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9" r:id="rId1"/>
    <p:sldMasterId id="2147483660" r:id="rId2"/>
    <p:sldMasterId id="2147483674" r:id="rId3"/>
  </p:sldMasterIdLst>
  <p:sldIdLst>
    <p:sldId id="1028" r:id="rId4"/>
    <p:sldId id="1033" r:id="rId5"/>
    <p:sldId id="1017" r:id="rId6"/>
    <p:sldId id="1034" r:id="rId7"/>
    <p:sldId id="1001" r:id="rId8"/>
    <p:sldId id="1038" r:id="rId9"/>
    <p:sldId id="1041" r:id="rId10"/>
    <p:sldId id="1042" r:id="rId11"/>
    <p:sldId id="1043" r:id="rId12"/>
    <p:sldId id="1035"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F9289ED-1559-B2EC-4AC1-7C52971CC6D0}" v="111" dt="2025-07-25T20:30:08.76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2" autoAdjust="0"/>
    <p:restoredTop sz="94660"/>
  </p:normalViewPr>
  <p:slideViewPr>
    <p:cSldViewPr snapToGrid="0">
      <p:cViewPr varScale="1">
        <p:scale>
          <a:sx n="86" d="100"/>
          <a:sy n="86" d="100"/>
        </p:scale>
        <p:origin x="96" y="8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microsoft.com/office/2016/11/relationships/changesInfo" Target="changesInfos/changesInfo1.xml"/><Relationship Id="rId3" Type="http://schemas.openxmlformats.org/officeDocument/2006/relationships/slideMaster" Target="slideMasters/slideMaster3.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5" Type="http://schemas.openxmlformats.org/officeDocument/2006/relationships/slide" Target="slides/slide2.xml"/><Relationship Id="rId15" Type="http://schemas.openxmlformats.org/officeDocument/2006/relationships/viewProps" Target="viewProps.xml"/><Relationship Id="rId10" Type="http://schemas.openxmlformats.org/officeDocument/2006/relationships/slide" Target="slides/slide7.xml"/><Relationship Id="rId19" Type="http://schemas.microsoft.com/office/2015/10/relationships/revisionInfo" Target="revisionInfo.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urt Pereira" userId="0b49daaf4f6632d0" providerId="Windows Live" clId="Web-{8F9289ED-1559-B2EC-4AC1-7C52971CC6D0}"/>
    <pc:docChg chg="addSld delSld modSld addMainMaster modMainMaster">
      <pc:chgData name="Kurt Pereira" userId="0b49daaf4f6632d0" providerId="Windows Live" clId="Web-{8F9289ED-1559-B2EC-4AC1-7C52971CC6D0}" dt="2025-07-25T20:30:08.764" v="96" actId="20577"/>
      <pc:docMkLst>
        <pc:docMk/>
      </pc:docMkLst>
      <pc:sldChg chg="del">
        <pc:chgData name="Kurt Pereira" userId="0b49daaf4f6632d0" providerId="Windows Live" clId="Web-{8F9289ED-1559-B2EC-4AC1-7C52971CC6D0}" dt="2025-07-25T19:39:18.244" v="0"/>
        <pc:sldMkLst>
          <pc:docMk/>
          <pc:sldMk cId="109857222" sldId="256"/>
        </pc:sldMkLst>
      </pc:sldChg>
      <pc:sldChg chg="add">
        <pc:chgData name="Kurt Pereira" userId="0b49daaf4f6632d0" providerId="Windows Live" clId="Web-{8F9289ED-1559-B2EC-4AC1-7C52971CC6D0}" dt="2025-07-25T19:39:24.322" v="5"/>
        <pc:sldMkLst>
          <pc:docMk/>
          <pc:sldMk cId="2364166636" sldId="1001"/>
        </pc:sldMkLst>
      </pc:sldChg>
      <pc:sldChg chg="modSp add">
        <pc:chgData name="Kurt Pereira" userId="0b49daaf4f6632d0" providerId="Windows Live" clId="Web-{8F9289ED-1559-B2EC-4AC1-7C52971CC6D0}" dt="2025-07-25T20:30:08.764" v="96" actId="20577"/>
        <pc:sldMkLst>
          <pc:docMk/>
          <pc:sldMk cId="3356616295" sldId="1017"/>
        </pc:sldMkLst>
        <pc:spChg chg="mod">
          <ac:chgData name="Kurt Pereira" userId="0b49daaf4f6632d0" providerId="Windows Live" clId="Web-{8F9289ED-1559-B2EC-4AC1-7C52971CC6D0}" dt="2025-07-25T20:30:08.764" v="96" actId="20577"/>
          <ac:spMkLst>
            <pc:docMk/>
            <pc:sldMk cId="3356616295" sldId="1017"/>
            <ac:spMk id="75" creationId="{2298D78C-ED74-4B64-8DDE-C6B2493E3852}"/>
          </ac:spMkLst>
        </pc:spChg>
      </pc:sldChg>
      <pc:sldChg chg="modSp add">
        <pc:chgData name="Kurt Pereira" userId="0b49daaf4f6632d0" providerId="Windows Live" clId="Web-{8F9289ED-1559-B2EC-4AC1-7C52971CC6D0}" dt="2025-07-25T20:27:35.961" v="94" actId="20577"/>
        <pc:sldMkLst>
          <pc:docMk/>
          <pc:sldMk cId="1497501558" sldId="1028"/>
        </pc:sldMkLst>
        <pc:spChg chg="mod">
          <ac:chgData name="Kurt Pereira" userId="0b49daaf4f6632d0" providerId="Windows Live" clId="Web-{8F9289ED-1559-B2EC-4AC1-7C52971CC6D0}" dt="2025-07-25T19:54:30.132" v="49" actId="14100"/>
          <ac:spMkLst>
            <pc:docMk/>
            <pc:sldMk cId="1497501558" sldId="1028"/>
            <ac:spMk id="5" creationId="{99072A6A-1821-AF73-989A-9DB04F542381}"/>
          </ac:spMkLst>
        </pc:spChg>
        <pc:spChg chg="mod">
          <ac:chgData name="Kurt Pereira" userId="0b49daaf4f6632d0" providerId="Windows Live" clId="Web-{8F9289ED-1559-B2EC-4AC1-7C52971CC6D0}" dt="2025-07-25T20:27:35.961" v="94" actId="20577"/>
          <ac:spMkLst>
            <pc:docMk/>
            <pc:sldMk cId="1497501558" sldId="1028"/>
            <ac:spMk id="6" creationId="{F1CFF123-BFAD-A70A-D9A9-286909E9F294}"/>
          </ac:spMkLst>
        </pc:spChg>
      </pc:sldChg>
      <pc:sldChg chg="add">
        <pc:chgData name="Kurt Pereira" userId="0b49daaf4f6632d0" providerId="Windows Live" clId="Web-{8F9289ED-1559-B2EC-4AC1-7C52971CC6D0}" dt="2025-07-25T19:39:23.713" v="2"/>
        <pc:sldMkLst>
          <pc:docMk/>
          <pc:sldMk cId="4062656357" sldId="1033"/>
        </pc:sldMkLst>
      </pc:sldChg>
      <pc:sldChg chg="modSp add">
        <pc:chgData name="Kurt Pereira" userId="0b49daaf4f6632d0" providerId="Windows Live" clId="Web-{8F9289ED-1559-B2EC-4AC1-7C52971CC6D0}" dt="2025-07-25T19:45:50.585" v="33" actId="20577"/>
        <pc:sldMkLst>
          <pc:docMk/>
          <pc:sldMk cId="1547468595" sldId="1034"/>
        </pc:sldMkLst>
        <pc:spChg chg="mod">
          <ac:chgData name="Kurt Pereira" userId="0b49daaf4f6632d0" providerId="Windows Live" clId="Web-{8F9289ED-1559-B2EC-4AC1-7C52971CC6D0}" dt="2025-07-25T19:45:50.585" v="33" actId="20577"/>
          <ac:spMkLst>
            <pc:docMk/>
            <pc:sldMk cId="1547468595" sldId="1034"/>
            <ac:spMk id="4" creationId="{EA417C32-7520-25B0-A637-B291F5C6FBE3}"/>
          </ac:spMkLst>
        </pc:spChg>
      </pc:sldChg>
      <pc:sldChg chg="modSp add">
        <pc:chgData name="Kurt Pereira" userId="0b49daaf4f6632d0" providerId="Windows Live" clId="Web-{8F9289ED-1559-B2EC-4AC1-7C52971CC6D0}" dt="2025-07-25T19:56:12.589" v="90" actId="14100"/>
        <pc:sldMkLst>
          <pc:docMk/>
          <pc:sldMk cId="660279349" sldId="1035"/>
        </pc:sldMkLst>
        <pc:spChg chg="mod">
          <ac:chgData name="Kurt Pereira" userId="0b49daaf4f6632d0" providerId="Windows Live" clId="Web-{8F9289ED-1559-B2EC-4AC1-7C52971CC6D0}" dt="2025-07-25T19:56:02.823" v="76"/>
          <ac:spMkLst>
            <pc:docMk/>
            <pc:sldMk cId="660279349" sldId="1035"/>
            <ac:spMk id="12" creationId="{1E497F37-F5CA-9249-AB55-9CB6CA1378C4}"/>
          </ac:spMkLst>
        </pc:spChg>
        <pc:spChg chg="mod">
          <ac:chgData name="Kurt Pereira" userId="0b49daaf4f6632d0" providerId="Windows Live" clId="Web-{8F9289ED-1559-B2EC-4AC1-7C52971CC6D0}" dt="2025-07-25T19:56:02.823" v="88"/>
          <ac:spMkLst>
            <pc:docMk/>
            <pc:sldMk cId="660279349" sldId="1035"/>
            <ac:spMk id="20" creationId="{EBE8D2FA-5F44-D7CF-A1DA-27BADE00E207}"/>
          </ac:spMkLst>
        </pc:spChg>
        <pc:spChg chg="mod">
          <ac:chgData name="Kurt Pereira" userId="0b49daaf4f6632d0" providerId="Windows Live" clId="Web-{8F9289ED-1559-B2EC-4AC1-7C52971CC6D0}" dt="2025-07-25T19:56:03.245" v="89"/>
          <ac:spMkLst>
            <pc:docMk/>
            <pc:sldMk cId="660279349" sldId="1035"/>
            <ac:spMk id="21" creationId="{AB4C6D22-16B0-52D6-2350-41796F3FC0D4}"/>
          </ac:spMkLst>
        </pc:spChg>
        <pc:spChg chg="mod">
          <ac:chgData name="Kurt Pereira" userId="0b49daaf4f6632d0" providerId="Windows Live" clId="Web-{8F9289ED-1559-B2EC-4AC1-7C52971CC6D0}" dt="2025-07-25T19:55:47.541" v="53" actId="20577"/>
          <ac:spMkLst>
            <pc:docMk/>
            <pc:sldMk cId="660279349" sldId="1035"/>
            <ac:spMk id="45" creationId="{4740C641-E3F8-8866-FE28-98A2943A531B}"/>
          </ac:spMkLst>
        </pc:spChg>
        <pc:spChg chg="mod">
          <ac:chgData name="Kurt Pereira" userId="0b49daaf4f6632d0" providerId="Windows Live" clId="Web-{8F9289ED-1559-B2EC-4AC1-7C52971CC6D0}" dt="2025-07-25T19:56:02.823" v="72"/>
          <ac:spMkLst>
            <pc:docMk/>
            <pc:sldMk cId="660279349" sldId="1035"/>
            <ac:spMk id="61" creationId="{255E911C-E6E1-C6F0-9A96-BFF01DD67B6D}"/>
          </ac:spMkLst>
        </pc:spChg>
        <pc:spChg chg="mod">
          <ac:chgData name="Kurt Pereira" userId="0b49daaf4f6632d0" providerId="Windows Live" clId="Web-{8F9289ED-1559-B2EC-4AC1-7C52971CC6D0}" dt="2025-07-25T19:56:02.823" v="73"/>
          <ac:spMkLst>
            <pc:docMk/>
            <pc:sldMk cId="660279349" sldId="1035"/>
            <ac:spMk id="66" creationId="{47C88B7E-A555-13AC-6670-F4474D289E6D}"/>
          </ac:spMkLst>
        </pc:spChg>
        <pc:spChg chg="mod">
          <ac:chgData name="Kurt Pereira" userId="0b49daaf4f6632d0" providerId="Windows Live" clId="Web-{8F9289ED-1559-B2EC-4AC1-7C52971CC6D0}" dt="2025-07-25T19:56:02.823" v="74"/>
          <ac:spMkLst>
            <pc:docMk/>
            <pc:sldMk cId="660279349" sldId="1035"/>
            <ac:spMk id="71" creationId="{69045B6F-B1DA-FAE9-2FE6-E77F19458C4D}"/>
          </ac:spMkLst>
        </pc:spChg>
        <pc:spChg chg="mod">
          <ac:chgData name="Kurt Pereira" userId="0b49daaf4f6632d0" providerId="Windows Live" clId="Web-{8F9289ED-1559-B2EC-4AC1-7C52971CC6D0}" dt="2025-07-25T19:56:02.823" v="75"/>
          <ac:spMkLst>
            <pc:docMk/>
            <pc:sldMk cId="660279349" sldId="1035"/>
            <ac:spMk id="72" creationId="{B516786D-B09F-9110-1966-DA3775FE3BD6}"/>
          </ac:spMkLst>
        </pc:spChg>
        <pc:spChg chg="mod">
          <ac:chgData name="Kurt Pereira" userId="0b49daaf4f6632d0" providerId="Windows Live" clId="Web-{8F9289ED-1559-B2EC-4AC1-7C52971CC6D0}" dt="2025-07-25T19:56:12.589" v="90" actId="14100"/>
          <ac:spMkLst>
            <pc:docMk/>
            <pc:sldMk cId="660279349" sldId="1035"/>
            <ac:spMk id="73" creationId="{B966ED56-0E24-52B8-F882-E30A0A7A6F50}"/>
          </ac:spMkLst>
        </pc:spChg>
        <pc:spChg chg="mod">
          <ac:chgData name="Kurt Pereira" userId="0b49daaf4f6632d0" providerId="Windows Live" clId="Web-{8F9289ED-1559-B2EC-4AC1-7C52971CC6D0}" dt="2025-07-25T19:56:02.823" v="78"/>
          <ac:spMkLst>
            <pc:docMk/>
            <pc:sldMk cId="660279349" sldId="1035"/>
            <ac:spMk id="76" creationId="{BE7AD939-EB94-8022-C824-E6FC04B5A20E}"/>
          </ac:spMkLst>
        </pc:spChg>
        <pc:spChg chg="mod">
          <ac:chgData name="Kurt Pereira" userId="0b49daaf4f6632d0" providerId="Windows Live" clId="Web-{8F9289ED-1559-B2EC-4AC1-7C52971CC6D0}" dt="2025-07-25T19:56:02.823" v="79"/>
          <ac:spMkLst>
            <pc:docMk/>
            <pc:sldMk cId="660279349" sldId="1035"/>
            <ac:spMk id="77" creationId="{BBCF0F9D-1AF3-0429-A2B6-E87D171AA493}"/>
          </ac:spMkLst>
        </pc:spChg>
        <pc:spChg chg="mod">
          <ac:chgData name="Kurt Pereira" userId="0b49daaf4f6632d0" providerId="Windows Live" clId="Web-{8F9289ED-1559-B2EC-4AC1-7C52971CC6D0}" dt="2025-07-25T19:56:02.823" v="80"/>
          <ac:spMkLst>
            <pc:docMk/>
            <pc:sldMk cId="660279349" sldId="1035"/>
            <ac:spMk id="78" creationId="{85CCDD8F-9563-78FB-028E-76AD86E139A9}"/>
          </ac:spMkLst>
        </pc:spChg>
        <pc:spChg chg="mod">
          <ac:chgData name="Kurt Pereira" userId="0b49daaf4f6632d0" providerId="Windows Live" clId="Web-{8F9289ED-1559-B2EC-4AC1-7C52971CC6D0}" dt="2025-07-25T19:56:02.823" v="81"/>
          <ac:spMkLst>
            <pc:docMk/>
            <pc:sldMk cId="660279349" sldId="1035"/>
            <ac:spMk id="79" creationId="{0AC8050F-042C-F2F7-0B37-B7FFA35EAD9F}"/>
          </ac:spMkLst>
        </pc:spChg>
        <pc:spChg chg="mod">
          <ac:chgData name="Kurt Pereira" userId="0b49daaf4f6632d0" providerId="Windows Live" clId="Web-{8F9289ED-1559-B2EC-4AC1-7C52971CC6D0}" dt="2025-07-25T19:56:02.823" v="82"/>
          <ac:spMkLst>
            <pc:docMk/>
            <pc:sldMk cId="660279349" sldId="1035"/>
            <ac:spMk id="82" creationId="{093A8C15-ED8C-A0F2-4FF1-0B0DA8444BAA}"/>
          </ac:spMkLst>
        </pc:spChg>
        <pc:spChg chg="mod">
          <ac:chgData name="Kurt Pereira" userId="0b49daaf4f6632d0" providerId="Windows Live" clId="Web-{8F9289ED-1559-B2EC-4AC1-7C52971CC6D0}" dt="2025-07-25T19:56:02.823" v="83"/>
          <ac:spMkLst>
            <pc:docMk/>
            <pc:sldMk cId="660279349" sldId="1035"/>
            <ac:spMk id="83" creationId="{087A886A-4E5B-5DDC-FE91-28434236BD22}"/>
          </ac:spMkLst>
        </pc:spChg>
        <pc:spChg chg="mod">
          <ac:chgData name="Kurt Pereira" userId="0b49daaf4f6632d0" providerId="Windows Live" clId="Web-{8F9289ED-1559-B2EC-4AC1-7C52971CC6D0}" dt="2025-07-25T19:56:02.823" v="84"/>
          <ac:spMkLst>
            <pc:docMk/>
            <pc:sldMk cId="660279349" sldId="1035"/>
            <ac:spMk id="87" creationId="{7D6ECEC3-BAD0-7DAA-D407-832CE6EB9083}"/>
          </ac:spMkLst>
        </pc:spChg>
        <pc:spChg chg="mod">
          <ac:chgData name="Kurt Pereira" userId="0b49daaf4f6632d0" providerId="Windows Live" clId="Web-{8F9289ED-1559-B2EC-4AC1-7C52971CC6D0}" dt="2025-07-25T19:56:02.823" v="85"/>
          <ac:spMkLst>
            <pc:docMk/>
            <pc:sldMk cId="660279349" sldId="1035"/>
            <ac:spMk id="88" creationId="{CC8C935B-0109-6D61-12AE-2B437AF00430}"/>
          </ac:spMkLst>
        </pc:spChg>
        <pc:spChg chg="mod">
          <ac:chgData name="Kurt Pereira" userId="0b49daaf4f6632d0" providerId="Windows Live" clId="Web-{8F9289ED-1559-B2EC-4AC1-7C52971CC6D0}" dt="2025-07-25T19:56:02.823" v="86"/>
          <ac:spMkLst>
            <pc:docMk/>
            <pc:sldMk cId="660279349" sldId="1035"/>
            <ac:spMk id="95" creationId="{E7F9A94A-8C7F-C03F-0B2A-6AF069512D44}"/>
          </ac:spMkLst>
        </pc:spChg>
        <pc:spChg chg="mod">
          <ac:chgData name="Kurt Pereira" userId="0b49daaf4f6632d0" providerId="Windows Live" clId="Web-{8F9289ED-1559-B2EC-4AC1-7C52971CC6D0}" dt="2025-07-25T19:56:02.823" v="87"/>
          <ac:spMkLst>
            <pc:docMk/>
            <pc:sldMk cId="660279349" sldId="1035"/>
            <ac:spMk id="96" creationId="{5130C923-4385-0028-92B0-E7EE7018E47B}"/>
          </ac:spMkLst>
        </pc:spChg>
      </pc:sldChg>
      <pc:sldChg chg="add">
        <pc:chgData name="Kurt Pereira" userId="0b49daaf4f6632d0" providerId="Windows Live" clId="Web-{8F9289ED-1559-B2EC-4AC1-7C52971CC6D0}" dt="2025-07-25T19:39:24.401" v="6"/>
        <pc:sldMkLst>
          <pc:docMk/>
          <pc:sldMk cId="2954450598" sldId="1038"/>
        </pc:sldMkLst>
      </pc:sldChg>
      <pc:sldChg chg="add">
        <pc:chgData name="Kurt Pereira" userId="0b49daaf4f6632d0" providerId="Windows Live" clId="Web-{8F9289ED-1559-B2EC-4AC1-7C52971CC6D0}" dt="2025-07-25T19:39:24.494" v="7"/>
        <pc:sldMkLst>
          <pc:docMk/>
          <pc:sldMk cId="891673862" sldId="1041"/>
        </pc:sldMkLst>
      </pc:sldChg>
      <pc:sldChg chg="add">
        <pc:chgData name="Kurt Pereira" userId="0b49daaf4f6632d0" providerId="Windows Live" clId="Web-{8F9289ED-1559-B2EC-4AC1-7C52971CC6D0}" dt="2025-07-25T19:39:24.604" v="8"/>
        <pc:sldMkLst>
          <pc:docMk/>
          <pc:sldMk cId="772485969" sldId="1042"/>
        </pc:sldMkLst>
      </pc:sldChg>
      <pc:sldChg chg="add">
        <pc:chgData name="Kurt Pereira" userId="0b49daaf4f6632d0" providerId="Windows Live" clId="Web-{8F9289ED-1559-B2EC-4AC1-7C52971CC6D0}" dt="2025-07-25T19:39:24.838" v="9"/>
        <pc:sldMkLst>
          <pc:docMk/>
          <pc:sldMk cId="2398768917" sldId="1043"/>
        </pc:sldMkLst>
      </pc:sldChg>
      <pc:sldMasterChg chg="add addSldLayout">
        <pc:chgData name="Kurt Pereira" userId="0b49daaf4f6632d0" providerId="Windows Live" clId="Web-{8F9289ED-1559-B2EC-4AC1-7C52971CC6D0}" dt="2025-07-25T19:39:23.244" v="1"/>
        <pc:sldMasterMkLst>
          <pc:docMk/>
          <pc:sldMasterMk cId="3186135536" sldId="2147483660"/>
        </pc:sldMasterMkLst>
        <pc:sldLayoutChg chg="add">
          <pc:chgData name="Kurt Pereira" userId="0b49daaf4f6632d0" providerId="Windows Live" clId="Web-{8F9289ED-1559-B2EC-4AC1-7C52971CC6D0}" dt="2025-07-25T19:39:23.244" v="1"/>
          <pc:sldLayoutMkLst>
            <pc:docMk/>
            <pc:sldMasterMk cId="3186135536" sldId="2147483660"/>
            <pc:sldLayoutMk cId="694807151" sldId="2147483661"/>
          </pc:sldLayoutMkLst>
        </pc:sldLayoutChg>
        <pc:sldLayoutChg chg="add">
          <pc:chgData name="Kurt Pereira" userId="0b49daaf4f6632d0" providerId="Windows Live" clId="Web-{8F9289ED-1559-B2EC-4AC1-7C52971CC6D0}" dt="2025-07-25T19:39:23.244" v="1"/>
          <pc:sldLayoutMkLst>
            <pc:docMk/>
            <pc:sldMasterMk cId="3186135536" sldId="2147483660"/>
            <pc:sldLayoutMk cId="215502792" sldId="2147483662"/>
          </pc:sldLayoutMkLst>
        </pc:sldLayoutChg>
        <pc:sldLayoutChg chg="add">
          <pc:chgData name="Kurt Pereira" userId="0b49daaf4f6632d0" providerId="Windows Live" clId="Web-{8F9289ED-1559-B2EC-4AC1-7C52971CC6D0}" dt="2025-07-25T19:39:23.244" v="1"/>
          <pc:sldLayoutMkLst>
            <pc:docMk/>
            <pc:sldMasterMk cId="3186135536" sldId="2147483660"/>
            <pc:sldLayoutMk cId="1641511997" sldId="2147483663"/>
          </pc:sldLayoutMkLst>
        </pc:sldLayoutChg>
        <pc:sldLayoutChg chg="add">
          <pc:chgData name="Kurt Pereira" userId="0b49daaf4f6632d0" providerId="Windows Live" clId="Web-{8F9289ED-1559-B2EC-4AC1-7C52971CC6D0}" dt="2025-07-25T19:39:23.244" v="1"/>
          <pc:sldLayoutMkLst>
            <pc:docMk/>
            <pc:sldMasterMk cId="3186135536" sldId="2147483660"/>
            <pc:sldLayoutMk cId="720386195" sldId="2147483664"/>
          </pc:sldLayoutMkLst>
        </pc:sldLayoutChg>
        <pc:sldLayoutChg chg="add">
          <pc:chgData name="Kurt Pereira" userId="0b49daaf4f6632d0" providerId="Windows Live" clId="Web-{8F9289ED-1559-B2EC-4AC1-7C52971CC6D0}" dt="2025-07-25T19:39:23.244" v="1"/>
          <pc:sldLayoutMkLst>
            <pc:docMk/>
            <pc:sldMasterMk cId="3186135536" sldId="2147483660"/>
            <pc:sldLayoutMk cId="3499525838" sldId="2147483665"/>
          </pc:sldLayoutMkLst>
        </pc:sldLayoutChg>
        <pc:sldLayoutChg chg="add">
          <pc:chgData name="Kurt Pereira" userId="0b49daaf4f6632d0" providerId="Windows Live" clId="Web-{8F9289ED-1559-B2EC-4AC1-7C52971CC6D0}" dt="2025-07-25T19:39:23.244" v="1"/>
          <pc:sldLayoutMkLst>
            <pc:docMk/>
            <pc:sldMasterMk cId="3186135536" sldId="2147483660"/>
            <pc:sldLayoutMk cId="655441360" sldId="2147483666"/>
          </pc:sldLayoutMkLst>
        </pc:sldLayoutChg>
        <pc:sldLayoutChg chg="add">
          <pc:chgData name="Kurt Pereira" userId="0b49daaf4f6632d0" providerId="Windows Live" clId="Web-{8F9289ED-1559-B2EC-4AC1-7C52971CC6D0}" dt="2025-07-25T19:39:23.244" v="1"/>
          <pc:sldLayoutMkLst>
            <pc:docMk/>
            <pc:sldMasterMk cId="3186135536" sldId="2147483660"/>
            <pc:sldLayoutMk cId="3372894867" sldId="2147483667"/>
          </pc:sldLayoutMkLst>
        </pc:sldLayoutChg>
        <pc:sldLayoutChg chg="add">
          <pc:chgData name="Kurt Pereira" userId="0b49daaf4f6632d0" providerId="Windows Live" clId="Web-{8F9289ED-1559-B2EC-4AC1-7C52971CC6D0}" dt="2025-07-25T19:39:23.244" v="1"/>
          <pc:sldLayoutMkLst>
            <pc:docMk/>
            <pc:sldMasterMk cId="3186135536" sldId="2147483660"/>
            <pc:sldLayoutMk cId="2837569314" sldId="2147483668"/>
          </pc:sldLayoutMkLst>
        </pc:sldLayoutChg>
        <pc:sldLayoutChg chg="add">
          <pc:chgData name="Kurt Pereira" userId="0b49daaf4f6632d0" providerId="Windows Live" clId="Web-{8F9289ED-1559-B2EC-4AC1-7C52971CC6D0}" dt="2025-07-25T19:39:23.244" v="1"/>
          <pc:sldLayoutMkLst>
            <pc:docMk/>
            <pc:sldMasterMk cId="3186135536" sldId="2147483660"/>
            <pc:sldLayoutMk cId="4086363393" sldId="2147483669"/>
          </pc:sldLayoutMkLst>
        </pc:sldLayoutChg>
        <pc:sldLayoutChg chg="add">
          <pc:chgData name="Kurt Pereira" userId="0b49daaf4f6632d0" providerId="Windows Live" clId="Web-{8F9289ED-1559-B2EC-4AC1-7C52971CC6D0}" dt="2025-07-25T19:39:23.244" v="1"/>
          <pc:sldLayoutMkLst>
            <pc:docMk/>
            <pc:sldMasterMk cId="3186135536" sldId="2147483660"/>
            <pc:sldLayoutMk cId="2846696683" sldId="2147483670"/>
          </pc:sldLayoutMkLst>
        </pc:sldLayoutChg>
        <pc:sldLayoutChg chg="add">
          <pc:chgData name="Kurt Pereira" userId="0b49daaf4f6632d0" providerId="Windows Live" clId="Web-{8F9289ED-1559-B2EC-4AC1-7C52971CC6D0}" dt="2025-07-25T19:39:23.244" v="1"/>
          <pc:sldLayoutMkLst>
            <pc:docMk/>
            <pc:sldMasterMk cId="3186135536" sldId="2147483660"/>
            <pc:sldLayoutMk cId="257638386" sldId="2147483671"/>
          </pc:sldLayoutMkLst>
        </pc:sldLayoutChg>
        <pc:sldLayoutChg chg="add">
          <pc:chgData name="Kurt Pereira" userId="0b49daaf4f6632d0" providerId="Windows Live" clId="Web-{8F9289ED-1559-B2EC-4AC1-7C52971CC6D0}" dt="2025-07-25T19:39:23.244" v="1"/>
          <pc:sldLayoutMkLst>
            <pc:docMk/>
            <pc:sldMasterMk cId="3186135536" sldId="2147483660"/>
            <pc:sldLayoutMk cId="2269228308" sldId="2147483672"/>
          </pc:sldLayoutMkLst>
        </pc:sldLayoutChg>
        <pc:sldLayoutChg chg="add">
          <pc:chgData name="Kurt Pereira" userId="0b49daaf4f6632d0" providerId="Windows Live" clId="Web-{8F9289ED-1559-B2EC-4AC1-7C52971CC6D0}" dt="2025-07-25T19:39:23.244" v="1"/>
          <pc:sldLayoutMkLst>
            <pc:docMk/>
            <pc:sldMasterMk cId="3186135536" sldId="2147483660"/>
            <pc:sldLayoutMk cId="3205721139" sldId="2147483673"/>
          </pc:sldLayoutMkLst>
        </pc:sldLayoutChg>
      </pc:sldMasterChg>
      <pc:sldMasterChg chg="add addSldLayout">
        <pc:chgData name="Kurt Pereira" userId="0b49daaf4f6632d0" providerId="Windows Live" clId="Web-{8F9289ED-1559-B2EC-4AC1-7C52971CC6D0}" dt="2025-07-25T19:39:23.713" v="2"/>
        <pc:sldMasterMkLst>
          <pc:docMk/>
          <pc:sldMasterMk cId="1745660345" sldId="2147483674"/>
        </pc:sldMasterMkLst>
        <pc:sldLayoutChg chg="add">
          <pc:chgData name="Kurt Pereira" userId="0b49daaf4f6632d0" providerId="Windows Live" clId="Web-{8F9289ED-1559-B2EC-4AC1-7C52971CC6D0}" dt="2025-07-25T19:39:23.713" v="2"/>
          <pc:sldLayoutMkLst>
            <pc:docMk/>
            <pc:sldMasterMk cId="1745660345" sldId="2147483674"/>
            <pc:sldLayoutMk cId="457382296" sldId="2147483676"/>
          </pc:sldLayoutMkLst>
        </pc:sldLayoutChg>
        <pc:sldLayoutChg chg="add">
          <pc:chgData name="Kurt Pereira" userId="0b49daaf4f6632d0" providerId="Windows Live" clId="Web-{8F9289ED-1559-B2EC-4AC1-7C52971CC6D0}" dt="2025-07-25T19:39:23.713" v="2"/>
          <pc:sldLayoutMkLst>
            <pc:docMk/>
            <pc:sldMasterMk cId="1745660345" sldId="2147483674"/>
            <pc:sldLayoutMk cId="3760568440" sldId="2147483677"/>
          </pc:sldLayoutMkLst>
        </pc:sldLayoutChg>
        <pc:sldLayoutChg chg="add">
          <pc:chgData name="Kurt Pereira" userId="0b49daaf4f6632d0" providerId="Windows Live" clId="Web-{8F9289ED-1559-B2EC-4AC1-7C52971CC6D0}" dt="2025-07-25T19:39:23.713" v="2"/>
          <pc:sldLayoutMkLst>
            <pc:docMk/>
            <pc:sldMasterMk cId="1745660345" sldId="2147483674"/>
            <pc:sldLayoutMk cId="2051572308" sldId="2147483678"/>
          </pc:sldLayoutMkLst>
        </pc:sldLayoutChg>
        <pc:sldLayoutChg chg="add">
          <pc:chgData name="Kurt Pereira" userId="0b49daaf4f6632d0" providerId="Windows Live" clId="Web-{8F9289ED-1559-B2EC-4AC1-7C52971CC6D0}" dt="2025-07-25T19:39:23.713" v="2"/>
          <pc:sldLayoutMkLst>
            <pc:docMk/>
            <pc:sldMasterMk cId="1745660345" sldId="2147483674"/>
            <pc:sldLayoutMk cId="2593663491" sldId="2147483679"/>
          </pc:sldLayoutMkLst>
        </pc:sldLayoutChg>
        <pc:sldLayoutChg chg="add">
          <pc:chgData name="Kurt Pereira" userId="0b49daaf4f6632d0" providerId="Windows Live" clId="Web-{8F9289ED-1559-B2EC-4AC1-7C52971CC6D0}" dt="2025-07-25T19:39:23.713" v="2"/>
          <pc:sldLayoutMkLst>
            <pc:docMk/>
            <pc:sldMasterMk cId="1745660345" sldId="2147483674"/>
            <pc:sldLayoutMk cId="1422242897" sldId="2147483680"/>
          </pc:sldLayoutMkLst>
        </pc:sldLayoutChg>
        <pc:sldLayoutChg chg="add">
          <pc:chgData name="Kurt Pereira" userId="0b49daaf4f6632d0" providerId="Windows Live" clId="Web-{8F9289ED-1559-B2EC-4AC1-7C52971CC6D0}" dt="2025-07-25T19:39:23.713" v="2"/>
          <pc:sldLayoutMkLst>
            <pc:docMk/>
            <pc:sldMasterMk cId="1745660345" sldId="2147483674"/>
            <pc:sldLayoutMk cId="560689811" sldId="2147483681"/>
          </pc:sldLayoutMkLst>
        </pc:sldLayoutChg>
        <pc:sldLayoutChg chg="add">
          <pc:chgData name="Kurt Pereira" userId="0b49daaf4f6632d0" providerId="Windows Live" clId="Web-{8F9289ED-1559-B2EC-4AC1-7C52971CC6D0}" dt="2025-07-25T19:39:23.713" v="2"/>
          <pc:sldLayoutMkLst>
            <pc:docMk/>
            <pc:sldMasterMk cId="1745660345" sldId="2147483674"/>
            <pc:sldLayoutMk cId="2823307582" sldId="2147483682"/>
          </pc:sldLayoutMkLst>
        </pc:sldLayoutChg>
        <pc:sldLayoutChg chg="add">
          <pc:chgData name="Kurt Pereira" userId="0b49daaf4f6632d0" providerId="Windows Live" clId="Web-{8F9289ED-1559-B2EC-4AC1-7C52971CC6D0}" dt="2025-07-25T19:39:23.713" v="2"/>
          <pc:sldLayoutMkLst>
            <pc:docMk/>
            <pc:sldMasterMk cId="1745660345" sldId="2147483674"/>
            <pc:sldLayoutMk cId="662265424" sldId="2147483683"/>
          </pc:sldLayoutMkLst>
        </pc:sldLayoutChg>
        <pc:sldLayoutChg chg="add">
          <pc:chgData name="Kurt Pereira" userId="0b49daaf4f6632d0" providerId="Windows Live" clId="Web-{8F9289ED-1559-B2EC-4AC1-7C52971CC6D0}" dt="2025-07-25T19:39:23.713" v="2"/>
          <pc:sldLayoutMkLst>
            <pc:docMk/>
            <pc:sldMasterMk cId="1745660345" sldId="2147483674"/>
            <pc:sldLayoutMk cId="986796245" sldId="2147483684"/>
          </pc:sldLayoutMkLst>
        </pc:sldLayoutChg>
        <pc:sldLayoutChg chg="add">
          <pc:chgData name="Kurt Pereira" userId="0b49daaf4f6632d0" providerId="Windows Live" clId="Web-{8F9289ED-1559-B2EC-4AC1-7C52971CC6D0}" dt="2025-07-25T19:39:23.713" v="2"/>
          <pc:sldLayoutMkLst>
            <pc:docMk/>
            <pc:sldMasterMk cId="1745660345" sldId="2147483674"/>
            <pc:sldLayoutMk cId="675989879" sldId="2147483685"/>
          </pc:sldLayoutMkLst>
        </pc:sldLayoutChg>
        <pc:sldLayoutChg chg="add">
          <pc:chgData name="Kurt Pereira" userId="0b49daaf4f6632d0" providerId="Windows Live" clId="Web-{8F9289ED-1559-B2EC-4AC1-7C52971CC6D0}" dt="2025-07-25T19:39:23.713" v="2"/>
          <pc:sldLayoutMkLst>
            <pc:docMk/>
            <pc:sldMasterMk cId="1745660345" sldId="2147483674"/>
            <pc:sldLayoutMk cId="206747409" sldId="2147483686"/>
          </pc:sldLayoutMkLst>
        </pc:sldLayoutChg>
        <pc:sldLayoutChg chg="add">
          <pc:chgData name="Kurt Pereira" userId="0b49daaf4f6632d0" providerId="Windows Live" clId="Web-{8F9289ED-1559-B2EC-4AC1-7C52971CC6D0}" dt="2025-07-25T19:39:23.713" v="2"/>
          <pc:sldLayoutMkLst>
            <pc:docMk/>
            <pc:sldMasterMk cId="1745660345" sldId="2147483674"/>
            <pc:sldLayoutMk cId="3743135999" sldId="2147483687"/>
          </pc:sldLayoutMkLst>
        </pc:sldLayoutChg>
        <pc:sldLayoutChg chg="add">
          <pc:chgData name="Kurt Pereira" userId="0b49daaf4f6632d0" providerId="Windows Live" clId="Web-{8F9289ED-1559-B2EC-4AC1-7C52971CC6D0}" dt="2025-07-25T19:39:23.713" v="2"/>
          <pc:sldLayoutMkLst>
            <pc:docMk/>
            <pc:sldMasterMk cId="1745660345" sldId="2147483674"/>
            <pc:sldLayoutMk cId="4137237099" sldId="2147483688"/>
          </pc:sldLayoutMkLst>
        </pc:sldLayoutChg>
        <pc:sldLayoutChg chg="add">
          <pc:chgData name="Kurt Pereira" userId="0b49daaf4f6632d0" providerId="Windows Live" clId="Web-{8F9289ED-1559-B2EC-4AC1-7C52971CC6D0}" dt="2025-07-25T19:39:23.713" v="2"/>
          <pc:sldLayoutMkLst>
            <pc:docMk/>
            <pc:sldMasterMk cId="1745660345" sldId="2147483674"/>
            <pc:sldLayoutMk cId="2613619433" sldId="2147483689"/>
          </pc:sldLayoutMkLst>
        </pc:sldLayoutChg>
        <pc:sldLayoutChg chg="add">
          <pc:chgData name="Kurt Pereira" userId="0b49daaf4f6632d0" providerId="Windows Live" clId="Web-{8F9289ED-1559-B2EC-4AC1-7C52971CC6D0}" dt="2025-07-25T19:39:23.713" v="2"/>
          <pc:sldLayoutMkLst>
            <pc:docMk/>
            <pc:sldMasterMk cId="1745660345" sldId="2147483674"/>
            <pc:sldLayoutMk cId="3750282695" sldId="2147483690"/>
          </pc:sldLayoutMkLst>
        </pc:sldLayoutChg>
        <pc:sldLayoutChg chg="add">
          <pc:chgData name="Kurt Pereira" userId="0b49daaf4f6632d0" providerId="Windows Live" clId="Web-{8F9289ED-1559-B2EC-4AC1-7C52971CC6D0}" dt="2025-07-25T19:39:23.713" v="2"/>
          <pc:sldLayoutMkLst>
            <pc:docMk/>
            <pc:sldMasterMk cId="1745660345" sldId="2147483674"/>
            <pc:sldLayoutMk cId="2360020564" sldId="2147483691"/>
          </pc:sldLayoutMkLst>
        </pc:sldLayoutChg>
        <pc:sldLayoutChg chg="add">
          <pc:chgData name="Kurt Pereira" userId="0b49daaf4f6632d0" providerId="Windows Live" clId="Web-{8F9289ED-1559-B2EC-4AC1-7C52971CC6D0}" dt="2025-07-25T19:39:23.713" v="2"/>
          <pc:sldLayoutMkLst>
            <pc:docMk/>
            <pc:sldMasterMk cId="1745660345" sldId="2147483674"/>
            <pc:sldLayoutMk cId="236760799" sldId="2147483692"/>
          </pc:sldLayoutMkLst>
        </pc:sldLayoutChg>
        <pc:sldLayoutChg chg="add">
          <pc:chgData name="Kurt Pereira" userId="0b49daaf4f6632d0" providerId="Windows Live" clId="Web-{8F9289ED-1559-B2EC-4AC1-7C52971CC6D0}" dt="2025-07-25T19:39:23.713" v="2"/>
          <pc:sldLayoutMkLst>
            <pc:docMk/>
            <pc:sldMasterMk cId="1745660345" sldId="2147483674"/>
            <pc:sldLayoutMk cId="2223108291" sldId="2147483693"/>
          </pc:sldLayoutMkLst>
        </pc:sldLayoutChg>
        <pc:sldLayoutChg chg="add">
          <pc:chgData name="Kurt Pereira" userId="0b49daaf4f6632d0" providerId="Windows Live" clId="Web-{8F9289ED-1559-B2EC-4AC1-7C52971CC6D0}" dt="2025-07-25T19:39:23.713" v="2"/>
          <pc:sldLayoutMkLst>
            <pc:docMk/>
            <pc:sldMasterMk cId="1745660345" sldId="2147483674"/>
            <pc:sldLayoutMk cId="3852155001" sldId="2147483694"/>
          </pc:sldLayoutMkLst>
        </pc:sldLayoutChg>
        <pc:sldLayoutChg chg="add">
          <pc:chgData name="Kurt Pereira" userId="0b49daaf4f6632d0" providerId="Windows Live" clId="Web-{8F9289ED-1559-B2EC-4AC1-7C52971CC6D0}" dt="2025-07-25T19:39:23.713" v="2"/>
          <pc:sldLayoutMkLst>
            <pc:docMk/>
            <pc:sldMasterMk cId="1745660345" sldId="2147483674"/>
            <pc:sldLayoutMk cId="3113778102" sldId="2147483695"/>
          </pc:sldLayoutMkLst>
        </pc:sldLayoutChg>
        <pc:sldLayoutChg chg="add">
          <pc:chgData name="Kurt Pereira" userId="0b49daaf4f6632d0" providerId="Windows Live" clId="Web-{8F9289ED-1559-B2EC-4AC1-7C52971CC6D0}" dt="2025-07-25T19:39:23.713" v="2"/>
          <pc:sldLayoutMkLst>
            <pc:docMk/>
            <pc:sldMasterMk cId="1745660345" sldId="2147483674"/>
            <pc:sldLayoutMk cId="283161933" sldId="2147483697"/>
          </pc:sldLayoutMkLst>
        </pc:sldLayoutChg>
        <pc:sldLayoutChg chg="add">
          <pc:chgData name="Kurt Pereira" userId="0b49daaf4f6632d0" providerId="Windows Live" clId="Web-{8F9289ED-1559-B2EC-4AC1-7C52971CC6D0}" dt="2025-07-25T19:39:23.713" v="2"/>
          <pc:sldLayoutMkLst>
            <pc:docMk/>
            <pc:sldMasterMk cId="1745660345" sldId="2147483674"/>
            <pc:sldLayoutMk cId="1716663349" sldId="2147483698"/>
          </pc:sldLayoutMkLst>
        </pc:sldLayoutChg>
        <pc:sldLayoutChg chg="add">
          <pc:chgData name="Kurt Pereira" userId="0b49daaf4f6632d0" providerId="Windows Live" clId="Web-{8F9289ED-1559-B2EC-4AC1-7C52971CC6D0}" dt="2025-07-25T19:39:23.713" v="2"/>
          <pc:sldLayoutMkLst>
            <pc:docMk/>
            <pc:sldMasterMk cId="1745660345" sldId="2147483674"/>
            <pc:sldLayoutMk cId="3799685191" sldId="2147483699"/>
          </pc:sldLayoutMkLst>
        </pc:sldLayoutChg>
        <pc:sldLayoutChg chg="add">
          <pc:chgData name="Kurt Pereira" userId="0b49daaf4f6632d0" providerId="Windows Live" clId="Web-{8F9289ED-1559-B2EC-4AC1-7C52971CC6D0}" dt="2025-07-25T19:39:23.713" v="2"/>
          <pc:sldLayoutMkLst>
            <pc:docMk/>
            <pc:sldMasterMk cId="1745660345" sldId="2147483674"/>
            <pc:sldLayoutMk cId="1203267990" sldId="2147483700"/>
          </pc:sldLayoutMkLst>
        </pc:sldLayoutChg>
        <pc:sldLayoutChg chg="add">
          <pc:chgData name="Kurt Pereira" userId="0b49daaf4f6632d0" providerId="Windows Live" clId="Web-{8F9289ED-1559-B2EC-4AC1-7C52971CC6D0}" dt="2025-07-25T19:39:23.713" v="2"/>
          <pc:sldLayoutMkLst>
            <pc:docMk/>
            <pc:sldMasterMk cId="1745660345" sldId="2147483674"/>
            <pc:sldLayoutMk cId="3957841604" sldId="2147483701"/>
          </pc:sldLayoutMkLst>
        </pc:sldLayoutChg>
        <pc:sldLayoutChg chg="add">
          <pc:chgData name="Kurt Pereira" userId="0b49daaf4f6632d0" providerId="Windows Live" clId="Web-{8F9289ED-1559-B2EC-4AC1-7C52971CC6D0}" dt="2025-07-25T19:39:23.713" v="2"/>
          <pc:sldLayoutMkLst>
            <pc:docMk/>
            <pc:sldMasterMk cId="1745660345" sldId="2147483674"/>
            <pc:sldLayoutMk cId="1554707716" sldId="2147483702"/>
          </pc:sldLayoutMkLst>
        </pc:sldLayoutChg>
        <pc:sldLayoutChg chg="add">
          <pc:chgData name="Kurt Pereira" userId="0b49daaf4f6632d0" providerId="Windows Live" clId="Web-{8F9289ED-1559-B2EC-4AC1-7C52971CC6D0}" dt="2025-07-25T19:39:23.713" v="2"/>
          <pc:sldLayoutMkLst>
            <pc:docMk/>
            <pc:sldMasterMk cId="1745660345" sldId="2147483674"/>
            <pc:sldLayoutMk cId="116772982" sldId="2147483703"/>
          </pc:sldLayoutMkLst>
        </pc:sldLayoutChg>
        <pc:sldLayoutChg chg="add">
          <pc:chgData name="Kurt Pereira" userId="0b49daaf4f6632d0" providerId="Windows Live" clId="Web-{8F9289ED-1559-B2EC-4AC1-7C52971CC6D0}" dt="2025-07-25T19:39:23.713" v="2"/>
          <pc:sldLayoutMkLst>
            <pc:docMk/>
            <pc:sldMasterMk cId="1745660345" sldId="2147483674"/>
            <pc:sldLayoutMk cId="2283121199" sldId="2147483704"/>
          </pc:sldLayoutMkLst>
        </pc:sldLayoutChg>
        <pc:sldLayoutChg chg="add">
          <pc:chgData name="Kurt Pereira" userId="0b49daaf4f6632d0" providerId="Windows Live" clId="Web-{8F9289ED-1559-B2EC-4AC1-7C52971CC6D0}" dt="2025-07-25T19:39:23.713" v="2"/>
          <pc:sldLayoutMkLst>
            <pc:docMk/>
            <pc:sldMasterMk cId="1745660345" sldId="2147483674"/>
            <pc:sldLayoutMk cId="3428316506" sldId="2147483705"/>
          </pc:sldLayoutMkLst>
        </pc:sldLayoutChg>
        <pc:sldLayoutChg chg="add">
          <pc:chgData name="Kurt Pereira" userId="0b49daaf4f6632d0" providerId="Windows Live" clId="Web-{8F9289ED-1559-B2EC-4AC1-7C52971CC6D0}" dt="2025-07-25T19:39:23.713" v="2"/>
          <pc:sldLayoutMkLst>
            <pc:docMk/>
            <pc:sldMasterMk cId="1745660345" sldId="2147483674"/>
            <pc:sldLayoutMk cId="771859243" sldId="2147483706"/>
          </pc:sldLayoutMkLst>
        </pc:sldLayoutChg>
        <pc:sldLayoutChg chg="add">
          <pc:chgData name="Kurt Pereira" userId="0b49daaf4f6632d0" providerId="Windows Live" clId="Web-{8F9289ED-1559-B2EC-4AC1-7C52971CC6D0}" dt="2025-07-25T19:39:23.713" v="2"/>
          <pc:sldLayoutMkLst>
            <pc:docMk/>
            <pc:sldMasterMk cId="1745660345" sldId="2147483674"/>
            <pc:sldLayoutMk cId="1754622646" sldId="2147483707"/>
          </pc:sldLayoutMkLst>
        </pc:sldLayoutChg>
        <pc:sldLayoutChg chg="add">
          <pc:chgData name="Kurt Pereira" userId="0b49daaf4f6632d0" providerId="Windows Live" clId="Web-{8F9289ED-1559-B2EC-4AC1-7C52971CC6D0}" dt="2025-07-25T19:39:23.713" v="2"/>
          <pc:sldLayoutMkLst>
            <pc:docMk/>
            <pc:sldMasterMk cId="1745660345" sldId="2147483674"/>
            <pc:sldLayoutMk cId="3166449991" sldId="2147483708"/>
          </pc:sldLayoutMkLst>
        </pc:sldLayoutChg>
        <pc:sldLayoutChg chg="add">
          <pc:chgData name="Kurt Pereira" userId="0b49daaf4f6632d0" providerId="Windows Live" clId="Web-{8F9289ED-1559-B2EC-4AC1-7C52971CC6D0}" dt="2025-07-25T19:39:23.713" v="2"/>
          <pc:sldLayoutMkLst>
            <pc:docMk/>
            <pc:sldMasterMk cId="1745660345" sldId="2147483674"/>
            <pc:sldLayoutMk cId="2651345762" sldId="2147483709"/>
          </pc:sldLayoutMkLst>
        </pc:sldLayoutChg>
        <pc:sldLayoutChg chg="add">
          <pc:chgData name="Kurt Pereira" userId="0b49daaf4f6632d0" providerId="Windows Live" clId="Web-{8F9289ED-1559-B2EC-4AC1-7C52971CC6D0}" dt="2025-07-25T19:39:23.713" v="2"/>
          <pc:sldLayoutMkLst>
            <pc:docMk/>
            <pc:sldMasterMk cId="1745660345" sldId="2147483674"/>
            <pc:sldLayoutMk cId="4053509183" sldId="2147483710"/>
          </pc:sldLayoutMkLst>
        </pc:sldLayoutChg>
        <pc:sldLayoutChg chg="add">
          <pc:chgData name="Kurt Pereira" userId="0b49daaf4f6632d0" providerId="Windows Live" clId="Web-{8F9289ED-1559-B2EC-4AC1-7C52971CC6D0}" dt="2025-07-25T19:39:23.713" v="2"/>
          <pc:sldLayoutMkLst>
            <pc:docMk/>
            <pc:sldMasterMk cId="1745660345" sldId="2147483674"/>
            <pc:sldLayoutMk cId="1547021780" sldId="2147483711"/>
          </pc:sldLayoutMkLst>
        </pc:sldLayoutChg>
        <pc:sldLayoutChg chg="add">
          <pc:chgData name="Kurt Pereira" userId="0b49daaf4f6632d0" providerId="Windows Live" clId="Web-{8F9289ED-1559-B2EC-4AC1-7C52971CC6D0}" dt="2025-07-25T19:39:23.713" v="2"/>
          <pc:sldLayoutMkLst>
            <pc:docMk/>
            <pc:sldMasterMk cId="1745660345" sldId="2147483674"/>
            <pc:sldLayoutMk cId="3419751274" sldId="2147483712"/>
          </pc:sldLayoutMkLst>
        </pc:sldLayoutChg>
        <pc:sldLayoutChg chg="add">
          <pc:chgData name="Kurt Pereira" userId="0b49daaf4f6632d0" providerId="Windows Live" clId="Web-{8F9289ED-1559-B2EC-4AC1-7C52971CC6D0}" dt="2025-07-25T19:39:23.713" v="2"/>
          <pc:sldLayoutMkLst>
            <pc:docMk/>
            <pc:sldMasterMk cId="1745660345" sldId="2147483674"/>
            <pc:sldLayoutMk cId="3894473609" sldId="2147483713"/>
          </pc:sldLayoutMkLst>
        </pc:sldLayoutChg>
        <pc:sldLayoutChg chg="add">
          <pc:chgData name="Kurt Pereira" userId="0b49daaf4f6632d0" providerId="Windows Live" clId="Web-{8F9289ED-1559-B2EC-4AC1-7C52971CC6D0}" dt="2025-07-25T19:39:23.713" v="2"/>
          <pc:sldLayoutMkLst>
            <pc:docMk/>
            <pc:sldMasterMk cId="1745660345" sldId="2147483674"/>
            <pc:sldLayoutMk cId="4232920228" sldId="2147483714"/>
          </pc:sldLayoutMkLst>
        </pc:sldLayoutChg>
        <pc:sldLayoutChg chg="add">
          <pc:chgData name="Kurt Pereira" userId="0b49daaf4f6632d0" providerId="Windows Live" clId="Web-{8F9289ED-1559-B2EC-4AC1-7C52971CC6D0}" dt="2025-07-25T19:39:23.713" v="2"/>
          <pc:sldLayoutMkLst>
            <pc:docMk/>
            <pc:sldMasterMk cId="1745660345" sldId="2147483674"/>
            <pc:sldLayoutMk cId="1742674643" sldId="2147483715"/>
          </pc:sldLayoutMkLst>
        </pc:sldLayoutChg>
        <pc:sldLayoutChg chg="add">
          <pc:chgData name="Kurt Pereira" userId="0b49daaf4f6632d0" providerId="Windows Live" clId="Web-{8F9289ED-1559-B2EC-4AC1-7C52971CC6D0}" dt="2025-07-25T19:39:23.713" v="2"/>
          <pc:sldLayoutMkLst>
            <pc:docMk/>
            <pc:sldMasterMk cId="1745660345" sldId="2147483674"/>
            <pc:sldLayoutMk cId="3750793947" sldId="2147483716"/>
          </pc:sldLayoutMkLst>
        </pc:sldLayoutChg>
        <pc:sldLayoutChg chg="add">
          <pc:chgData name="Kurt Pereira" userId="0b49daaf4f6632d0" providerId="Windows Live" clId="Web-{8F9289ED-1559-B2EC-4AC1-7C52971CC6D0}" dt="2025-07-25T19:39:23.713" v="2"/>
          <pc:sldLayoutMkLst>
            <pc:docMk/>
            <pc:sldMasterMk cId="1745660345" sldId="2147483674"/>
            <pc:sldLayoutMk cId="3239245461" sldId="2147483717"/>
          </pc:sldLayoutMkLst>
        </pc:sldLayoutChg>
        <pc:sldLayoutChg chg="add">
          <pc:chgData name="Kurt Pereira" userId="0b49daaf4f6632d0" providerId="Windows Live" clId="Web-{8F9289ED-1559-B2EC-4AC1-7C52971CC6D0}" dt="2025-07-25T19:39:23.713" v="2"/>
          <pc:sldLayoutMkLst>
            <pc:docMk/>
            <pc:sldMasterMk cId="1745660345" sldId="2147483674"/>
            <pc:sldLayoutMk cId="3739602067" sldId="2147483718"/>
          </pc:sldLayoutMkLst>
        </pc:sldLayoutChg>
        <pc:sldLayoutChg chg="add">
          <pc:chgData name="Kurt Pereira" userId="0b49daaf4f6632d0" providerId="Windows Live" clId="Web-{8F9289ED-1559-B2EC-4AC1-7C52971CC6D0}" dt="2025-07-25T19:39:23.713" v="2"/>
          <pc:sldLayoutMkLst>
            <pc:docMk/>
            <pc:sldMasterMk cId="1745660345" sldId="2147483674"/>
            <pc:sldLayoutMk cId="1054970765" sldId="2147483719"/>
          </pc:sldLayoutMkLst>
        </pc:sldLayoutChg>
        <pc:sldLayoutChg chg="add">
          <pc:chgData name="Kurt Pereira" userId="0b49daaf4f6632d0" providerId="Windows Live" clId="Web-{8F9289ED-1559-B2EC-4AC1-7C52971CC6D0}" dt="2025-07-25T19:39:23.713" v="2"/>
          <pc:sldLayoutMkLst>
            <pc:docMk/>
            <pc:sldMasterMk cId="1745660345" sldId="2147483674"/>
            <pc:sldLayoutMk cId="3248784519" sldId="2147483720"/>
          </pc:sldLayoutMkLst>
        </pc:sldLayoutChg>
        <pc:sldLayoutChg chg="add">
          <pc:chgData name="Kurt Pereira" userId="0b49daaf4f6632d0" providerId="Windows Live" clId="Web-{8F9289ED-1559-B2EC-4AC1-7C52971CC6D0}" dt="2025-07-25T19:39:23.713" v="2"/>
          <pc:sldLayoutMkLst>
            <pc:docMk/>
            <pc:sldMasterMk cId="1745660345" sldId="2147483674"/>
            <pc:sldLayoutMk cId="1695128250" sldId="2147483721"/>
          </pc:sldLayoutMkLst>
        </pc:sldLayoutChg>
        <pc:sldLayoutChg chg="add">
          <pc:chgData name="Kurt Pereira" userId="0b49daaf4f6632d0" providerId="Windows Live" clId="Web-{8F9289ED-1559-B2EC-4AC1-7C52971CC6D0}" dt="2025-07-25T19:39:23.713" v="2"/>
          <pc:sldLayoutMkLst>
            <pc:docMk/>
            <pc:sldMasterMk cId="1745660345" sldId="2147483674"/>
            <pc:sldLayoutMk cId="503383835" sldId="2147483722"/>
          </pc:sldLayoutMkLst>
        </pc:sldLayoutChg>
        <pc:sldLayoutChg chg="add">
          <pc:chgData name="Kurt Pereira" userId="0b49daaf4f6632d0" providerId="Windows Live" clId="Web-{8F9289ED-1559-B2EC-4AC1-7C52971CC6D0}" dt="2025-07-25T19:39:23.713" v="2"/>
          <pc:sldLayoutMkLst>
            <pc:docMk/>
            <pc:sldMasterMk cId="1745660345" sldId="2147483674"/>
            <pc:sldLayoutMk cId="1852003544" sldId="2147483723"/>
          </pc:sldLayoutMkLst>
        </pc:sldLayoutChg>
        <pc:sldLayoutChg chg="add">
          <pc:chgData name="Kurt Pereira" userId="0b49daaf4f6632d0" providerId="Windows Live" clId="Web-{8F9289ED-1559-B2EC-4AC1-7C52971CC6D0}" dt="2025-07-25T19:39:23.713" v="2"/>
          <pc:sldLayoutMkLst>
            <pc:docMk/>
            <pc:sldMasterMk cId="1745660345" sldId="2147483674"/>
            <pc:sldLayoutMk cId="4070215228" sldId="2147483724"/>
          </pc:sldLayoutMkLst>
        </pc:sldLayoutChg>
        <pc:sldLayoutChg chg="add">
          <pc:chgData name="Kurt Pereira" userId="0b49daaf4f6632d0" providerId="Windows Live" clId="Web-{8F9289ED-1559-B2EC-4AC1-7C52971CC6D0}" dt="2025-07-25T19:39:23.713" v="2"/>
          <pc:sldLayoutMkLst>
            <pc:docMk/>
            <pc:sldMasterMk cId="1745660345" sldId="2147483674"/>
            <pc:sldLayoutMk cId="2803426942" sldId="2147483725"/>
          </pc:sldLayoutMkLst>
        </pc:sldLayoutChg>
        <pc:sldLayoutChg chg="add">
          <pc:chgData name="Kurt Pereira" userId="0b49daaf4f6632d0" providerId="Windows Live" clId="Web-{8F9289ED-1559-B2EC-4AC1-7C52971CC6D0}" dt="2025-07-25T19:39:23.713" v="2"/>
          <pc:sldLayoutMkLst>
            <pc:docMk/>
            <pc:sldMasterMk cId="1745660345" sldId="2147483674"/>
            <pc:sldLayoutMk cId="2506096476" sldId="2147483726"/>
          </pc:sldLayoutMkLst>
        </pc:sldLayoutChg>
        <pc:sldLayoutChg chg="add">
          <pc:chgData name="Kurt Pereira" userId="0b49daaf4f6632d0" providerId="Windows Live" clId="Web-{8F9289ED-1559-B2EC-4AC1-7C52971CC6D0}" dt="2025-07-25T19:39:23.713" v="2"/>
          <pc:sldLayoutMkLst>
            <pc:docMk/>
            <pc:sldMasterMk cId="1745660345" sldId="2147483674"/>
            <pc:sldLayoutMk cId="1718094088" sldId="2147483727"/>
          </pc:sldLayoutMkLst>
        </pc:sldLayoutChg>
        <pc:sldLayoutChg chg="add">
          <pc:chgData name="Kurt Pereira" userId="0b49daaf4f6632d0" providerId="Windows Live" clId="Web-{8F9289ED-1559-B2EC-4AC1-7C52971CC6D0}" dt="2025-07-25T19:39:23.713" v="2"/>
          <pc:sldLayoutMkLst>
            <pc:docMk/>
            <pc:sldMasterMk cId="1745660345" sldId="2147483674"/>
            <pc:sldLayoutMk cId="2545442302" sldId="2147483728"/>
          </pc:sldLayoutMkLst>
        </pc:sldLayoutChg>
        <pc:sldLayoutChg chg="add">
          <pc:chgData name="Kurt Pereira" userId="0b49daaf4f6632d0" providerId="Windows Live" clId="Web-{8F9289ED-1559-B2EC-4AC1-7C52971CC6D0}" dt="2025-07-25T19:39:23.713" v="2"/>
          <pc:sldLayoutMkLst>
            <pc:docMk/>
            <pc:sldMasterMk cId="1745660345" sldId="2147483674"/>
            <pc:sldLayoutMk cId="2657458546" sldId="2147483729"/>
          </pc:sldLayoutMkLst>
        </pc:sldLayoutChg>
        <pc:sldLayoutChg chg="add">
          <pc:chgData name="Kurt Pereira" userId="0b49daaf4f6632d0" providerId="Windows Live" clId="Web-{8F9289ED-1559-B2EC-4AC1-7C52971CC6D0}" dt="2025-07-25T19:39:23.713" v="2"/>
          <pc:sldLayoutMkLst>
            <pc:docMk/>
            <pc:sldMasterMk cId="1745660345" sldId="2147483674"/>
            <pc:sldLayoutMk cId="77533902" sldId="2147483730"/>
          </pc:sldLayoutMkLst>
        </pc:sldLayoutChg>
        <pc:sldLayoutChg chg="add">
          <pc:chgData name="Kurt Pereira" userId="0b49daaf4f6632d0" providerId="Windows Live" clId="Web-{8F9289ED-1559-B2EC-4AC1-7C52971CC6D0}" dt="2025-07-25T19:39:23.713" v="2"/>
          <pc:sldLayoutMkLst>
            <pc:docMk/>
            <pc:sldMasterMk cId="1745660345" sldId="2147483674"/>
            <pc:sldLayoutMk cId="361529167" sldId="2147483731"/>
          </pc:sldLayoutMkLst>
        </pc:sldLayoutChg>
        <pc:sldLayoutChg chg="add">
          <pc:chgData name="Kurt Pereira" userId="0b49daaf4f6632d0" providerId="Windows Live" clId="Web-{8F9289ED-1559-B2EC-4AC1-7C52971CC6D0}" dt="2025-07-25T19:39:23.713" v="2"/>
          <pc:sldLayoutMkLst>
            <pc:docMk/>
            <pc:sldMasterMk cId="1745660345" sldId="2147483674"/>
            <pc:sldLayoutMk cId="4170129233" sldId="2147483732"/>
          </pc:sldLayoutMkLst>
        </pc:sldLayoutChg>
        <pc:sldLayoutChg chg="add">
          <pc:chgData name="Kurt Pereira" userId="0b49daaf4f6632d0" providerId="Windows Live" clId="Web-{8F9289ED-1559-B2EC-4AC1-7C52971CC6D0}" dt="2025-07-25T19:39:23.713" v="2"/>
          <pc:sldLayoutMkLst>
            <pc:docMk/>
            <pc:sldMasterMk cId="1745660345" sldId="2147483674"/>
            <pc:sldLayoutMk cId="199344450" sldId="2147483733"/>
          </pc:sldLayoutMkLst>
        </pc:sldLayoutChg>
        <pc:sldLayoutChg chg="add">
          <pc:chgData name="Kurt Pereira" userId="0b49daaf4f6632d0" providerId="Windows Live" clId="Web-{8F9289ED-1559-B2EC-4AC1-7C52971CC6D0}" dt="2025-07-25T19:39:23.713" v="2"/>
          <pc:sldLayoutMkLst>
            <pc:docMk/>
            <pc:sldMasterMk cId="1745660345" sldId="2147483674"/>
            <pc:sldLayoutMk cId="550246399" sldId="2147483734"/>
          </pc:sldLayoutMkLst>
        </pc:sldLayoutChg>
        <pc:sldLayoutChg chg="add">
          <pc:chgData name="Kurt Pereira" userId="0b49daaf4f6632d0" providerId="Windows Live" clId="Web-{8F9289ED-1559-B2EC-4AC1-7C52971CC6D0}" dt="2025-07-25T19:39:23.713" v="2"/>
          <pc:sldLayoutMkLst>
            <pc:docMk/>
            <pc:sldMasterMk cId="1745660345" sldId="2147483674"/>
            <pc:sldLayoutMk cId="4073203599" sldId="2147483735"/>
          </pc:sldLayoutMkLst>
        </pc:sldLayoutChg>
        <pc:sldLayoutChg chg="add">
          <pc:chgData name="Kurt Pereira" userId="0b49daaf4f6632d0" providerId="Windows Live" clId="Web-{8F9289ED-1559-B2EC-4AC1-7C52971CC6D0}" dt="2025-07-25T19:39:23.713" v="2"/>
          <pc:sldLayoutMkLst>
            <pc:docMk/>
            <pc:sldMasterMk cId="1745660345" sldId="2147483674"/>
            <pc:sldLayoutMk cId="430948571" sldId="2147483736"/>
          </pc:sldLayoutMkLst>
        </pc:sldLayoutChg>
        <pc:sldLayoutChg chg="add">
          <pc:chgData name="Kurt Pereira" userId="0b49daaf4f6632d0" providerId="Windows Live" clId="Web-{8F9289ED-1559-B2EC-4AC1-7C52971CC6D0}" dt="2025-07-25T19:39:23.713" v="2"/>
          <pc:sldLayoutMkLst>
            <pc:docMk/>
            <pc:sldMasterMk cId="1745660345" sldId="2147483674"/>
            <pc:sldLayoutMk cId="1366294337" sldId="2147483737"/>
          </pc:sldLayoutMkLst>
        </pc:sldLayoutChg>
        <pc:sldLayoutChg chg="add">
          <pc:chgData name="Kurt Pereira" userId="0b49daaf4f6632d0" providerId="Windows Live" clId="Web-{8F9289ED-1559-B2EC-4AC1-7C52971CC6D0}" dt="2025-07-25T19:39:23.713" v="2"/>
          <pc:sldLayoutMkLst>
            <pc:docMk/>
            <pc:sldMasterMk cId="1745660345" sldId="2147483674"/>
            <pc:sldLayoutMk cId="2290444104" sldId="2147483738"/>
          </pc:sldLayoutMkLst>
        </pc:sldLayoutChg>
        <pc:sldLayoutChg chg="add">
          <pc:chgData name="Kurt Pereira" userId="0b49daaf4f6632d0" providerId="Windows Live" clId="Web-{8F9289ED-1559-B2EC-4AC1-7C52971CC6D0}" dt="2025-07-25T19:39:23.713" v="2"/>
          <pc:sldLayoutMkLst>
            <pc:docMk/>
            <pc:sldMasterMk cId="1745660345" sldId="2147483674"/>
            <pc:sldLayoutMk cId="1120778787" sldId="2147483739"/>
          </pc:sldLayoutMkLst>
        </pc:sldLayoutChg>
        <pc:sldLayoutChg chg="add">
          <pc:chgData name="Kurt Pereira" userId="0b49daaf4f6632d0" providerId="Windows Live" clId="Web-{8F9289ED-1559-B2EC-4AC1-7C52971CC6D0}" dt="2025-07-25T19:39:23.713" v="2"/>
          <pc:sldLayoutMkLst>
            <pc:docMk/>
            <pc:sldMasterMk cId="1745660345" sldId="2147483674"/>
            <pc:sldLayoutMk cId="2552262466" sldId="2147483740"/>
          </pc:sldLayoutMkLst>
        </pc:sldLayoutChg>
        <pc:sldLayoutChg chg="add">
          <pc:chgData name="Kurt Pereira" userId="0b49daaf4f6632d0" providerId="Windows Live" clId="Web-{8F9289ED-1559-B2EC-4AC1-7C52971CC6D0}" dt="2025-07-25T19:39:23.713" v="2"/>
          <pc:sldLayoutMkLst>
            <pc:docMk/>
            <pc:sldMasterMk cId="1745660345" sldId="2147483674"/>
            <pc:sldLayoutMk cId="1066493464" sldId="2147483741"/>
          </pc:sldLayoutMkLst>
        </pc:sldLayoutChg>
        <pc:sldLayoutChg chg="add">
          <pc:chgData name="Kurt Pereira" userId="0b49daaf4f6632d0" providerId="Windows Live" clId="Web-{8F9289ED-1559-B2EC-4AC1-7C52971CC6D0}" dt="2025-07-25T19:39:23.713" v="2"/>
          <pc:sldLayoutMkLst>
            <pc:docMk/>
            <pc:sldMasterMk cId="1745660345" sldId="2147483674"/>
            <pc:sldLayoutMk cId="4224444069" sldId="2147483742"/>
          </pc:sldLayoutMkLst>
        </pc:sldLayoutChg>
        <pc:sldLayoutChg chg="add">
          <pc:chgData name="Kurt Pereira" userId="0b49daaf4f6632d0" providerId="Windows Live" clId="Web-{8F9289ED-1559-B2EC-4AC1-7C52971CC6D0}" dt="2025-07-25T19:39:23.713" v="2"/>
          <pc:sldLayoutMkLst>
            <pc:docMk/>
            <pc:sldMasterMk cId="1745660345" sldId="2147483674"/>
            <pc:sldLayoutMk cId="1139142673" sldId="2147483743"/>
          </pc:sldLayoutMkLst>
        </pc:sldLayoutChg>
        <pc:sldLayoutChg chg="add">
          <pc:chgData name="Kurt Pereira" userId="0b49daaf4f6632d0" providerId="Windows Live" clId="Web-{8F9289ED-1559-B2EC-4AC1-7C52971CC6D0}" dt="2025-07-25T19:39:23.713" v="2"/>
          <pc:sldLayoutMkLst>
            <pc:docMk/>
            <pc:sldMasterMk cId="1745660345" sldId="2147483674"/>
            <pc:sldLayoutMk cId="3485148872" sldId="2147483744"/>
          </pc:sldLayoutMkLst>
        </pc:sldLayoutChg>
        <pc:sldLayoutChg chg="add">
          <pc:chgData name="Kurt Pereira" userId="0b49daaf4f6632d0" providerId="Windows Live" clId="Web-{8F9289ED-1559-B2EC-4AC1-7C52971CC6D0}" dt="2025-07-25T19:39:23.713" v="2"/>
          <pc:sldLayoutMkLst>
            <pc:docMk/>
            <pc:sldMasterMk cId="1745660345" sldId="2147483674"/>
            <pc:sldLayoutMk cId="1592889032" sldId="2147483745"/>
          </pc:sldLayoutMkLst>
        </pc:sldLayoutChg>
        <pc:sldLayoutChg chg="add">
          <pc:chgData name="Kurt Pereira" userId="0b49daaf4f6632d0" providerId="Windows Live" clId="Web-{8F9289ED-1559-B2EC-4AC1-7C52971CC6D0}" dt="2025-07-25T19:39:23.713" v="2"/>
          <pc:sldLayoutMkLst>
            <pc:docMk/>
            <pc:sldMasterMk cId="1745660345" sldId="2147483674"/>
            <pc:sldLayoutMk cId="1663416624" sldId="2147483746"/>
          </pc:sldLayoutMkLst>
        </pc:sldLayoutChg>
        <pc:sldLayoutChg chg="add">
          <pc:chgData name="Kurt Pereira" userId="0b49daaf4f6632d0" providerId="Windows Live" clId="Web-{8F9289ED-1559-B2EC-4AC1-7C52971CC6D0}" dt="2025-07-25T19:39:23.713" v="2"/>
          <pc:sldLayoutMkLst>
            <pc:docMk/>
            <pc:sldMasterMk cId="1745660345" sldId="2147483674"/>
            <pc:sldLayoutMk cId="55107695" sldId="2147483747"/>
          </pc:sldLayoutMkLst>
        </pc:sldLayoutChg>
        <pc:sldLayoutChg chg="add">
          <pc:chgData name="Kurt Pereira" userId="0b49daaf4f6632d0" providerId="Windows Live" clId="Web-{8F9289ED-1559-B2EC-4AC1-7C52971CC6D0}" dt="2025-07-25T19:39:23.713" v="2"/>
          <pc:sldLayoutMkLst>
            <pc:docMk/>
            <pc:sldMasterMk cId="1745660345" sldId="2147483674"/>
            <pc:sldLayoutMk cId="2443059329" sldId="2147483748"/>
          </pc:sldLayoutMkLst>
        </pc:sldLayoutChg>
        <pc:sldLayoutChg chg="add">
          <pc:chgData name="Kurt Pereira" userId="0b49daaf4f6632d0" providerId="Windows Live" clId="Web-{8F9289ED-1559-B2EC-4AC1-7C52971CC6D0}" dt="2025-07-25T19:39:23.713" v="2"/>
          <pc:sldLayoutMkLst>
            <pc:docMk/>
            <pc:sldMasterMk cId="1745660345" sldId="2147483674"/>
            <pc:sldLayoutMk cId="755237679" sldId="2147483749"/>
          </pc:sldLayoutMkLst>
        </pc:sldLayoutChg>
        <pc:sldLayoutChg chg="add">
          <pc:chgData name="Kurt Pereira" userId="0b49daaf4f6632d0" providerId="Windows Live" clId="Web-{8F9289ED-1559-B2EC-4AC1-7C52971CC6D0}" dt="2025-07-25T19:39:23.713" v="2"/>
          <pc:sldLayoutMkLst>
            <pc:docMk/>
            <pc:sldMasterMk cId="1745660345" sldId="2147483674"/>
            <pc:sldLayoutMk cId="1374080540" sldId="2147483750"/>
          </pc:sldLayoutMkLst>
        </pc:sldLayoutChg>
        <pc:sldLayoutChg chg="add">
          <pc:chgData name="Kurt Pereira" userId="0b49daaf4f6632d0" providerId="Windows Live" clId="Web-{8F9289ED-1559-B2EC-4AC1-7C52971CC6D0}" dt="2025-07-25T19:39:23.713" v="2"/>
          <pc:sldLayoutMkLst>
            <pc:docMk/>
            <pc:sldMasterMk cId="1745660345" sldId="2147483674"/>
            <pc:sldLayoutMk cId="3932504835" sldId="2147483751"/>
          </pc:sldLayoutMkLst>
        </pc:sldLayoutChg>
        <pc:sldLayoutChg chg="add">
          <pc:chgData name="Kurt Pereira" userId="0b49daaf4f6632d0" providerId="Windows Live" clId="Web-{8F9289ED-1559-B2EC-4AC1-7C52971CC6D0}" dt="2025-07-25T19:39:23.713" v="2"/>
          <pc:sldLayoutMkLst>
            <pc:docMk/>
            <pc:sldMasterMk cId="1745660345" sldId="2147483674"/>
            <pc:sldLayoutMk cId="3095383010" sldId="2147483752"/>
          </pc:sldLayoutMkLst>
        </pc:sldLayoutChg>
        <pc:sldLayoutChg chg="add">
          <pc:chgData name="Kurt Pereira" userId="0b49daaf4f6632d0" providerId="Windows Live" clId="Web-{8F9289ED-1559-B2EC-4AC1-7C52971CC6D0}" dt="2025-07-25T19:39:23.713" v="2"/>
          <pc:sldLayoutMkLst>
            <pc:docMk/>
            <pc:sldMasterMk cId="1745660345" sldId="2147483674"/>
            <pc:sldLayoutMk cId="2879627871" sldId="2147483753"/>
          </pc:sldLayoutMkLst>
        </pc:sldLayoutChg>
        <pc:sldLayoutChg chg="add">
          <pc:chgData name="Kurt Pereira" userId="0b49daaf4f6632d0" providerId="Windows Live" clId="Web-{8F9289ED-1559-B2EC-4AC1-7C52971CC6D0}" dt="2025-07-25T19:39:23.713" v="2"/>
          <pc:sldLayoutMkLst>
            <pc:docMk/>
            <pc:sldMasterMk cId="1745660345" sldId="2147483674"/>
            <pc:sldLayoutMk cId="1027389434" sldId="2147483754"/>
          </pc:sldLayoutMkLst>
        </pc:sldLayoutChg>
        <pc:sldLayoutChg chg="add">
          <pc:chgData name="Kurt Pereira" userId="0b49daaf4f6632d0" providerId="Windows Live" clId="Web-{8F9289ED-1559-B2EC-4AC1-7C52971CC6D0}" dt="2025-07-25T19:39:23.713" v="2"/>
          <pc:sldLayoutMkLst>
            <pc:docMk/>
            <pc:sldMasterMk cId="1745660345" sldId="2147483674"/>
            <pc:sldLayoutMk cId="2521291316" sldId="2147483755"/>
          </pc:sldLayoutMkLst>
        </pc:sldLayoutChg>
        <pc:sldLayoutChg chg="add">
          <pc:chgData name="Kurt Pereira" userId="0b49daaf4f6632d0" providerId="Windows Live" clId="Web-{8F9289ED-1559-B2EC-4AC1-7C52971CC6D0}" dt="2025-07-25T19:39:23.713" v="2"/>
          <pc:sldLayoutMkLst>
            <pc:docMk/>
            <pc:sldMasterMk cId="1745660345" sldId="2147483674"/>
            <pc:sldLayoutMk cId="2484147443" sldId="2147483756"/>
          </pc:sldLayoutMkLst>
        </pc:sldLayoutChg>
        <pc:sldLayoutChg chg="add">
          <pc:chgData name="Kurt Pereira" userId="0b49daaf4f6632d0" providerId="Windows Live" clId="Web-{8F9289ED-1559-B2EC-4AC1-7C52971CC6D0}" dt="2025-07-25T19:39:23.713" v="2"/>
          <pc:sldLayoutMkLst>
            <pc:docMk/>
            <pc:sldMasterMk cId="1745660345" sldId="2147483674"/>
            <pc:sldLayoutMk cId="3167160204" sldId="2147483757"/>
          </pc:sldLayoutMkLst>
        </pc:sldLayoutChg>
        <pc:sldLayoutChg chg="add">
          <pc:chgData name="Kurt Pereira" userId="0b49daaf4f6632d0" providerId="Windows Live" clId="Web-{8F9289ED-1559-B2EC-4AC1-7C52971CC6D0}" dt="2025-07-25T19:39:23.713" v="2"/>
          <pc:sldLayoutMkLst>
            <pc:docMk/>
            <pc:sldMasterMk cId="1745660345" sldId="2147483674"/>
            <pc:sldLayoutMk cId="794635156" sldId="2147483758"/>
          </pc:sldLayoutMkLst>
        </pc:sldLayoutChg>
      </pc:sldMasterChg>
      <pc:sldMasterChg chg="replId modSldLayout">
        <pc:chgData name="Kurt Pereira" userId="0b49daaf4f6632d0" providerId="Windows Live" clId="Web-{8F9289ED-1559-B2EC-4AC1-7C52971CC6D0}" dt="2025-07-25T19:39:23.713" v="2"/>
        <pc:sldMasterMkLst>
          <pc:docMk/>
          <pc:sldMasterMk cId="2460954070" sldId="2147483759"/>
        </pc:sldMasterMkLst>
        <pc:sldLayoutChg chg="replId">
          <pc:chgData name="Kurt Pereira" userId="0b49daaf4f6632d0" providerId="Windows Live" clId="Web-{8F9289ED-1559-B2EC-4AC1-7C52971CC6D0}" dt="2025-07-25T19:39:23.244" v="1"/>
          <pc:sldLayoutMkLst>
            <pc:docMk/>
            <pc:sldMasterMk cId="2460954070" sldId="2147483759"/>
            <pc:sldLayoutMk cId="2385387890" sldId="2147483675"/>
          </pc:sldLayoutMkLst>
        </pc:sldLayoutChg>
        <pc:sldLayoutChg chg="replId">
          <pc:chgData name="Kurt Pereira" userId="0b49daaf4f6632d0" providerId="Windows Live" clId="Web-{8F9289ED-1559-B2EC-4AC1-7C52971CC6D0}" dt="2025-07-25T19:39:23.713" v="2"/>
          <pc:sldLayoutMkLst>
            <pc:docMk/>
            <pc:sldMasterMk cId="2460954070" sldId="2147483759"/>
            <pc:sldLayoutMk cId="949138452" sldId="2147483760"/>
          </pc:sldLayoutMkLst>
        </pc:sldLayoutChg>
        <pc:sldLayoutChg chg="replId">
          <pc:chgData name="Kurt Pereira" userId="0b49daaf4f6632d0" providerId="Windows Live" clId="Web-{8F9289ED-1559-B2EC-4AC1-7C52971CC6D0}" dt="2025-07-25T19:39:23.713" v="2"/>
          <pc:sldLayoutMkLst>
            <pc:docMk/>
            <pc:sldMasterMk cId="2460954070" sldId="2147483759"/>
            <pc:sldLayoutMk cId="2591524520" sldId="2147483761"/>
          </pc:sldLayoutMkLst>
        </pc:sldLayoutChg>
        <pc:sldLayoutChg chg="replId">
          <pc:chgData name="Kurt Pereira" userId="0b49daaf4f6632d0" providerId="Windows Live" clId="Web-{8F9289ED-1559-B2EC-4AC1-7C52971CC6D0}" dt="2025-07-25T19:39:23.713" v="2"/>
          <pc:sldLayoutMkLst>
            <pc:docMk/>
            <pc:sldMasterMk cId="2460954070" sldId="2147483759"/>
            <pc:sldLayoutMk cId="1203092039" sldId="2147483762"/>
          </pc:sldLayoutMkLst>
        </pc:sldLayoutChg>
        <pc:sldLayoutChg chg="replId">
          <pc:chgData name="Kurt Pereira" userId="0b49daaf4f6632d0" providerId="Windows Live" clId="Web-{8F9289ED-1559-B2EC-4AC1-7C52971CC6D0}" dt="2025-07-25T19:39:23.713" v="2"/>
          <pc:sldLayoutMkLst>
            <pc:docMk/>
            <pc:sldMasterMk cId="2460954070" sldId="2147483759"/>
            <pc:sldLayoutMk cId="3733172339" sldId="2147483763"/>
          </pc:sldLayoutMkLst>
        </pc:sldLayoutChg>
        <pc:sldLayoutChg chg="replId">
          <pc:chgData name="Kurt Pereira" userId="0b49daaf4f6632d0" providerId="Windows Live" clId="Web-{8F9289ED-1559-B2EC-4AC1-7C52971CC6D0}" dt="2025-07-25T19:39:23.713" v="2"/>
          <pc:sldLayoutMkLst>
            <pc:docMk/>
            <pc:sldMasterMk cId="2460954070" sldId="2147483759"/>
            <pc:sldLayoutMk cId="3210312558" sldId="2147483764"/>
          </pc:sldLayoutMkLst>
        </pc:sldLayoutChg>
        <pc:sldLayoutChg chg="replId">
          <pc:chgData name="Kurt Pereira" userId="0b49daaf4f6632d0" providerId="Windows Live" clId="Web-{8F9289ED-1559-B2EC-4AC1-7C52971CC6D0}" dt="2025-07-25T19:39:23.713" v="2"/>
          <pc:sldLayoutMkLst>
            <pc:docMk/>
            <pc:sldMasterMk cId="2460954070" sldId="2147483759"/>
            <pc:sldLayoutMk cId="3146388984" sldId="2147483765"/>
          </pc:sldLayoutMkLst>
        </pc:sldLayoutChg>
        <pc:sldLayoutChg chg="replId">
          <pc:chgData name="Kurt Pereira" userId="0b49daaf4f6632d0" providerId="Windows Live" clId="Web-{8F9289ED-1559-B2EC-4AC1-7C52971CC6D0}" dt="2025-07-25T19:39:23.713" v="2"/>
          <pc:sldLayoutMkLst>
            <pc:docMk/>
            <pc:sldMasterMk cId="2460954070" sldId="2147483759"/>
            <pc:sldLayoutMk cId="3171841454" sldId="2147483766"/>
          </pc:sldLayoutMkLst>
        </pc:sldLayoutChg>
        <pc:sldLayoutChg chg="replId">
          <pc:chgData name="Kurt Pereira" userId="0b49daaf4f6632d0" providerId="Windows Live" clId="Web-{8F9289ED-1559-B2EC-4AC1-7C52971CC6D0}" dt="2025-07-25T19:39:23.713" v="2"/>
          <pc:sldLayoutMkLst>
            <pc:docMk/>
            <pc:sldMasterMk cId="2460954070" sldId="2147483759"/>
            <pc:sldLayoutMk cId="1718958274" sldId="2147483767"/>
          </pc:sldLayoutMkLst>
        </pc:sldLayoutChg>
        <pc:sldLayoutChg chg="replId">
          <pc:chgData name="Kurt Pereira" userId="0b49daaf4f6632d0" providerId="Windows Live" clId="Web-{8F9289ED-1559-B2EC-4AC1-7C52971CC6D0}" dt="2025-07-25T19:39:23.713" v="2"/>
          <pc:sldLayoutMkLst>
            <pc:docMk/>
            <pc:sldMasterMk cId="2460954070" sldId="2147483759"/>
            <pc:sldLayoutMk cId="2202905451" sldId="2147483768"/>
          </pc:sldLayoutMkLst>
        </pc:sldLayoutChg>
        <pc:sldLayoutChg chg="replId">
          <pc:chgData name="Kurt Pereira" userId="0b49daaf4f6632d0" providerId="Windows Live" clId="Web-{8F9289ED-1559-B2EC-4AC1-7C52971CC6D0}" dt="2025-07-25T19:39:23.713" v="2"/>
          <pc:sldLayoutMkLst>
            <pc:docMk/>
            <pc:sldMasterMk cId="2460954070" sldId="2147483759"/>
            <pc:sldLayoutMk cId="3479445657" sldId="2147483769"/>
          </pc:sldLayoutMkLst>
        </pc:sldLayoutChg>
      </pc:sldMasterChg>
    </pc:docChg>
  </pc:docChgLst>
</pc:chgInfo>
</file>

<file path=ppt/diagrams/colors1.xml><?xml version="1.0" encoding="utf-8"?>
<dgm:colorsDef xmlns:dgm="http://schemas.openxmlformats.org/drawingml/2006/diagram" xmlns:a="http://schemas.openxmlformats.org/drawingml/2006/main" uniqueId="urn:microsoft.com/office/officeart/2005/8/colors/accent5_1">
  <dgm:title val=""/>
  <dgm:desc val=""/>
  <dgm:catLst>
    <dgm:cat type="accent5" pri="11100"/>
  </dgm:catLst>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AA80A43-161B-46D2-AC3E-5AEE212CEC54}" type="doc">
      <dgm:prSet loTypeId="urn:microsoft.com/office/officeart/2005/8/layout/arrow2" loCatId="process" qsTypeId="urn:microsoft.com/office/officeart/2005/8/quickstyle/simple1" qsCatId="simple" csTypeId="urn:microsoft.com/office/officeart/2005/8/colors/accent5_1" csCatId="accent5" phldr="1"/>
      <dgm:spPr/>
      <dgm:t>
        <a:bodyPr/>
        <a:lstStyle/>
        <a:p>
          <a:endParaRPr lang="en-AU"/>
        </a:p>
      </dgm:t>
    </dgm:pt>
    <dgm:pt modelId="{AE352E20-2441-4D81-9B3C-F321CEAE8A78}">
      <dgm:prSet phldrT="[Text]" custT="1"/>
      <dgm:spPr/>
      <dgm:t>
        <a:bodyPr/>
        <a:lstStyle/>
        <a:p>
          <a:r>
            <a:rPr lang="en-AU" sz="1600" b="1" dirty="0"/>
            <a:t>Defined </a:t>
          </a:r>
        </a:p>
      </dgm:t>
    </dgm:pt>
    <dgm:pt modelId="{2637F733-E1D3-4F24-BDE8-B7AB8A519620}" type="parTrans" cxnId="{C1B0A818-60CD-4BE3-B95B-454DD8E4E0E7}">
      <dgm:prSet/>
      <dgm:spPr/>
      <dgm:t>
        <a:bodyPr/>
        <a:lstStyle/>
        <a:p>
          <a:endParaRPr lang="en-AU"/>
        </a:p>
      </dgm:t>
    </dgm:pt>
    <dgm:pt modelId="{450EF15E-3D24-41FD-97FB-D32910C7A1A2}" type="sibTrans" cxnId="{C1B0A818-60CD-4BE3-B95B-454DD8E4E0E7}">
      <dgm:prSet/>
      <dgm:spPr/>
      <dgm:t>
        <a:bodyPr/>
        <a:lstStyle/>
        <a:p>
          <a:endParaRPr lang="en-AU"/>
        </a:p>
      </dgm:t>
    </dgm:pt>
    <dgm:pt modelId="{79F1B2C8-E62B-4AE7-908C-B830E6F3F8B8}">
      <dgm:prSet phldrT="[Text]" custT="1"/>
      <dgm:spPr/>
      <dgm:t>
        <a:bodyPr/>
        <a:lstStyle/>
        <a:p>
          <a:pPr algn="ctr"/>
          <a:r>
            <a:rPr lang="en-AU" sz="1600" b="1" dirty="0"/>
            <a:t>Optimised</a:t>
          </a:r>
        </a:p>
      </dgm:t>
    </dgm:pt>
    <dgm:pt modelId="{A26F6EB4-9514-44B1-ADEA-68B47988B16D}" type="parTrans" cxnId="{B989192B-0AA8-4F4D-B289-03B363B2E898}">
      <dgm:prSet/>
      <dgm:spPr/>
      <dgm:t>
        <a:bodyPr/>
        <a:lstStyle/>
        <a:p>
          <a:endParaRPr lang="en-AU"/>
        </a:p>
      </dgm:t>
    </dgm:pt>
    <dgm:pt modelId="{157FE2C8-7D7E-4D2A-8EBC-77E43B656CDA}" type="sibTrans" cxnId="{B989192B-0AA8-4F4D-B289-03B363B2E898}">
      <dgm:prSet/>
      <dgm:spPr/>
      <dgm:t>
        <a:bodyPr/>
        <a:lstStyle/>
        <a:p>
          <a:endParaRPr lang="en-AU"/>
        </a:p>
      </dgm:t>
    </dgm:pt>
    <dgm:pt modelId="{9EAC42AC-6086-4216-838A-089215267165}">
      <dgm:prSet phldrT="[Text]" custT="1"/>
      <dgm:spPr/>
      <dgm:t>
        <a:bodyPr/>
        <a:lstStyle/>
        <a:p>
          <a:r>
            <a:rPr lang="en-AU" sz="1600" b="1" dirty="0"/>
            <a:t>Reactive</a:t>
          </a:r>
        </a:p>
      </dgm:t>
    </dgm:pt>
    <dgm:pt modelId="{215F0B53-8E04-47D5-AD2E-16F9B55DFCC2}" type="sibTrans" cxnId="{A770238F-4443-4A8F-A28B-3A67FF53965F}">
      <dgm:prSet/>
      <dgm:spPr/>
      <dgm:t>
        <a:bodyPr/>
        <a:lstStyle/>
        <a:p>
          <a:endParaRPr lang="en-AU"/>
        </a:p>
      </dgm:t>
    </dgm:pt>
    <dgm:pt modelId="{F8FBF5E5-020A-49E7-9FC2-FB9A17496366}" type="parTrans" cxnId="{A770238F-4443-4A8F-A28B-3A67FF53965F}">
      <dgm:prSet/>
      <dgm:spPr/>
      <dgm:t>
        <a:bodyPr/>
        <a:lstStyle/>
        <a:p>
          <a:endParaRPr lang="en-AU"/>
        </a:p>
      </dgm:t>
    </dgm:pt>
    <dgm:pt modelId="{80D8D8A2-BC49-44EB-A9F1-C3A2C0ACFA50}">
      <dgm:prSet custT="1"/>
      <dgm:spPr/>
      <dgm:t>
        <a:bodyPr/>
        <a:lstStyle/>
        <a:p>
          <a:r>
            <a:rPr lang="en-AU" sz="1600" b="1" dirty="0"/>
            <a:t>Managed</a:t>
          </a:r>
        </a:p>
      </dgm:t>
    </dgm:pt>
    <dgm:pt modelId="{F81C3A2A-4834-4796-BAD9-17267227B41D}" type="parTrans" cxnId="{6F676A2A-2187-4C08-9BAF-887B77CC2FC3}">
      <dgm:prSet/>
      <dgm:spPr/>
      <dgm:t>
        <a:bodyPr/>
        <a:lstStyle/>
        <a:p>
          <a:endParaRPr lang="en-AU"/>
        </a:p>
      </dgm:t>
    </dgm:pt>
    <dgm:pt modelId="{92998273-0E88-4EF6-909C-2C126D0FADB5}" type="sibTrans" cxnId="{6F676A2A-2187-4C08-9BAF-887B77CC2FC3}">
      <dgm:prSet/>
      <dgm:spPr/>
      <dgm:t>
        <a:bodyPr/>
        <a:lstStyle/>
        <a:p>
          <a:endParaRPr lang="en-AU"/>
        </a:p>
      </dgm:t>
    </dgm:pt>
    <dgm:pt modelId="{F77736EE-8444-4003-BC88-CB050EF5FB17}" type="pres">
      <dgm:prSet presAssocID="{4AA80A43-161B-46D2-AC3E-5AEE212CEC54}" presName="arrowDiagram" presStyleCnt="0">
        <dgm:presLayoutVars>
          <dgm:chMax val="5"/>
          <dgm:dir/>
          <dgm:resizeHandles val="exact"/>
        </dgm:presLayoutVars>
      </dgm:prSet>
      <dgm:spPr/>
    </dgm:pt>
    <dgm:pt modelId="{E7EA1D78-5921-45CB-A526-E1466A344472}" type="pres">
      <dgm:prSet presAssocID="{4AA80A43-161B-46D2-AC3E-5AEE212CEC54}" presName="arrow" presStyleLbl="bgShp" presStyleIdx="0" presStyleCnt="1" custScaleX="158718" custLinFactNeighborX="-4871" custLinFactNeighborY="-1463"/>
      <dgm:spPr>
        <a:gradFill flip="none" rotWithShape="0">
          <a:gsLst>
            <a:gs pos="10000">
              <a:srgbClr val="7030A0">
                <a:tint val="66000"/>
                <a:satMod val="160000"/>
              </a:srgbClr>
            </a:gs>
            <a:gs pos="87000">
              <a:srgbClr val="7030A0">
                <a:tint val="23500"/>
                <a:satMod val="160000"/>
              </a:srgbClr>
            </a:gs>
          </a:gsLst>
          <a:lin ang="0" scaled="1"/>
          <a:tileRect/>
        </a:gradFill>
      </dgm:spPr>
    </dgm:pt>
    <dgm:pt modelId="{4B8B342D-61D1-464D-B722-B7061A7496E3}" type="pres">
      <dgm:prSet presAssocID="{4AA80A43-161B-46D2-AC3E-5AEE212CEC54}" presName="arrowDiagram4" presStyleCnt="0"/>
      <dgm:spPr/>
    </dgm:pt>
    <dgm:pt modelId="{E4F10201-0704-4326-892F-0B60E47C00A6}" type="pres">
      <dgm:prSet presAssocID="{9EAC42AC-6086-4216-838A-089215267165}" presName="bullet4a" presStyleLbl="node1" presStyleIdx="0" presStyleCnt="4" custFlipHor="1" custScaleX="96470" custScaleY="95930" custLinFactX="-500000" custLinFactNeighborX="-550276" custLinFactNeighborY="-73145"/>
      <dgm:spPr>
        <a:solidFill>
          <a:srgbClr val="FF0000"/>
        </a:solidFill>
        <a:ln w="19050">
          <a:solidFill>
            <a:schemeClr val="bg1"/>
          </a:solidFill>
        </a:ln>
      </dgm:spPr>
    </dgm:pt>
    <dgm:pt modelId="{2723C16D-7E3F-4CB3-B0F9-9980486B520B}" type="pres">
      <dgm:prSet presAssocID="{9EAC42AC-6086-4216-838A-089215267165}" presName="textBox4a" presStyleLbl="revTx" presStyleIdx="0" presStyleCnt="4" custScaleX="188929" custLinFactX="-36124" custLinFactNeighborX="-100000" custLinFactNeighborY="-44679">
        <dgm:presLayoutVars>
          <dgm:bulletEnabled val="1"/>
        </dgm:presLayoutVars>
      </dgm:prSet>
      <dgm:spPr/>
    </dgm:pt>
    <dgm:pt modelId="{CB3AA6FC-DCC7-4794-8CEC-B02E50630B31}" type="pres">
      <dgm:prSet presAssocID="{AE352E20-2441-4D81-9B3C-F321CEAE8A78}" presName="bullet4b" presStyleLbl="node1" presStyleIdx="1" presStyleCnt="4" custLinFactX="-147748" custLinFactNeighborX="-200000" custLinFactNeighborY="-20317"/>
      <dgm:spPr>
        <a:solidFill>
          <a:srgbClr val="FFC000"/>
        </a:solidFill>
        <a:ln>
          <a:solidFill>
            <a:schemeClr val="bg1"/>
          </a:solidFill>
        </a:ln>
      </dgm:spPr>
    </dgm:pt>
    <dgm:pt modelId="{DE445EA7-B8BC-42A3-AF4C-EAACD2FE3F22}" type="pres">
      <dgm:prSet presAssocID="{AE352E20-2441-4D81-9B3C-F321CEAE8A78}" presName="textBox4b" presStyleLbl="revTx" presStyleIdx="1" presStyleCnt="4" custScaleX="232536" custLinFactNeighborX="3283" custLinFactNeighborY="-8844">
        <dgm:presLayoutVars>
          <dgm:bulletEnabled val="1"/>
        </dgm:presLayoutVars>
      </dgm:prSet>
      <dgm:spPr/>
    </dgm:pt>
    <dgm:pt modelId="{A85B0484-FB7F-4786-85EC-9C2AA0C9D063}" type="pres">
      <dgm:prSet presAssocID="{80D8D8A2-BC49-44EB-A9F1-C3A2C0ACFA50}" presName="bullet4c" presStyleLbl="node1" presStyleIdx="2" presStyleCnt="4" custLinFactX="100000" custLinFactNeighborX="112648" custLinFactNeighborY="-46610"/>
      <dgm:spPr>
        <a:solidFill>
          <a:srgbClr val="00B050"/>
        </a:solidFill>
        <a:ln>
          <a:solidFill>
            <a:schemeClr val="bg1"/>
          </a:solidFill>
        </a:ln>
      </dgm:spPr>
    </dgm:pt>
    <dgm:pt modelId="{DE735EF0-1C4B-495E-ADE3-3284DCDA5149}" type="pres">
      <dgm:prSet presAssocID="{80D8D8A2-BC49-44EB-A9F1-C3A2C0ACFA50}" presName="textBox4c" presStyleLbl="revTx" presStyleIdx="2" presStyleCnt="4" custScaleX="146522" custScaleY="81686" custLinFactNeighborX="83282" custLinFactNeighborY="-21063">
        <dgm:presLayoutVars>
          <dgm:bulletEnabled val="1"/>
        </dgm:presLayoutVars>
      </dgm:prSet>
      <dgm:spPr/>
    </dgm:pt>
    <dgm:pt modelId="{893DF4BE-9E43-4BA2-8BE7-D55871CBBB27}" type="pres">
      <dgm:prSet presAssocID="{79F1B2C8-E62B-4AE7-908C-B830E6F3F8B8}" presName="bullet4d" presStyleLbl="node1" presStyleIdx="3" presStyleCnt="4" custLinFactX="138439" custLinFactNeighborX="200000" custLinFactNeighborY="-15379"/>
      <dgm:spPr>
        <a:solidFill>
          <a:schemeClr val="accent5">
            <a:lumMod val="60000"/>
            <a:lumOff val="40000"/>
          </a:schemeClr>
        </a:solidFill>
        <a:ln>
          <a:solidFill>
            <a:schemeClr val="bg1"/>
          </a:solidFill>
        </a:ln>
      </dgm:spPr>
    </dgm:pt>
    <dgm:pt modelId="{C00FA40B-CA1F-4D70-9A85-A9DDB12B62C3}" type="pres">
      <dgm:prSet presAssocID="{79F1B2C8-E62B-4AE7-908C-B830E6F3F8B8}" presName="textBox4d" presStyleLbl="revTx" presStyleIdx="3" presStyleCnt="4" custScaleX="185937" custLinFactX="10852" custLinFactNeighborX="100000" custLinFactNeighborY="-5358">
        <dgm:presLayoutVars>
          <dgm:bulletEnabled val="1"/>
        </dgm:presLayoutVars>
      </dgm:prSet>
      <dgm:spPr/>
    </dgm:pt>
  </dgm:ptLst>
  <dgm:cxnLst>
    <dgm:cxn modelId="{C1B0A818-60CD-4BE3-B95B-454DD8E4E0E7}" srcId="{4AA80A43-161B-46D2-AC3E-5AEE212CEC54}" destId="{AE352E20-2441-4D81-9B3C-F321CEAE8A78}" srcOrd="1" destOrd="0" parTransId="{2637F733-E1D3-4F24-BDE8-B7AB8A519620}" sibTransId="{450EF15E-3D24-41FD-97FB-D32910C7A1A2}"/>
    <dgm:cxn modelId="{9C63401E-C4FD-4D64-9245-70636C13E389}" type="presOf" srcId="{79F1B2C8-E62B-4AE7-908C-B830E6F3F8B8}" destId="{C00FA40B-CA1F-4D70-9A85-A9DDB12B62C3}" srcOrd="0" destOrd="0" presId="urn:microsoft.com/office/officeart/2005/8/layout/arrow2"/>
    <dgm:cxn modelId="{6F676A2A-2187-4C08-9BAF-887B77CC2FC3}" srcId="{4AA80A43-161B-46D2-AC3E-5AEE212CEC54}" destId="{80D8D8A2-BC49-44EB-A9F1-C3A2C0ACFA50}" srcOrd="2" destOrd="0" parTransId="{F81C3A2A-4834-4796-BAD9-17267227B41D}" sibTransId="{92998273-0E88-4EF6-909C-2C126D0FADB5}"/>
    <dgm:cxn modelId="{B989192B-0AA8-4F4D-B289-03B363B2E898}" srcId="{4AA80A43-161B-46D2-AC3E-5AEE212CEC54}" destId="{79F1B2C8-E62B-4AE7-908C-B830E6F3F8B8}" srcOrd="3" destOrd="0" parTransId="{A26F6EB4-9514-44B1-ADEA-68B47988B16D}" sibTransId="{157FE2C8-7D7E-4D2A-8EBC-77E43B656CDA}"/>
    <dgm:cxn modelId="{2BFADB85-61CE-4316-BCA0-E9AFB59587AE}" type="presOf" srcId="{AE352E20-2441-4D81-9B3C-F321CEAE8A78}" destId="{DE445EA7-B8BC-42A3-AF4C-EAACD2FE3F22}" srcOrd="0" destOrd="0" presId="urn:microsoft.com/office/officeart/2005/8/layout/arrow2"/>
    <dgm:cxn modelId="{A770238F-4443-4A8F-A28B-3A67FF53965F}" srcId="{4AA80A43-161B-46D2-AC3E-5AEE212CEC54}" destId="{9EAC42AC-6086-4216-838A-089215267165}" srcOrd="0" destOrd="0" parTransId="{F8FBF5E5-020A-49E7-9FC2-FB9A17496366}" sibTransId="{215F0B53-8E04-47D5-AD2E-16F9B55DFCC2}"/>
    <dgm:cxn modelId="{172BE5A3-F6DD-48E9-9FEC-40BE2AF87453}" type="presOf" srcId="{9EAC42AC-6086-4216-838A-089215267165}" destId="{2723C16D-7E3F-4CB3-B0F9-9980486B520B}" srcOrd="0" destOrd="0" presId="urn:microsoft.com/office/officeart/2005/8/layout/arrow2"/>
    <dgm:cxn modelId="{B537CEAF-BA66-4697-90B8-801FC2BC26D9}" type="presOf" srcId="{4AA80A43-161B-46D2-AC3E-5AEE212CEC54}" destId="{F77736EE-8444-4003-BC88-CB050EF5FB17}" srcOrd="0" destOrd="0" presId="urn:microsoft.com/office/officeart/2005/8/layout/arrow2"/>
    <dgm:cxn modelId="{500FAFD3-9DA1-4F5C-9350-DAC6DFC48337}" type="presOf" srcId="{80D8D8A2-BC49-44EB-A9F1-C3A2C0ACFA50}" destId="{DE735EF0-1C4B-495E-ADE3-3284DCDA5149}" srcOrd="0" destOrd="0" presId="urn:microsoft.com/office/officeart/2005/8/layout/arrow2"/>
    <dgm:cxn modelId="{A61F067F-6050-47F4-8DD9-A92B9F728B0F}" type="presParOf" srcId="{F77736EE-8444-4003-BC88-CB050EF5FB17}" destId="{E7EA1D78-5921-45CB-A526-E1466A344472}" srcOrd="0" destOrd="0" presId="urn:microsoft.com/office/officeart/2005/8/layout/arrow2"/>
    <dgm:cxn modelId="{D2B97BB5-FD97-41D0-884C-3DA17F13B556}" type="presParOf" srcId="{F77736EE-8444-4003-BC88-CB050EF5FB17}" destId="{4B8B342D-61D1-464D-B722-B7061A7496E3}" srcOrd="1" destOrd="0" presId="urn:microsoft.com/office/officeart/2005/8/layout/arrow2"/>
    <dgm:cxn modelId="{B57BA358-83AC-4F89-BFE3-E8BAA97B7DB6}" type="presParOf" srcId="{4B8B342D-61D1-464D-B722-B7061A7496E3}" destId="{E4F10201-0704-4326-892F-0B60E47C00A6}" srcOrd="0" destOrd="0" presId="urn:microsoft.com/office/officeart/2005/8/layout/arrow2"/>
    <dgm:cxn modelId="{85E0B8F6-F232-4584-B9F4-4326ECB20DFA}" type="presParOf" srcId="{4B8B342D-61D1-464D-B722-B7061A7496E3}" destId="{2723C16D-7E3F-4CB3-B0F9-9980486B520B}" srcOrd="1" destOrd="0" presId="urn:microsoft.com/office/officeart/2005/8/layout/arrow2"/>
    <dgm:cxn modelId="{ABC51072-417C-44FD-A0BB-313CCBE8E5B1}" type="presParOf" srcId="{4B8B342D-61D1-464D-B722-B7061A7496E3}" destId="{CB3AA6FC-DCC7-4794-8CEC-B02E50630B31}" srcOrd="2" destOrd="0" presId="urn:microsoft.com/office/officeart/2005/8/layout/arrow2"/>
    <dgm:cxn modelId="{EFD654F0-26DC-4B3F-92F9-1C209AF19C63}" type="presParOf" srcId="{4B8B342D-61D1-464D-B722-B7061A7496E3}" destId="{DE445EA7-B8BC-42A3-AF4C-EAACD2FE3F22}" srcOrd="3" destOrd="0" presId="urn:microsoft.com/office/officeart/2005/8/layout/arrow2"/>
    <dgm:cxn modelId="{46354B1A-B61D-450A-8C1C-960848CFD189}" type="presParOf" srcId="{4B8B342D-61D1-464D-B722-B7061A7496E3}" destId="{A85B0484-FB7F-4786-85EC-9C2AA0C9D063}" srcOrd="4" destOrd="0" presId="urn:microsoft.com/office/officeart/2005/8/layout/arrow2"/>
    <dgm:cxn modelId="{3BCAD219-91C9-4879-BA21-2C9B2C5E28F5}" type="presParOf" srcId="{4B8B342D-61D1-464D-B722-B7061A7496E3}" destId="{DE735EF0-1C4B-495E-ADE3-3284DCDA5149}" srcOrd="5" destOrd="0" presId="urn:microsoft.com/office/officeart/2005/8/layout/arrow2"/>
    <dgm:cxn modelId="{2CFF7281-CB98-4432-B6F1-24875033BDD8}" type="presParOf" srcId="{4B8B342D-61D1-464D-B722-B7061A7496E3}" destId="{893DF4BE-9E43-4BA2-8BE7-D55871CBBB27}" srcOrd="6" destOrd="0" presId="urn:microsoft.com/office/officeart/2005/8/layout/arrow2"/>
    <dgm:cxn modelId="{D70B583E-95ED-4EF3-A181-B17F57B621D7}" type="presParOf" srcId="{4B8B342D-61D1-464D-B722-B7061A7496E3}" destId="{C00FA40B-CA1F-4D70-9A85-A9DDB12B62C3}" srcOrd="7" destOrd="0" presId="urn:microsoft.com/office/officeart/2005/8/layout/arrow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C10C0C4-1F90-48F6-B2C1-06C38DE3FD6D}" type="doc">
      <dgm:prSet loTypeId="urn:microsoft.com/office/officeart/2005/8/layout/hProcess4" loCatId="process" qsTypeId="urn:microsoft.com/office/officeart/2005/8/quickstyle/simple1" qsCatId="simple" csTypeId="urn:microsoft.com/office/officeart/2005/8/colors/accent4_2" csCatId="accent4" phldr="1"/>
      <dgm:spPr/>
      <dgm:t>
        <a:bodyPr/>
        <a:lstStyle/>
        <a:p>
          <a:endParaRPr lang="en-US"/>
        </a:p>
      </dgm:t>
    </dgm:pt>
    <dgm:pt modelId="{61A31777-FE72-4C1F-BB12-A53BC3855838}">
      <dgm:prSet phldrT="[Text]" phldr="0"/>
      <dgm:spPr/>
      <dgm:t>
        <a:bodyPr/>
        <a:lstStyle/>
        <a:p>
          <a:pPr rtl="0"/>
          <a:r>
            <a:rPr lang="en-US" dirty="0"/>
            <a:t>4.1 Build a 3-Horizon Roadmap</a:t>
          </a:r>
        </a:p>
      </dgm:t>
    </dgm:pt>
    <dgm:pt modelId="{59C58EA0-71A6-4278-AE28-13A54ABC467D}" type="parTrans" cxnId="{B5702939-B6CD-4A07-941B-500F05E12078}">
      <dgm:prSet/>
      <dgm:spPr/>
      <dgm:t>
        <a:bodyPr/>
        <a:lstStyle/>
        <a:p>
          <a:endParaRPr lang="en-US"/>
        </a:p>
      </dgm:t>
    </dgm:pt>
    <dgm:pt modelId="{F7D991D2-E482-4914-AA4C-877160690E9C}" type="sibTrans" cxnId="{B5702939-B6CD-4A07-941B-500F05E12078}">
      <dgm:prSet/>
      <dgm:spPr/>
      <dgm:t>
        <a:bodyPr/>
        <a:lstStyle/>
        <a:p>
          <a:endParaRPr lang="en-US"/>
        </a:p>
      </dgm:t>
    </dgm:pt>
    <dgm:pt modelId="{DBAFF063-3642-461E-AEA1-895EE8852C66}">
      <dgm:prSet phldrT="[Text]" phldr="0"/>
      <dgm:spPr/>
      <dgm:t>
        <a:bodyPr/>
        <a:lstStyle/>
        <a:p>
          <a:pPr algn="l" rtl="0"/>
          <a:r>
            <a:rPr lang="en-US" b="1" dirty="0">
              <a:latin typeface="Arial"/>
            </a:rPr>
            <a:t>Horizon </a:t>
          </a:r>
          <a:r>
            <a:rPr lang="en-US" dirty="0">
              <a:latin typeface="Arial"/>
            </a:rPr>
            <a:t>1: </a:t>
          </a:r>
          <a:r>
            <a:rPr lang="en-US" dirty="0"/>
            <a:t>Foundational uplift (governance, platform stability, core data quality)</a:t>
          </a:r>
        </a:p>
      </dgm:t>
    </dgm:pt>
    <dgm:pt modelId="{1B41AB13-7B88-45FC-BA98-658490324147}" type="parTrans" cxnId="{148F0D1C-FFD4-4E9A-82BF-0653E2919388}">
      <dgm:prSet/>
      <dgm:spPr/>
      <dgm:t>
        <a:bodyPr/>
        <a:lstStyle/>
        <a:p>
          <a:endParaRPr lang="en-US"/>
        </a:p>
      </dgm:t>
    </dgm:pt>
    <dgm:pt modelId="{E5E00C06-289F-41BB-AF7A-C940DCBD6B56}" type="sibTrans" cxnId="{148F0D1C-FFD4-4E9A-82BF-0653E2919388}">
      <dgm:prSet/>
      <dgm:spPr/>
      <dgm:t>
        <a:bodyPr/>
        <a:lstStyle/>
        <a:p>
          <a:endParaRPr lang="en-US"/>
        </a:p>
      </dgm:t>
    </dgm:pt>
    <dgm:pt modelId="{F4DD6114-94B4-4B81-BC54-6B92D3F99BBE}">
      <dgm:prSet phldrT="[Text]" phldr="0"/>
      <dgm:spPr/>
      <dgm:t>
        <a:bodyPr/>
        <a:lstStyle/>
        <a:p>
          <a:pPr rtl="0"/>
          <a:r>
            <a:rPr lang="en-US" sz="1100" b="1" dirty="0">
              <a:latin typeface="Calibri"/>
              <a:ea typeface="Calibri"/>
              <a:cs typeface="Calibri"/>
            </a:rPr>
            <a:t>Horizon 2</a:t>
          </a:r>
          <a:r>
            <a:rPr lang="en-US" sz="1100" dirty="0">
              <a:latin typeface="Calibri"/>
              <a:ea typeface="Calibri"/>
              <a:cs typeface="Calibri"/>
            </a:rPr>
            <a:t>: </a:t>
          </a:r>
          <a:r>
            <a:rPr lang="en-US" sz="1100" dirty="0"/>
            <a:t>Scalable enablers (data products, catalogue, lineage, AI experimentation)</a:t>
          </a:r>
          <a:endParaRPr lang="en-US" dirty="0"/>
        </a:p>
      </dgm:t>
    </dgm:pt>
    <dgm:pt modelId="{C5E10157-30CF-4ED0-9462-6F6C119413CD}" type="parTrans" cxnId="{5F63B0C0-2B83-47F8-AD08-DDA48C827F20}">
      <dgm:prSet/>
      <dgm:spPr/>
      <dgm:t>
        <a:bodyPr/>
        <a:lstStyle/>
        <a:p>
          <a:endParaRPr lang="en-US"/>
        </a:p>
      </dgm:t>
    </dgm:pt>
    <dgm:pt modelId="{3F7C4AF0-B62E-42B0-9B27-5E95D688EC12}" type="sibTrans" cxnId="{5F63B0C0-2B83-47F8-AD08-DDA48C827F20}">
      <dgm:prSet/>
      <dgm:spPr/>
      <dgm:t>
        <a:bodyPr/>
        <a:lstStyle/>
        <a:p>
          <a:endParaRPr lang="en-US"/>
        </a:p>
      </dgm:t>
    </dgm:pt>
    <dgm:pt modelId="{BD65DE3B-98D6-4DF7-B6F7-9A30CB5D0E50}">
      <dgm:prSet phldrT="[Text]" phldr="0"/>
      <dgm:spPr/>
      <dgm:t>
        <a:bodyPr/>
        <a:lstStyle/>
        <a:p>
          <a:pPr rtl="0"/>
          <a:r>
            <a:rPr lang="en-US" dirty="0">
              <a:latin typeface="Arial"/>
            </a:rPr>
            <a:t>4.2 Financials &amp; Benefits</a:t>
          </a:r>
          <a:endParaRPr lang="en-US" dirty="0"/>
        </a:p>
      </dgm:t>
    </dgm:pt>
    <dgm:pt modelId="{FEEF237C-EEBE-4F1B-AF7D-FF97B575952A}" type="parTrans" cxnId="{D79A6451-EAB2-4946-8FC9-40F7164BDF8B}">
      <dgm:prSet/>
      <dgm:spPr/>
      <dgm:t>
        <a:bodyPr/>
        <a:lstStyle/>
        <a:p>
          <a:endParaRPr lang="en-US"/>
        </a:p>
      </dgm:t>
    </dgm:pt>
    <dgm:pt modelId="{31ECC49B-2B7A-4F09-86D0-C8744CA25A70}" type="sibTrans" cxnId="{D79A6451-EAB2-4946-8FC9-40F7164BDF8B}">
      <dgm:prSet/>
      <dgm:spPr/>
      <dgm:t>
        <a:bodyPr/>
        <a:lstStyle/>
        <a:p>
          <a:endParaRPr lang="en-US"/>
        </a:p>
      </dgm:t>
    </dgm:pt>
    <dgm:pt modelId="{65D9D4F5-2A54-442F-83F4-E3B51C2514DB}">
      <dgm:prSet phldrT="[Text]" phldr="0"/>
      <dgm:spPr/>
      <dgm:t>
        <a:bodyPr/>
        <a:lstStyle/>
        <a:p>
          <a:pPr rtl="0"/>
          <a:r>
            <a:rPr lang="en-US" sz="1800" dirty="0"/>
            <a:t>4.3 Governance &amp; Accountability Model</a:t>
          </a:r>
        </a:p>
      </dgm:t>
    </dgm:pt>
    <dgm:pt modelId="{0D53A408-C979-4F46-9B91-8177F141E38E}" type="parTrans" cxnId="{A466181B-D323-42F2-9F44-457B80B6588E}">
      <dgm:prSet/>
      <dgm:spPr/>
      <dgm:t>
        <a:bodyPr/>
        <a:lstStyle/>
        <a:p>
          <a:endParaRPr lang="en-US"/>
        </a:p>
      </dgm:t>
    </dgm:pt>
    <dgm:pt modelId="{99C4C903-B57A-43BE-B45B-96619A4191C0}" type="sibTrans" cxnId="{A466181B-D323-42F2-9F44-457B80B6588E}">
      <dgm:prSet/>
      <dgm:spPr/>
      <dgm:t>
        <a:bodyPr/>
        <a:lstStyle/>
        <a:p>
          <a:endParaRPr lang="en-US"/>
        </a:p>
      </dgm:t>
    </dgm:pt>
    <dgm:pt modelId="{F65D4536-F043-4FE7-939C-0698283AE226}">
      <dgm:prSet phldr="0"/>
      <dgm:spPr/>
      <dgm:t>
        <a:bodyPr/>
        <a:lstStyle/>
        <a:p>
          <a:pPr rtl="0"/>
          <a:r>
            <a:rPr lang="en-US" sz="1100" b="1" dirty="0">
              <a:latin typeface="Calibri"/>
              <a:ea typeface="Calibri"/>
              <a:cs typeface="Calibri"/>
            </a:rPr>
            <a:t>Horizon 3:</a:t>
          </a:r>
          <a:r>
            <a:rPr lang="en-US" sz="1100" dirty="0">
              <a:latin typeface="Calibri"/>
              <a:ea typeface="Calibri"/>
              <a:cs typeface="Calibri"/>
            </a:rPr>
            <a:t> </a:t>
          </a:r>
          <a:r>
            <a:rPr lang="en-US" sz="1100" dirty="0"/>
            <a:t>Transformative impact (embedded AI, customer automation, real-time data fabric)</a:t>
          </a:r>
        </a:p>
      </dgm:t>
    </dgm:pt>
    <dgm:pt modelId="{47EAD1FF-C707-4DC4-A593-97A5490DA268}" type="parTrans" cxnId="{7781C8CE-A1BC-4490-ACC6-AA12A3DC5582}">
      <dgm:prSet/>
      <dgm:spPr/>
    </dgm:pt>
    <dgm:pt modelId="{5BA03D25-41CE-41DA-BF22-1D15EDDD65E5}" type="sibTrans" cxnId="{7781C8CE-A1BC-4490-ACC6-AA12A3DC5582}">
      <dgm:prSet/>
      <dgm:spPr/>
    </dgm:pt>
    <dgm:pt modelId="{2C30A391-5C86-462D-ABB7-175C0AFE4C43}">
      <dgm:prSet phldr="0"/>
      <dgm:spPr/>
      <dgm:t>
        <a:bodyPr/>
        <a:lstStyle/>
        <a:p>
          <a:pPr algn="l" rtl="0"/>
          <a:r>
            <a:rPr lang="en-US" sz="1400" dirty="0">
              <a:latin typeface="Arial"/>
            </a:rPr>
            <a:t>Cost model by year (platforms, people, change)</a:t>
          </a:r>
        </a:p>
      </dgm:t>
    </dgm:pt>
    <dgm:pt modelId="{16DD484F-B8AA-4F02-AD20-F84672AE7844}" type="parTrans" cxnId="{BC04CAFC-6F97-4113-9038-D985FB4FB653}">
      <dgm:prSet/>
      <dgm:spPr/>
    </dgm:pt>
    <dgm:pt modelId="{81EACF2A-22A4-4BBC-94EE-C2AFBDFF0BE4}" type="sibTrans" cxnId="{BC04CAFC-6F97-4113-9038-D985FB4FB653}">
      <dgm:prSet/>
      <dgm:spPr/>
    </dgm:pt>
    <dgm:pt modelId="{0E8B63E6-24A8-4444-A5AC-602106D2F75E}">
      <dgm:prSet phldr="0"/>
      <dgm:spPr/>
      <dgm:t>
        <a:bodyPr/>
        <a:lstStyle/>
        <a:p>
          <a:pPr algn="l"/>
          <a:r>
            <a:rPr lang="en-US" dirty="0">
              <a:latin typeface="Arial"/>
            </a:rPr>
            <a:t>Value model (FTE time savings, risk reduction, revenue uplift, customer retention)</a:t>
          </a:r>
          <a:endParaRPr lang="en-US" dirty="0"/>
        </a:p>
      </dgm:t>
    </dgm:pt>
    <dgm:pt modelId="{316A1F6A-B657-4C14-9D69-47D957A5A9A4}" type="parTrans" cxnId="{8C5FE490-CC3C-454B-A037-A8CF5374DBE5}">
      <dgm:prSet/>
      <dgm:spPr/>
    </dgm:pt>
    <dgm:pt modelId="{CC25EA18-CCB8-4CD8-8925-3EA1FAC6549D}" type="sibTrans" cxnId="{8C5FE490-CC3C-454B-A037-A8CF5374DBE5}">
      <dgm:prSet/>
      <dgm:spPr/>
    </dgm:pt>
    <dgm:pt modelId="{E4F87FD5-1BD8-4F4C-8162-63C43852FD64}">
      <dgm:prSet phldr="0"/>
      <dgm:spPr/>
      <dgm:t>
        <a:bodyPr/>
        <a:lstStyle/>
        <a:p>
          <a:pPr algn="l"/>
          <a:r>
            <a:rPr lang="en-US" dirty="0">
              <a:latin typeface="Arial"/>
            </a:rPr>
            <a:t>Tie each item back to business priorities uncovered in Phase 1</a:t>
          </a:r>
          <a:endParaRPr lang="en-US" dirty="0"/>
        </a:p>
      </dgm:t>
    </dgm:pt>
    <dgm:pt modelId="{9CC6BEAB-CAC6-4F65-80D8-7832A3E60138}" type="parTrans" cxnId="{BA71F0D9-0128-4ED9-88EE-3E209122E3E2}">
      <dgm:prSet/>
      <dgm:spPr/>
    </dgm:pt>
    <dgm:pt modelId="{FBB66292-0AC8-4F89-B910-E34E2D45B11F}" type="sibTrans" cxnId="{BA71F0D9-0128-4ED9-88EE-3E209122E3E2}">
      <dgm:prSet/>
      <dgm:spPr/>
    </dgm:pt>
    <dgm:pt modelId="{67497C99-4F0B-4CA8-85C8-9B612650E22E}">
      <dgm:prSet phldr="0"/>
      <dgm:spPr/>
      <dgm:t>
        <a:bodyPr/>
        <a:lstStyle/>
        <a:p>
          <a:pPr algn="l" rtl="0"/>
          <a:r>
            <a:rPr lang="en-US" sz="1400" b="0" dirty="0">
              <a:latin typeface="Arial"/>
            </a:rPr>
            <a:t>Define </a:t>
          </a:r>
          <a:r>
            <a:rPr lang="en-US" sz="1400" dirty="0">
              <a:latin typeface="Arial"/>
            </a:rPr>
            <a:t>a centralised vs federated model</a:t>
          </a:r>
        </a:p>
      </dgm:t>
    </dgm:pt>
    <dgm:pt modelId="{E29C60B2-DDE9-4792-A4D7-BA349ECCD49D}" type="parTrans" cxnId="{096647F1-6A92-450C-9CF1-B694AD111E62}">
      <dgm:prSet/>
      <dgm:spPr/>
    </dgm:pt>
    <dgm:pt modelId="{8A04E62D-18C8-4655-B7AF-94C297A83684}" type="sibTrans" cxnId="{096647F1-6A92-450C-9CF1-B694AD111E62}">
      <dgm:prSet/>
      <dgm:spPr/>
    </dgm:pt>
    <dgm:pt modelId="{4017FAB1-683A-493B-B580-9BEE50582DA1}">
      <dgm:prSet phldr="0"/>
      <dgm:spPr/>
      <dgm:t>
        <a:bodyPr/>
        <a:lstStyle/>
        <a:p>
          <a:pPr algn="l"/>
          <a:r>
            <a:rPr lang="en-US" sz="1800" dirty="0">
              <a:latin typeface="Arial"/>
            </a:rPr>
            <a:t>CDO accountability vs data product owners vs data stewards</a:t>
          </a:r>
          <a:endParaRPr lang="en-US" dirty="0"/>
        </a:p>
      </dgm:t>
    </dgm:pt>
    <dgm:pt modelId="{F1B5A75B-C6B9-47D7-9093-5BB4019B2CD0}" type="parTrans" cxnId="{13238407-0DB8-4C9F-9280-302DD783886A}">
      <dgm:prSet/>
      <dgm:spPr/>
    </dgm:pt>
    <dgm:pt modelId="{B2CD9C98-9417-4B91-AC9B-750649276ADE}" type="sibTrans" cxnId="{13238407-0DB8-4C9F-9280-302DD783886A}">
      <dgm:prSet/>
      <dgm:spPr/>
    </dgm:pt>
    <dgm:pt modelId="{1DA643F4-90D1-4DE7-B2D8-D3695A2D5179}">
      <dgm:prSet phldr="0"/>
      <dgm:spPr/>
      <dgm:t>
        <a:bodyPr/>
        <a:lstStyle/>
        <a:p>
          <a:pPr algn="l"/>
          <a:r>
            <a:rPr lang="en-US" sz="1800" dirty="0">
              <a:latin typeface="Arial"/>
            </a:rPr>
            <a:t>Governance forums (steering committee, data council, AI oversight board)</a:t>
          </a:r>
          <a:endParaRPr lang="en-US" dirty="0"/>
        </a:p>
      </dgm:t>
    </dgm:pt>
    <dgm:pt modelId="{7C67DC4E-D3E3-45E2-8086-7E52BA757822}" type="parTrans" cxnId="{38DFEB6B-1CDE-4822-AE19-935E373EDA38}">
      <dgm:prSet/>
      <dgm:spPr/>
    </dgm:pt>
    <dgm:pt modelId="{8239C146-BE7D-4592-A43C-F81E4AC79F2B}" type="sibTrans" cxnId="{38DFEB6B-1CDE-4822-AE19-935E373EDA38}">
      <dgm:prSet/>
      <dgm:spPr/>
    </dgm:pt>
    <dgm:pt modelId="{E0191245-19AC-41C9-BE4D-5128495BC5C7}" type="pres">
      <dgm:prSet presAssocID="{DC10C0C4-1F90-48F6-B2C1-06C38DE3FD6D}" presName="Name0" presStyleCnt="0">
        <dgm:presLayoutVars>
          <dgm:dir/>
          <dgm:animLvl val="lvl"/>
          <dgm:resizeHandles val="exact"/>
        </dgm:presLayoutVars>
      </dgm:prSet>
      <dgm:spPr/>
    </dgm:pt>
    <dgm:pt modelId="{98F5BE12-7110-4EE9-9BFF-5EAE9C4FE77B}" type="pres">
      <dgm:prSet presAssocID="{DC10C0C4-1F90-48F6-B2C1-06C38DE3FD6D}" presName="tSp" presStyleCnt="0"/>
      <dgm:spPr/>
    </dgm:pt>
    <dgm:pt modelId="{8431A93D-4A2F-4C92-8105-8C2D0232B422}" type="pres">
      <dgm:prSet presAssocID="{DC10C0C4-1F90-48F6-B2C1-06C38DE3FD6D}" presName="bSp" presStyleCnt="0"/>
      <dgm:spPr/>
    </dgm:pt>
    <dgm:pt modelId="{B58C3B5A-8341-4113-8C80-64F8DD0B0CCC}" type="pres">
      <dgm:prSet presAssocID="{DC10C0C4-1F90-48F6-B2C1-06C38DE3FD6D}" presName="process" presStyleCnt="0"/>
      <dgm:spPr/>
    </dgm:pt>
    <dgm:pt modelId="{8768DE25-7181-4774-82A2-3F9D7A50744F}" type="pres">
      <dgm:prSet presAssocID="{61A31777-FE72-4C1F-BB12-A53BC3855838}" presName="composite1" presStyleCnt="0"/>
      <dgm:spPr/>
    </dgm:pt>
    <dgm:pt modelId="{D9BF7BAD-CB04-42AF-9313-61C8A781BD8E}" type="pres">
      <dgm:prSet presAssocID="{61A31777-FE72-4C1F-BB12-A53BC3855838}" presName="dummyNode1" presStyleLbl="node1" presStyleIdx="0" presStyleCnt="3"/>
      <dgm:spPr/>
    </dgm:pt>
    <dgm:pt modelId="{93936CC4-FB4F-4A84-B805-CDB5516CCB15}" type="pres">
      <dgm:prSet presAssocID="{61A31777-FE72-4C1F-BB12-A53BC3855838}" presName="childNode1" presStyleLbl="bgAcc1" presStyleIdx="0" presStyleCnt="3">
        <dgm:presLayoutVars>
          <dgm:bulletEnabled val="1"/>
        </dgm:presLayoutVars>
      </dgm:prSet>
      <dgm:spPr/>
    </dgm:pt>
    <dgm:pt modelId="{57A2B3B4-D974-4859-B298-9A575CCF0233}" type="pres">
      <dgm:prSet presAssocID="{61A31777-FE72-4C1F-BB12-A53BC3855838}" presName="childNode1tx" presStyleLbl="bgAcc1" presStyleIdx="0" presStyleCnt="3">
        <dgm:presLayoutVars>
          <dgm:bulletEnabled val="1"/>
        </dgm:presLayoutVars>
      </dgm:prSet>
      <dgm:spPr/>
    </dgm:pt>
    <dgm:pt modelId="{57EB1181-43A5-4ED7-96A2-64BB0971D66F}" type="pres">
      <dgm:prSet presAssocID="{61A31777-FE72-4C1F-BB12-A53BC3855838}" presName="parentNode1" presStyleLbl="node1" presStyleIdx="0" presStyleCnt="3">
        <dgm:presLayoutVars>
          <dgm:chMax val="1"/>
          <dgm:bulletEnabled val="1"/>
        </dgm:presLayoutVars>
      </dgm:prSet>
      <dgm:spPr>
        <a:solidFill>
          <a:schemeClr val="accent4">
            <a:lumMod val="75000"/>
          </a:schemeClr>
        </a:solidFill>
      </dgm:spPr>
    </dgm:pt>
    <dgm:pt modelId="{2F28ACE2-5327-40AE-9563-D132A49AA103}" type="pres">
      <dgm:prSet presAssocID="{61A31777-FE72-4C1F-BB12-A53BC3855838}" presName="connSite1" presStyleCnt="0"/>
      <dgm:spPr/>
    </dgm:pt>
    <dgm:pt modelId="{8510236A-CA7F-474C-BF43-62DB83988A99}" type="pres">
      <dgm:prSet presAssocID="{F7D991D2-E482-4914-AA4C-877160690E9C}" presName="Name9" presStyleLbl="sibTrans2D1" presStyleIdx="0" presStyleCnt="2"/>
      <dgm:spPr/>
    </dgm:pt>
    <dgm:pt modelId="{623AF85E-DC50-403F-81C5-4DD330E14123}" type="pres">
      <dgm:prSet presAssocID="{BD65DE3B-98D6-4DF7-B6F7-9A30CB5D0E50}" presName="composite2" presStyleCnt="0"/>
      <dgm:spPr/>
    </dgm:pt>
    <dgm:pt modelId="{8C8B4015-14A9-4190-9075-4696AF867341}" type="pres">
      <dgm:prSet presAssocID="{BD65DE3B-98D6-4DF7-B6F7-9A30CB5D0E50}" presName="dummyNode2" presStyleLbl="node1" presStyleIdx="0" presStyleCnt="3"/>
      <dgm:spPr/>
    </dgm:pt>
    <dgm:pt modelId="{CE5D65CF-D073-47DF-920F-D54F24D4A247}" type="pres">
      <dgm:prSet presAssocID="{BD65DE3B-98D6-4DF7-B6F7-9A30CB5D0E50}" presName="childNode2" presStyleLbl="bgAcc1" presStyleIdx="1" presStyleCnt="3">
        <dgm:presLayoutVars>
          <dgm:bulletEnabled val="1"/>
        </dgm:presLayoutVars>
      </dgm:prSet>
      <dgm:spPr/>
    </dgm:pt>
    <dgm:pt modelId="{BFADCD8D-29D5-42DD-9565-17F663B48DA0}" type="pres">
      <dgm:prSet presAssocID="{BD65DE3B-98D6-4DF7-B6F7-9A30CB5D0E50}" presName="childNode2tx" presStyleLbl="bgAcc1" presStyleIdx="1" presStyleCnt="3">
        <dgm:presLayoutVars>
          <dgm:bulletEnabled val="1"/>
        </dgm:presLayoutVars>
      </dgm:prSet>
      <dgm:spPr/>
    </dgm:pt>
    <dgm:pt modelId="{637BCF76-0B18-4B5A-B3D4-7D5FA3623ACD}" type="pres">
      <dgm:prSet presAssocID="{BD65DE3B-98D6-4DF7-B6F7-9A30CB5D0E50}" presName="parentNode2" presStyleLbl="node1" presStyleIdx="1" presStyleCnt="3">
        <dgm:presLayoutVars>
          <dgm:chMax val="0"/>
          <dgm:bulletEnabled val="1"/>
        </dgm:presLayoutVars>
      </dgm:prSet>
      <dgm:spPr>
        <a:solidFill>
          <a:schemeClr val="accent4">
            <a:lumMod val="75000"/>
          </a:schemeClr>
        </a:solidFill>
      </dgm:spPr>
    </dgm:pt>
    <dgm:pt modelId="{9E52A280-704E-4824-919F-897394C371CF}" type="pres">
      <dgm:prSet presAssocID="{BD65DE3B-98D6-4DF7-B6F7-9A30CB5D0E50}" presName="connSite2" presStyleCnt="0"/>
      <dgm:spPr/>
    </dgm:pt>
    <dgm:pt modelId="{D2D7B926-55FF-4218-9B37-4A0E11C07F22}" type="pres">
      <dgm:prSet presAssocID="{31ECC49B-2B7A-4F09-86D0-C8744CA25A70}" presName="Name18" presStyleLbl="sibTrans2D1" presStyleIdx="1" presStyleCnt="2"/>
      <dgm:spPr/>
    </dgm:pt>
    <dgm:pt modelId="{6C48EA28-DBB7-4639-B43F-DA6183E4EBC2}" type="pres">
      <dgm:prSet presAssocID="{65D9D4F5-2A54-442F-83F4-E3B51C2514DB}" presName="composite1" presStyleCnt="0"/>
      <dgm:spPr/>
    </dgm:pt>
    <dgm:pt modelId="{517694F6-5E15-4CE3-A223-414F02C7A270}" type="pres">
      <dgm:prSet presAssocID="{65D9D4F5-2A54-442F-83F4-E3B51C2514DB}" presName="dummyNode1" presStyleLbl="node1" presStyleIdx="1" presStyleCnt="3"/>
      <dgm:spPr/>
    </dgm:pt>
    <dgm:pt modelId="{861F7770-C673-499D-AB93-181B2830FD26}" type="pres">
      <dgm:prSet presAssocID="{65D9D4F5-2A54-442F-83F4-E3B51C2514DB}" presName="childNode1" presStyleLbl="bgAcc1" presStyleIdx="2" presStyleCnt="3">
        <dgm:presLayoutVars>
          <dgm:bulletEnabled val="1"/>
        </dgm:presLayoutVars>
      </dgm:prSet>
      <dgm:spPr/>
    </dgm:pt>
    <dgm:pt modelId="{419139FB-AAE6-4CB2-A593-FA5077F051F6}" type="pres">
      <dgm:prSet presAssocID="{65D9D4F5-2A54-442F-83F4-E3B51C2514DB}" presName="childNode1tx" presStyleLbl="bgAcc1" presStyleIdx="2" presStyleCnt="3">
        <dgm:presLayoutVars>
          <dgm:bulletEnabled val="1"/>
        </dgm:presLayoutVars>
      </dgm:prSet>
      <dgm:spPr/>
    </dgm:pt>
    <dgm:pt modelId="{E3C597EA-4365-4313-9CA1-1AF558D7AC95}" type="pres">
      <dgm:prSet presAssocID="{65D9D4F5-2A54-442F-83F4-E3B51C2514DB}" presName="parentNode1" presStyleLbl="node1" presStyleIdx="2" presStyleCnt="3">
        <dgm:presLayoutVars>
          <dgm:chMax val="1"/>
          <dgm:bulletEnabled val="1"/>
        </dgm:presLayoutVars>
      </dgm:prSet>
      <dgm:spPr>
        <a:solidFill>
          <a:schemeClr val="accent4">
            <a:lumMod val="75000"/>
          </a:schemeClr>
        </a:solidFill>
      </dgm:spPr>
    </dgm:pt>
    <dgm:pt modelId="{41F47A85-D8E9-4E98-8C96-9830B3701548}" type="pres">
      <dgm:prSet presAssocID="{65D9D4F5-2A54-442F-83F4-E3B51C2514DB}" presName="connSite1" presStyleCnt="0"/>
      <dgm:spPr/>
    </dgm:pt>
  </dgm:ptLst>
  <dgm:cxnLst>
    <dgm:cxn modelId="{13238407-0DB8-4C9F-9280-302DD783886A}" srcId="{65D9D4F5-2A54-442F-83F4-E3B51C2514DB}" destId="{4017FAB1-683A-493B-B580-9BEE50582DA1}" srcOrd="1" destOrd="0" parTransId="{F1B5A75B-C6B9-47D7-9093-5BB4019B2CD0}" sibTransId="{B2CD9C98-9417-4B91-AC9B-750649276ADE}"/>
    <dgm:cxn modelId="{9338E617-E55A-450E-90B8-D72420258FAE}" type="presOf" srcId="{31ECC49B-2B7A-4F09-86D0-C8744CA25A70}" destId="{D2D7B926-55FF-4218-9B37-4A0E11C07F22}" srcOrd="0" destOrd="0" presId="urn:microsoft.com/office/officeart/2005/8/layout/hProcess4"/>
    <dgm:cxn modelId="{9F0D6A19-04C1-42CC-8F89-3934A3E0A7F0}" type="presOf" srcId="{61A31777-FE72-4C1F-BB12-A53BC3855838}" destId="{57EB1181-43A5-4ED7-96A2-64BB0971D66F}" srcOrd="0" destOrd="0" presId="urn:microsoft.com/office/officeart/2005/8/layout/hProcess4"/>
    <dgm:cxn modelId="{A466181B-D323-42F2-9F44-457B80B6588E}" srcId="{DC10C0C4-1F90-48F6-B2C1-06C38DE3FD6D}" destId="{65D9D4F5-2A54-442F-83F4-E3B51C2514DB}" srcOrd="2" destOrd="0" parTransId="{0D53A408-C979-4F46-9B91-8177F141E38E}" sibTransId="{99C4C903-B57A-43BE-B45B-96619A4191C0}"/>
    <dgm:cxn modelId="{148F0D1C-FFD4-4E9A-82BF-0653E2919388}" srcId="{61A31777-FE72-4C1F-BB12-A53BC3855838}" destId="{DBAFF063-3642-461E-AEA1-895EE8852C66}" srcOrd="0" destOrd="0" parTransId="{1B41AB13-7B88-45FC-BA98-658490324147}" sibTransId="{E5E00C06-289F-41BB-AF7A-C940DCBD6B56}"/>
    <dgm:cxn modelId="{A5F70725-AD37-43A3-A453-C028E42A1F32}" type="presOf" srcId="{F4DD6114-94B4-4B81-BC54-6B92D3F99BBE}" destId="{93936CC4-FB4F-4A84-B805-CDB5516CCB15}" srcOrd="0" destOrd="1" presId="urn:microsoft.com/office/officeart/2005/8/layout/hProcess4"/>
    <dgm:cxn modelId="{E8F11726-501F-4B10-8049-5EC161594F67}" type="presOf" srcId="{4017FAB1-683A-493B-B580-9BEE50582DA1}" destId="{419139FB-AAE6-4CB2-A593-FA5077F051F6}" srcOrd="1" destOrd="1" presId="urn:microsoft.com/office/officeart/2005/8/layout/hProcess4"/>
    <dgm:cxn modelId="{7A46AB34-166C-4C6F-87AD-2E53049A1B6C}" type="presOf" srcId="{67497C99-4F0B-4CA8-85C8-9B612650E22E}" destId="{419139FB-AAE6-4CB2-A593-FA5077F051F6}" srcOrd="1" destOrd="0" presId="urn:microsoft.com/office/officeart/2005/8/layout/hProcess4"/>
    <dgm:cxn modelId="{B5702939-B6CD-4A07-941B-500F05E12078}" srcId="{DC10C0C4-1F90-48F6-B2C1-06C38DE3FD6D}" destId="{61A31777-FE72-4C1F-BB12-A53BC3855838}" srcOrd="0" destOrd="0" parTransId="{59C58EA0-71A6-4278-AE28-13A54ABC467D}" sibTransId="{F7D991D2-E482-4914-AA4C-877160690E9C}"/>
    <dgm:cxn modelId="{5611D739-19F1-4A3E-BF1B-C6266B564A9F}" type="presOf" srcId="{1DA643F4-90D1-4DE7-B2D8-D3695A2D5179}" destId="{861F7770-C673-499D-AB93-181B2830FD26}" srcOrd="0" destOrd="2" presId="urn:microsoft.com/office/officeart/2005/8/layout/hProcess4"/>
    <dgm:cxn modelId="{BAD84C62-2675-4CF4-B162-333D1FB03B3E}" type="presOf" srcId="{F65D4536-F043-4FE7-939C-0698283AE226}" destId="{57A2B3B4-D974-4859-B298-9A575CCF0233}" srcOrd="1" destOrd="2" presId="urn:microsoft.com/office/officeart/2005/8/layout/hProcess4"/>
    <dgm:cxn modelId="{0CBFC843-0B0D-4D3F-8017-9194B6DC9B11}" type="presOf" srcId="{4017FAB1-683A-493B-B580-9BEE50582DA1}" destId="{861F7770-C673-499D-AB93-181B2830FD26}" srcOrd="0" destOrd="1" presId="urn:microsoft.com/office/officeart/2005/8/layout/hProcess4"/>
    <dgm:cxn modelId="{8B840447-1786-4237-AFD1-B021AF513866}" type="presOf" srcId="{BD65DE3B-98D6-4DF7-B6F7-9A30CB5D0E50}" destId="{637BCF76-0B18-4B5A-B3D4-7D5FA3623ACD}" srcOrd="0" destOrd="0" presId="urn:microsoft.com/office/officeart/2005/8/layout/hProcess4"/>
    <dgm:cxn modelId="{36D4CC4A-0021-4B55-9FD4-A7481D699602}" type="presOf" srcId="{DC10C0C4-1F90-48F6-B2C1-06C38DE3FD6D}" destId="{E0191245-19AC-41C9-BE4D-5128495BC5C7}" srcOrd="0" destOrd="0" presId="urn:microsoft.com/office/officeart/2005/8/layout/hProcess4"/>
    <dgm:cxn modelId="{38DFEB6B-1CDE-4822-AE19-935E373EDA38}" srcId="{65D9D4F5-2A54-442F-83F4-E3B51C2514DB}" destId="{1DA643F4-90D1-4DE7-B2D8-D3695A2D5179}" srcOrd="2" destOrd="0" parTransId="{7C67DC4E-D3E3-45E2-8086-7E52BA757822}" sibTransId="{8239C146-BE7D-4592-A43C-F81E4AC79F2B}"/>
    <dgm:cxn modelId="{CE573971-0810-45A9-8850-6307A21A1E66}" type="presOf" srcId="{E4F87FD5-1BD8-4F4C-8162-63C43852FD64}" destId="{BFADCD8D-29D5-42DD-9565-17F663B48DA0}" srcOrd="1" destOrd="2" presId="urn:microsoft.com/office/officeart/2005/8/layout/hProcess4"/>
    <dgm:cxn modelId="{D79A6451-EAB2-4946-8FC9-40F7164BDF8B}" srcId="{DC10C0C4-1F90-48F6-B2C1-06C38DE3FD6D}" destId="{BD65DE3B-98D6-4DF7-B6F7-9A30CB5D0E50}" srcOrd="1" destOrd="0" parTransId="{FEEF237C-EEBE-4F1B-AF7D-FF97B575952A}" sibTransId="{31ECC49B-2B7A-4F09-86D0-C8744CA25A70}"/>
    <dgm:cxn modelId="{32549676-117D-44ED-AD53-B15D7CF38B21}" type="presOf" srcId="{0E8B63E6-24A8-4444-A5AC-602106D2F75E}" destId="{CE5D65CF-D073-47DF-920F-D54F24D4A247}" srcOrd="0" destOrd="1" presId="urn:microsoft.com/office/officeart/2005/8/layout/hProcess4"/>
    <dgm:cxn modelId="{702ABC77-0079-46FF-A257-A9D262FEA846}" type="presOf" srcId="{F4DD6114-94B4-4B81-BC54-6B92D3F99BBE}" destId="{57A2B3B4-D974-4859-B298-9A575CCF0233}" srcOrd="1" destOrd="1" presId="urn:microsoft.com/office/officeart/2005/8/layout/hProcess4"/>
    <dgm:cxn modelId="{74A73881-5A97-40E3-8F1B-978D4B5194AD}" type="presOf" srcId="{DBAFF063-3642-461E-AEA1-895EE8852C66}" destId="{93936CC4-FB4F-4A84-B805-CDB5516CCB15}" srcOrd="0" destOrd="0" presId="urn:microsoft.com/office/officeart/2005/8/layout/hProcess4"/>
    <dgm:cxn modelId="{27804B84-DFED-4B94-B998-98D423E75836}" type="presOf" srcId="{1DA643F4-90D1-4DE7-B2D8-D3695A2D5179}" destId="{419139FB-AAE6-4CB2-A593-FA5077F051F6}" srcOrd="1" destOrd="2" presId="urn:microsoft.com/office/officeart/2005/8/layout/hProcess4"/>
    <dgm:cxn modelId="{6077F084-3167-43D6-8E59-DD2DB770D399}" type="presOf" srcId="{65D9D4F5-2A54-442F-83F4-E3B51C2514DB}" destId="{E3C597EA-4365-4313-9CA1-1AF558D7AC95}" srcOrd="0" destOrd="0" presId="urn:microsoft.com/office/officeart/2005/8/layout/hProcess4"/>
    <dgm:cxn modelId="{8C5FE490-CC3C-454B-A037-A8CF5374DBE5}" srcId="{BD65DE3B-98D6-4DF7-B6F7-9A30CB5D0E50}" destId="{0E8B63E6-24A8-4444-A5AC-602106D2F75E}" srcOrd="1" destOrd="0" parTransId="{316A1F6A-B657-4C14-9D69-47D957A5A9A4}" sibTransId="{CC25EA18-CCB8-4CD8-8925-3EA1FAC6549D}"/>
    <dgm:cxn modelId="{CED368A5-0429-4183-B3D4-58D627137293}" type="presOf" srcId="{E4F87FD5-1BD8-4F4C-8162-63C43852FD64}" destId="{CE5D65CF-D073-47DF-920F-D54F24D4A247}" srcOrd="0" destOrd="2" presId="urn:microsoft.com/office/officeart/2005/8/layout/hProcess4"/>
    <dgm:cxn modelId="{9EFF1EB5-20C7-4CF3-90D9-0E799ADE1314}" type="presOf" srcId="{2C30A391-5C86-462D-ABB7-175C0AFE4C43}" destId="{CE5D65CF-D073-47DF-920F-D54F24D4A247}" srcOrd="0" destOrd="0" presId="urn:microsoft.com/office/officeart/2005/8/layout/hProcess4"/>
    <dgm:cxn modelId="{EBF518C0-23E6-44C2-BE70-79C5B85774DF}" type="presOf" srcId="{DBAFF063-3642-461E-AEA1-895EE8852C66}" destId="{57A2B3B4-D974-4859-B298-9A575CCF0233}" srcOrd="1" destOrd="0" presId="urn:microsoft.com/office/officeart/2005/8/layout/hProcess4"/>
    <dgm:cxn modelId="{5F63B0C0-2B83-47F8-AD08-DDA48C827F20}" srcId="{61A31777-FE72-4C1F-BB12-A53BC3855838}" destId="{F4DD6114-94B4-4B81-BC54-6B92D3F99BBE}" srcOrd="1" destOrd="0" parTransId="{C5E10157-30CF-4ED0-9462-6F6C119413CD}" sibTransId="{3F7C4AF0-B62E-42B0-9B27-5E95D688EC12}"/>
    <dgm:cxn modelId="{7781C8CE-A1BC-4490-ACC6-AA12A3DC5582}" srcId="{61A31777-FE72-4C1F-BB12-A53BC3855838}" destId="{F65D4536-F043-4FE7-939C-0698283AE226}" srcOrd="2" destOrd="0" parTransId="{47EAD1FF-C707-4DC4-A593-97A5490DA268}" sibTransId="{5BA03D25-41CE-41DA-BF22-1D15EDDD65E5}"/>
    <dgm:cxn modelId="{A59A3AD2-8EAB-455B-A8A6-F979863AE743}" type="presOf" srcId="{F65D4536-F043-4FE7-939C-0698283AE226}" destId="{93936CC4-FB4F-4A84-B805-CDB5516CCB15}" srcOrd="0" destOrd="2" presId="urn:microsoft.com/office/officeart/2005/8/layout/hProcess4"/>
    <dgm:cxn modelId="{BA71F0D9-0128-4ED9-88EE-3E209122E3E2}" srcId="{BD65DE3B-98D6-4DF7-B6F7-9A30CB5D0E50}" destId="{E4F87FD5-1BD8-4F4C-8162-63C43852FD64}" srcOrd="2" destOrd="0" parTransId="{9CC6BEAB-CAC6-4F65-80D8-7832A3E60138}" sibTransId="{FBB66292-0AC8-4F89-B910-E34E2D45B11F}"/>
    <dgm:cxn modelId="{372B77EB-326F-4DA0-A30C-AA4E2059C946}" type="presOf" srcId="{F7D991D2-E482-4914-AA4C-877160690E9C}" destId="{8510236A-CA7F-474C-BF43-62DB83988A99}" srcOrd="0" destOrd="0" presId="urn:microsoft.com/office/officeart/2005/8/layout/hProcess4"/>
    <dgm:cxn modelId="{64115AEC-57F5-4E64-A26F-664C7BDB7078}" type="presOf" srcId="{2C30A391-5C86-462D-ABB7-175C0AFE4C43}" destId="{BFADCD8D-29D5-42DD-9565-17F663B48DA0}" srcOrd="1" destOrd="0" presId="urn:microsoft.com/office/officeart/2005/8/layout/hProcess4"/>
    <dgm:cxn modelId="{096647F1-6A92-450C-9CF1-B694AD111E62}" srcId="{65D9D4F5-2A54-442F-83F4-E3B51C2514DB}" destId="{67497C99-4F0B-4CA8-85C8-9B612650E22E}" srcOrd="0" destOrd="0" parTransId="{E29C60B2-DDE9-4792-A4D7-BA349ECCD49D}" sibTransId="{8A04E62D-18C8-4655-B7AF-94C297A83684}"/>
    <dgm:cxn modelId="{204EB4F2-0BF0-484F-894E-AF67458B5757}" type="presOf" srcId="{67497C99-4F0B-4CA8-85C8-9B612650E22E}" destId="{861F7770-C673-499D-AB93-181B2830FD26}" srcOrd="0" destOrd="0" presId="urn:microsoft.com/office/officeart/2005/8/layout/hProcess4"/>
    <dgm:cxn modelId="{80F2BFF6-32A0-4AC6-91EA-012B25328DA6}" type="presOf" srcId="{0E8B63E6-24A8-4444-A5AC-602106D2F75E}" destId="{BFADCD8D-29D5-42DD-9565-17F663B48DA0}" srcOrd="1" destOrd="1" presId="urn:microsoft.com/office/officeart/2005/8/layout/hProcess4"/>
    <dgm:cxn modelId="{BC04CAFC-6F97-4113-9038-D985FB4FB653}" srcId="{BD65DE3B-98D6-4DF7-B6F7-9A30CB5D0E50}" destId="{2C30A391-5C86-462D-ABB7-175C0AFE4C43}" srcOrd="0" destOrd="0" parTransId="{16DD484F-B8AA-4F02-AD20-F84672AE7844}" sibTransId="{81EACF2A-22A4-4BBC-94EE-C2AFBDFF0BE4}"/>
    <dgm:cxn modelId="{5463468C-E815-4BB0-8D9A-21A62EC3DEED}" type="presParOf" srcId="{E0191245-19AC-41C9-BE4D-5128495BC5C7}" destId="{98F5BE12-7110-4EE9-9BFF-5EAE9C4FE77B}" srcOrd="0" destOrd="0" presId="urn:microsoft.com/office/officeart/2005/8/layout/hProcess4"/>
    <dgm:cxn modelId="{C009AEC0-3663-4356-95EC-3681E844C389}" type="presParOf" srcId="{E0191245-19AC-41C9-BE4D-5128495BC5C7}" destId="{8431A93D-4A2F-4C92-8105-8C2D0232B422}" srcOrd="1" destOrd="0" presId="urn:microsoft.com/office/officeart/2005/8/layout/hProcess4"/>
    <dgm:cxn modelId="{C5DF83E7-814C-431E-A905-17F3E002B97C}" type="presParOf" srcId="{E0191245-19AC-41C9-BE4D-5128495BC5C7}" destId="{B58C3B5A-8341-4113-8C80-64F8DD0B0CCC}" srcOrd="2" destOrd="0" presId="urn:microsoft.com/office/officeart/2005/8/layout/hProcess4"/>
    <dgm:cxn modelId="{B8237CFC-AC4A-4E08-9103-C7BE58D4958A}" type="presParOf" srcId="{B58C3B5A-8341-4113-8C80-64F8DD0B0CCC}" destId="{8768DE25-7181-4774-82A2-3F9D7A50744F}" srcOrd="0" destOrd="0" presId="urn:microsoft.com/office/officeart/2005/8/layout/hProcess4"/>
    <dgm:cxn modelId="{888A6A15-30D4-4B70-AECF-3B8FBC8145AE}" type="presParOf" srcId="{8768DE25-7181-4774-82A2-3F9D7A50744F}" destId="{D9BF7BAD-CB04-42AF-9313-61C8A781BD8E}" srcOrd="0" destOrd="0" presId="urn:microsoft.com/office/officeart/2005/8/layout/hProcess4"/>
    <dgm:cxn modelId="{9442C111-78B8-4354-9C2E-0D6CC3BED30B}" type="presParOf" srcId="{8768DE25-7181-4774-82A2-3F9D7A50744F}" destId="{93936CC4-FB4F-4A84-B805-CDB5516CCB15}" srcOrd="1" destOrd="0" presId="urn:microsoft.com/office/officeart/2005/8/layout/hProcess4"/>
    <dgm:cxn modelId="{11764066-3C91-4836-BF0A-44C12F187C4A}" type="presParOf" srcId="{8768DE25-7181-4774-82A2-3F9D7A50744F}" destId="{57A2B3B4-D974-4859-B298-9A575CCF0233}" srcOrd="2" destOrd="0" presId="urn:microsoft.com/office/officeart/2005/8/layout/hProcess4"/>
    <dgm:cxn modelId="{45AD6E5E-8CF0-4F03-A6BB-F9E61B7BAA06}" type="presParOf" srcId="{8768DE25-7181-4774-82A2-3F9D7A50744F}" destId="{57EB1181-43A5-4ED7-96A2-64BB0971D66F}" srcOrd="3" destOrd="0" presId="urn:microsoft.com/office/officeart/2005/8/layout/hProcess4"/>
    <dgm:cxn modelId="{C7A04BE4-72EE-4270-BCA2-324E37CE9377}" type="presParOf" srcId="{8768DE25-7181-4774-82A2-3F9D7A50744F}" destId="{2F28ACE2-5327-40AE-9563-D132A49AA103}" srcOrd="4" destOrd="0" presId="urn:microsoft.com/office/officeart/2005/8/layout/hProcess4"/>
    <dgm:cxn modelId="{7EE8FFB0-7327-47D8-BE57-B418D84AEE48}" type="presParOf" srcId="{B58C3B5A-8341-4113-8C80-64F8DD0B0CCC}" destId="{8510236A-CA7F-474C-BF43-62DB83988A99}" srcOrd="1" destOrd="0" presId="urn:microsoft.com/office/officeart/2005/8/layout/hProcess4"/>
    <dgm:cxn modelId="{30A2C0D7-D1B2-44AE-AA77-14DF7F1E46EA}" type="presParOf" srcId="{B58C3B5A-8341-4113-8C80-64F8DD0B0CCC}" destId="{623AF85E-DC50-403F-81C5-4DD330E14123}" srcOrd="2" destOrd="0" presId="urn:microsoft.com/office/officeart/2005/8/layout/hProcess4"/>
    <dgm:cxn modelId="{62362D3B-B048-43C7-8F2F-D9893229B7F3}" type="presParOf" srcId="{623AF85E-DC50-403F-81C5-4DD330E14123}" destId="{8C8B4015-14A9-4190-9075-4696AF867341}" srcOrd="0" destOrd="0" presId="urn:microsoft.com/office/officeart/2005/8/layout/hProcess4"/>
    <dgm:cxn modelId="{481D2B81-4C8B-43A4-8E8C-DBE1F0F9B872}" type="presParOf" srcId="{623AF85E-DC50-403F-81C5-4DD330E14123}" destId="{CE5D65CF-D073-47DF-920F-D54F24D4A247}" srcOrd="1" destOrd="0" presId="urn:microsoft.com/office/officeart/2005/8/layout/hProcess4"/>
    <dgm:cxn modelId="{5DA41A32-902C-49B5-B1BD-EFA07A3E8F25}" type="presParOf" srcId="{623AF85E-DC50-403F-81C5-4DD330E14123}" destId="{BFADCD8D-29D5-42DD-9565-17F663B48DA0}" srcOrd="2" destOrd="0" presId="urn:microsoft.com/office/officeart/2005/8/layout/hProcess4"/>
    <dgm:cxn modelId="{CEE7D56A-E1A3-4BF4-9B5A-58F57C70757E}" type="presParOf" srcId="{623AF85E-DC50-403F-81C5-4DD330E14123}" destId="{637BCF76-0B18-4B5A-B3D4-7D5FA3623ACD}" srcOrd="3" destOrd="0" presId="urn:microsoft.com/office/officeart/2005/8/layout/hProcess4"/>
    <dgm:cxn modelId="{6E00C124-2B89-46A0-9B98-C94A7A7DEE19}" type="presParOf" srcId="{623AF85E-DC50-403F-81C5-4DD330E14123}" destId="{9E52A280-704E-4824-919F-897394C371CF}" srcOrd="4" destOrd="0" presId="urn:microsoft.com/office/officeart/2005/8/layout/hProcess4"/>
    <dgm:cxn modelId="{74BD53FD-F2F9-4BD5-91D0-A190C8126DAD}" type="presParOf" srcId="{B58C3B5A-8341-4113-8C80-64F8DD0B0CCC}" destId="{D2D7B926-55FF-4218-9B37-4A0E11C07F22}" srcOrd="3" destOrd="0" presId="urn:microsoft.com/office/officeart/2005/8/layout/hProcess4"/>
    <dgm:cxn modelId="{C517668F-BA8C-441C-97FB-415A39E0E9BC}" type="presParOf" srcId="{B58C3B5A-8341-4113-8C80-64F8DD0B0CCC}" destId="{6C48EA28-DBB7-4639-B43F-DA6183E4EBC2}" srcOrd="4" destOrd="0" presId="urn:microsoft.com/office/officeart/2005/8/layout/hProcess4"/>
    <dgm:cxn modelId="{2F79F12E-4F33-46C1-953D-A272134F37F4}" type="presParOf" srcId="{6C48EA28-DBB7-4639-B43F-DA6183E4EBC2}" destId="{517694F6-5E15-4CE3-A223-414F02C7A270}" srcOrd="0" destOrd="0" presId="urn:microsoft.com/office/officeart/2005/8/layout/hProcess4"/>
    <dgm:cxn modelId="{7ED6C8F0-A68C-4CA2-8413-877772834C8F}" type="presParOf" srcId="{6C48EA28-DBB7-4639-B43F-DA6183E4EBC2}" destId="{861F7770-C673-499D-AB93-181B2830FD26}" srcOrd="1" destOrd="0" presId="urn:microsoft.com/office/officeart/2005/8/layout/hProcess4"/>
    <dgm:cxn modelId="{CB0A4B8D-3B0B-4624-89D2-7718717C4967}" type="presParOf" srcId="{6C48EA28-DBB7-4639-B43F-DA6183E4EBC2}" destId="{419139FB-AAE6-4CB2-A593-FA5077F051F6}" srcOrd="2" destOrd="0" presId="urn:microsoft.com/office/officeart/2005/8/layout/hProcess4"/>
    <dgm:cxn modelId="{1AB3FA70-6101-43F1-B730-C3125B827E37}" type="presParOf" srcId="{6C48EA28-DBB7-4639-B43F-DA6183E4EBC2}" destId="{E3C597EA-4365-4313-9CA1-1AF558D7AC95}" srcOrd="3" destOrd="0" presId="urn:microsoft.com/office/officeart/2005/8/layout/hProcess4"/>
    <dgm:cxn modelId="{D7808CA5-5B8F-49E2-81A2-FD3ED6C6BE3A}" type="presParOf" srcId="{6C48EA28-DBB7-4639-B43F-DA6183E4EBC2}" destId="{41F47A85-D8E9-4E98-8C96-9830B3701548}" srcOrd="4" destOrd="0" presId="urn:microsoft.com/office/officeart/2005/8/layout/h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7EA1D78-5921-45CB-A526-E1466A344472}">
      <dsp:nvSpPr>
        <dsp:cNvPr id="0" name=""/>
        <dsp:cNvSpPr/>
      </dsp:nvSpPr>
      <dsp:spPr>
        <a:xfrm>
          <a:off x="0" y="0"/>
          <a:ext cx="11639085" cy="4583241"/>
        </a:xfrm>
        <a:prstGeom prst="swooshArrow">
          <a:avLst>
            <a:gd name="adj1" fmla="val 25000"/>
            <a:gd name="adj2" fmla="val 25000"/>
          </a:avLst>
        </a:prstGeom>
        <a:gradFill flip="none" rotWithShape="0">
          <a:gsLst>
            <a:gs pos="10000">
              <a:srgbClr val="7030A0">
                <a:tint val="66000"/>
                <a:satMod val="160000"/>
              </a:srgbClr>
            </a:gs>
            <a:gs pos="87000">
              <a:srgbClr val="7030A0">
                <a:tint val="23500"/>
                <a:satMod val="160000"/>
              </a:srgbClr>
            </a:gs>
          </a:gsLst>
          <a:lin ang="0" scaled="1"/>
          <a:tileRect/>
        </a:gradFill>
        <a:ln>
          <a:noFill/>
        </a:ln>
        <a:effectLst/>
      </dsp:spPr>
      <dsp:style>
        <a:lnRef idx="0">
          <a:scrgbClr r="0" g="0" b="0"/>
        </a:lnRef>
        <a:fillRef idx="1">
          <a:scrgbClr r="0" g="0" b="0"/>
        </a:fillRef>
        <a:effectRef idx="0">
          <a:scrgbClr r="0" g="0" b="0"/>
        </a:effectRef>
        <a:fontRef idx="minor"/>
      </dsp:style>
    </dsp:sp>
    <dsp:sp modelId="{E4F10201-0704-4326-892F-0B60E47C00A6}">
      <dsp:nvSpPr>
        <dsp:cNvPr id="0" name=""/>
        <dsp:cNvSpPr/>
      </dsp:nvSpPr>
      <dsp:spPr>
        <a:xfrm flipH="1">
          <a:off x="1383273" y="3288161"/>
          <a:ext cx="162709" cy="161798"/>
        </a:xfrm>
        <a:prstGeom prst="ellipse">
          <a:avLst/>
        </a:prstGeom>
        <a:solidFill>
          <a:srgbClr val="FF0000"/>
        </a:solidFill>
        <a:ln w="1905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sp>
    <dsp:sp modelId="{2723C16D-7E3F-4CB3-B0F9-9980486B520B}">
      <dsp:nvSpPr>
        <dsp:cNvPr id="0" name=""/>
        <dsp:cNvSpPr/>
      </dsp:nvSpPr>
      <dsp:spPr>
        <a:xfrm>
          <a:off x="971523" y="3005066"/>
          <a:ext cx="2369121" cy="10908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9371" tIns="0" rIns="0" bIns="0" numCol="1" spcCol="1270" anchor="t" anchorCtr="0">
          <a:noAutofit/>
        </a:bodyPr>
        <a:lstStyle/>
        <a:p>
          <a:pPr marL="0" lvl="0" indent="0" algn="l" defTabSz="711200">
            <a:lnSpc>
              <a:spcPct val="90000"/>
            </a:lnSpc>
            <a:spcBef>
              <a:spcPct val="0"/>
            </a:spcBef>
            <a:spcAft>
              <a:spcPct val="35000"/>
            </a:spcAft>
            <a:buNone/>
          </a:pPr>
          <a:r>
            <a:rPr lang="en-AU" sz="1600" b="1" kern="1200" dirty="0"/>
            <a:t>Reactive</a:t>
          </a:r>
        </a:p>
      </dsp:txBody>
      <dsp:txXfrm>
        <a:off x="971523" y="3005066"/>
        <a:ext cx="2369121" cy="1090811"/>
      </dsp:txXfrm>
    </dsp:sp>
    <dsp:sp modelId="{CB3AA6FC-DCC7-4794-8CEC-B02E50630B31}">
      <dsp:nvSpPr>
        <dsp:cNvPr id="0" name=""/>
        <dsp:cNvSpPr/>
      </dsp:nvSpPr>
      <dsp:spPr>
        <a:xfrm>
          <a:off x="3323328" y="2282440"/>
          <a:ext cx="293327" cy="293327"/>
        </a:xfrm>
        <a:prstGeom prst="ellipse">
          <a:avLst/>
        </a:prstGeom>
        <a:solidFill>
          <a:srgbClr val="FFC000"/>
        </a:solidFill>
        <a:ln w="2540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sp>
    <dsp:sp modelId="{DE445EA7-B8BC-42A3-AF4C-EAACD2FE3F22}">
      <dsp:nvSpPr>
        <dsp:cNvPr id="0" name=""/>
        <dsp:cNvSpPr/>
      </dsp:nvSpPr>
      <dsp:spPr>
        <a:xfrm>
          <a:off x="3520082" y="2303458"/>
          <a:ext cx="3580982" cy="20945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5428" tIns="0" rIns="0" bIns="0" numCol="1" spcCol="1270" anchor="t" anchorCtr="0">
          <a:noAutofit/>
        </a:bodyPr>
        <a:lstStyle/>
        <a:p>
          <a:pPr marL="0" lvl="0" indent="0" algn="l" defTabSz="711200">
            <a:lnSpc>
              <a:spcPct val="90000"/>
            </a:lnSpc>
            <a:spcBef>
              <a:spcPct val="0"/>
            </a:spcBef>
            <a:spcAft>
              <a:spcPct val="35000"/>
            </a:spcAft>
            <a:buNone/>
          </a:pPr>
          <a:r>
            <a:rPr lang="en-AU" sz="1600" b="1" kern="1200" dirty="0"/>
            <a:t>Defined </a:t>
          </a:r>
        </a:p>
      </dsp:txBody>
      <dsp:txXfrm>
        <a:off x="3520082" y="2303458"/>
        <a:ext cx="3580982" cy="2094541"/>
      </dsp:txXfrm>
    </dsp:sp>
    <dsp:sp modelId="{A85B0484-FB7F-4786-85EC-9C2AA0C9D063}">
      <dsp:nvSpPr>
        <dsp:cNvPr id="0" name=""/>
        <dsp:cNvSpPr/>
      </dsp:nvSpPr>
      <dsp:spPr>
        <a:xfrm>
          <a:off x="6691479" y="1375314"/>
          <a:ext cx="388658" cy="388658"/>
        </a:xfrm>
        <a:prstGeom prst="ellipse">
          <a:avLst/>
        </a:prstGeom>
        <a:solidFill>
          <a:srgbClr val="00B050"/>
        </a:solidFill>
        <a:ln w="2540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sp>
    <dsp:sp modelId="{DE735EF0-1C4B-495E-ADE3-3284DCDA5149}">
      <dsp:nvSpPr>
        <dsp:cNvPr id="0" name=""/>
        <dsp:cNvSpPr/>
      </dsp:nvSpPr>
      <dsp:spPr>
        <a:xfrm>
          <a:off x="6983638" y="1413567"/>
          <a:ext cx="2256393" cy="23137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5942" tIns="0" rIns="0" bIns="0" numCol="1" spcCol="1270" anchor="t" anchorCtr="0">
          <a:noAutofit/>
        </a:bodyPr>
        <a:lstStyle/>
        <a:p>
          <a:pPr marL="0" lvl="0" indent="0" algn="l" defTabSz="711200">
            <a:lnSpc>
              <a:spcPct val="90000"/>
            </a:lnSpc>
            <a:spcBef>
              <a:spcPct val="0"/>
            </a:spcBef>
            <a:spcAft>
              <a:spcPct val="35000"/>
            </a:spcAft>
            <a:buNone/>
          </a:pPr>
          <a:r>
            <a:rPr lang="en-AU" sz="1600" b="1" kern="1200" dirty="0"/>
            <a:t>Managed</a:t>
          </a:r>
        </a:p>
      </dsp:txBody>
      <dsp:txXfrm>
        <a:off x="6983638" y="1413567"/>
        <a:ext cx="2256393" cy="2313709"/>
      </dsp:txXfrm>
    </dsp:sp>
    <dsp:sp modelId="{893DF4BE-9E43-4BA2-8BE7-D55871CBBB27}">
      <dsp:nvSpPr>
        <dsp:cNvPr id="0" name=""/>
        <dsp:cNvSpPr/>
      </dsp:nvSpPr>
      <dsp:spPr>
        <a:xfrm>
          <a:off x="9284408" y="956657"/>
          <a:ext cx="520656" cy="520656"/>
        </a:xfrm>
        <a:prstGeom prst="ellipse">
          <a:avLst/>
        </a:prstGeom>
        <a:solidFill>
          <a:schemeClr val="accent5">
            <a:lumMod val="60000"/>
            <a:lumOff val="40000"/>
          </a:schemeClr>
        </a:solidFill>
        <a:ln w="2540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sp>
    <dsp:sp modelId="{C00FA40B-CA1F-4D70-9A85-A9DDB12B62C3}">
      <dsp:nvSpPr>
        <dsp:cNvPr id="0" name=""/>
        <dsp:cNvSpPr/>
      </dsp:nvSpPr>
      <dsp:spPr>
        <a:xfrm>
          <a:off x="8828017" y="1120983"/>
          <a:ext cx="2863372" cy="32861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5885" tIns="0" rIns="0" bIns="0" numCol="1" spcCol="1270" anchor="t" anchorCtr="0">
          <a:noAutofit/>
        </a:bodyPr>
        <a:lstStyle/>
        <a:p>
          <a:pPr marL="0" lvl="0" indent="0" algn="ctr" defTabSz="711200">
            <a:lnSpc>
              <a:spcPct val="90000"/>
            </a:lnSpc>
            <a:spcBef>
              <a:spcPct val="0"/>
            </a:spcBef>
            <a:spcAft>
              <a:spcPct val="35000"/>
            </a:spcAft>
            <a:buNone/>
          </a:pPr>
          <a:r>
            <a:rPr lang="en-AU" sz="1600" b="1" kern="1200" dirty="0"/>
            <a:t>Optimised</a:t>
          </a:r>
        </a:p>
      </dsp:txBody>
      <dsp:txXfrm>
        <a:off x="8828017" y="1120983"/>
        <a:ext cx="2863372" cy="328618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936CC4-FB4F-4A84-B805-CDB5516CCB15}">
      <dsp:nvSpPr>
        <dsp:cNvPr id="0" name=""/>
        <dsp:cNvSpPr/>
      </dsp:nvSpPr>
      <dsp:spPr>
        <a:xfrm>
          <a:off x="237633" y="1158573"/>
          <a:ext cx="2699203" cy="2226278"/>
        </a:xfrm>
        <a:prstGeom prst="roundRect">
          <a:avLst>
            <a:gd name="adj" fmla="val 10000"/>
          </a:avLst>
        </a:prstGeom>
        <a:solidFill>
          <a:schemeClr val="lt1">
            <a:alpha val="90000"/>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 tIns="24765" rIns="24765" bIns="24765" numCol="1" spcCol="1270" anchor="t" anchorCtr="0">
          <a:noAutofit/>
        </a:bodyPr>
        <a:lstStyle/>
        <a:p>
          <a:pPr marL="114300" lvl="1" indent="-114300" algn="l" defTabSz="577850" rtl="0">
            <a:lnSpc>
              <a:spcPct val="90000"/>
            </a:lnSpc>
            <a:spcBef>
              <a:spcPct val="0"/>
            </a:spcBef>
            <a:spcAft>
              <a:spcPct val="15000"/>
            </a:spcAft>
            <a:buChar char="•"/>
          </a:pPr>
          <a:r>
            <a:rPr lang="en-US" sz="1300" b="1" kern="1200" dirty="0">
              <a:latin typeface="Arial"/>
            </a:rPr>
            <a:t>Horizon </a:t>
          </a:r>
          <a:r>
            <a:rPr lang="en-US" sz="1300" kern="1200" dirty="0">
              <a:latin typeface="Arial"/>
            </a:rPr>
            <a:t>1: </a:t>
          </a:r>
          <a:r>
            <a:rPr lang="en-US" sz="1300" kern="1200" dirty="0"/>
            <a:t>Foundational uplift (governance, platform stability, core data quality)</a:t>
          </a:r>
        </a:p>
        <a:p>
          <a:pPr marL="114300" lvl="1" indent="-114300" algn="l" defTabSz="577850" rtl="0">
            <a:lnSpc>
              <a:spcPct val="90000"/>
            </a:lnSpc>
            <a:spcBef>
              <a:spcPct val="0"/>
            </a:spcBef>
            <a:spcAft>
              <a:spcPct val="15000"/>
            </a:spcAft>
            <a:buChar char="•"/>
          </a:pPr>
          <a:r>
            <a:rPr lang="en-US" sz="1300" b="1" kern="1200" dirty="0">
              <a:latin typeface="Calibri"/>
              <a:ea typeface="Calibri"/>
              <a:cs typeface="Calibri"/>
            </a:rPr>
            <a:t>Horizon 2</a:t>
          </a:r>
          <a:r>
            <a:rPr lang="en-US" sz="1300" kern="1200" dirty="0">
              <a:latin typeface="Calibri"/>
              <a:ea typeface="Calibri"/>
              <a:cs typeface="Calibri"/>
            </a:rPr>
            <a:t>: </a:t>
          </a:r>
          <a:r>
            <a:rPr lang="en-US" sz="1300" kern="1200" dirty="0"/>
            <a:t>Scalable enablers (data products, catalogue, lineage, AI experimentation)</a:t>
          </a:r>
        </a:p>
        <a:p>
          <a:pPr marL="114300" lvl="1" indent="-114300" algn="l" defTabSz="577850" rtl="0">
            <a:lnSpc>
              <a:spcPct val="90000"/>
            </a:lnSpc>
            <a:spcBef>
              <a:spcPct val="0"/>
            </a:spcBef>
            <a:spcAft>
              <a:spcPct val="15000"/>
            </a:spcAft>
            <a:buChar char="•"/>
          </a:pPr>
          <a:r>
            <a:rPr lang="en-US" sz="1300" b="1" kern="1200" dirty="0">
              <a:latin typeface="Calibri"/>
              <a:ea typeface="Calibri"/>
              <a:cs typeface="Calibri"/>
            </a:rPr>
            <a:t>Horizon 3:</a:t>
          </a:r>
          <a:r>
            <a:rPr lang="en-US" sz="1300" kern="1200" dirty="0">
              <a:latin typeface="Calibri"/>
              <a:ea typeface="Calibri"/>
              <a:cs typeface="Calibri"/>
            </a:rPr>
            <a:t> </a:t>
          </a:r>
          <a:r>
            <a:rPr lang="en-US" sz="1300" kern="1200" dirty="0"/>
            <a:t>Transformative impact (embedded AI, customer automation, real-time data fabric)</a:t>
          </a:r>
        </a:p>
      </dsp:txBody>
      <dsp:txXfrm>
        <a:off x="288866" y="1209806"/>
        <a:ext cx="2596737" cy="1646752"/>
      </dsp:txXfrm>
    </dsp:sp>
    <dsp:sp modelId="{8510236A-CA7F-474C-BF43-62DB83988A99}">
      <dsp:nvSpPr>
        <dsp:cNvPr id="0" name=""/>
        <dsp:cNvSpPr/>
      </dsp:nvSpPr>
      <dsp:spPr>
        <a:xfrm>
          <a:off x="1730578" y="1602832"/>
          <a:ext cx="3103724" cy="3103724"/>
        </a:xfrm>
        <a:prstGeom prst="leftCircularArrow">
          <a:avLst>
            <a:gd name="adj1" fmla="val 3561"/>
            <a:gd name="adj2" fmla="val 442439"/>
            <a:gd name="adj3" fmla="val 2217950"/>
            <a:gd name="adj4" fmla="val 9024489"/>
            <a:gd name="adj5" fmla="val 4154"/>
          </a:avLst>
        </a:prstGeom>
        <a:solidFill>
          <a:schemeClr val="accent4">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7EB1181-43A5-4ED7-96A2-64BB0971D66F}">
      <dsp:nvSpPr>
        <dsp:cNvPr id="0" name=""/>
        <dsp:cNvSpPr/>
      </dsp:nvSpPr>
      <dsp:spPr>
        <a:xfrm>
          <a:off x="837456" y="2907792"/>
          <a:ext cx="2399291" cy="954119"/>
        </a:xfrm>
        <a:prstGeom prst="roundRect">
          <a:avLst>
            <a:gd name="adj" fmla="val 10000"/>
          </a:avLst>
        </a:prstGeom>
        <a:solidFill>
          <a:schemeClr val="accent4">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40005" bIns="26670" numCol="1" spcCol="1270" anchor="ctr" anchorCtr="0">
          <a:noAutofit/>
        </a:bodyPr>
        <a:lstStyle/>
        <a:p>
          <a:pPr marL="0" lvl="0" indent="0" algn="ctr" defTabSz="933450" rtl="0">
            <a:lnSpc>
              <a:spcPct val="90000"/>
            </a:lnSpc>
            <a:spcBef>
              <a:spcPct val="0"/>
            </a:spcBef>
            <a:spcAft>
              <a:spcPct val="35000"/>
            </a:spcAft>
            <a:buNone/>
          </a:pPr>
          <a:r>
            <a:rPr lang="en-US" sz="2100" kern="1200" dirty="0"/>
            <a:t>4.1 Build a 3-Horizon Roadmap</a:t>
          </a:r>
        </a:p>
      </dsp:txBody>
      <dsp:txXfrm>
        <a:off x="865401" y="2935737"/>
        <a:ext cx="2343401" cy="898229"/>
      </dsp:txXfrm>
    </dsp:sp>
    <dsp:sp modelId="{CE5D65CF-D073-47DF-920F-D54F24D4A247}">
      <dsp:nvSpPr>
        <dsp:cNvPr id="0" name=""/>
        <dsp:cNvSpPr/>
      </dsp:nvSpPr>
      <dsp:spPr>
        <a:xfrm>
          <a:off x="3763005" y="1158573"/>
          <a:ext cx="2699203" cy="2226278"/>
        </a:xfrm>
        <a:prstGeom prst="roundRect">
          <a:avLst>
            <a:gd name="adj" fmla="val 10000"/>
          </a:avLst>
        </a:prstGeom>
        <a:solidFill>
          <a:schemeClr val="lt1">
            <a:alpha val="90000"/>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 tIns="24765" rIns="24765" bIns="24765" numCol="1" spcCol="1270" anchor="t" anchorCtr="0">
          <a:noAutofit/>
        </a:bodyPr>
        <a:lstStyle/>
        <a:p>
          <a:pPr marL="114300" lvl="1" indent="-114300" algn="l" defTabSz="577850" rtl="0">
            <a:lnSpc>
              <a:spcPct val="90000"/>
            </a:lnSpc>
            <a:spcBef>
              <a:spcPct val="0"/>
            </a:spcBef>
            <a:spcAft>
              <a:spcPct val="15000"/>
            </a:spcAft>
            <a:buChar char="•"/>
          </a:pPr>
          <a:r>
            <a:rPr lang="en-US" sz="1300" kern="1200" dirty="0">
              <a:latin typeface="Arial"/>
            </a:rPr>
            <a:t>Cost model by year (platforms, people, change)</a:t>
          </a:r>
        </a:p>
        <a:p>
          <a:pPr marL="114300" lvl="1" indent="-114300" algn="l" defTabSz="577850">
            <a:lnSpc>
              <a:spcPct val="90000"/>
            </a:lnSpc>
            <a:spcBef>
              <a:spcPct val="0"/>
            </a:spcBef>
            <a:spcAft>
              <a:spcPct val="15000"/>
            </a:spcAft>
            <a:buChar char="•"/>
          </a:pPr>
          <a:r>
            <a:rPr lang="en-US" sz="1300" kern="1200" dirty="0">
              <a:latin typeface="Arial"/>
            </a:rPr>
            <a:t>Value model (FTE time savings, risk reduction, revenue uplift, customer retention)</a:t>
          </a:r>
          <a:endParaRPr lang="en-US" sz="1300" kern="1200" dirty="0"/>
        </a:p>
        <a:p>
          <a:pPr marL="114300" lvl="1" indent="-114300" algn="l" defTabSz="577850">
            <a:lnSpc>
              <a:spcPct val="90000"/>
            </a:lnSpc>
            <a:spcBef>
              <a:spcPct val="0"/>
            </a:spcBef>
            <a:spcAft>
              <a:spcPct val="15000"/>
            </a:spcAft>
            <a:buChar char="•"/>
          </a:pPr>
          <a:r>
            <a:rPr lang="en-US" sz="1300" kern="1200" dirty="0">
              <a:latin typeface="Arial"/>
            </a:rPr>
            <a:t>Tie each item back to business priorities uncovered in Phase 1</a:t>
          </a:r>
          <a:endParaRPr lang="en-US" sz="1300" kern="1200" dirty="0"/>
        </a:p>
      </dsp:txBody>
      <dsp:txXfrm>
        <a:off x="3814238" y="1686866"/>
        <a:ext cx="2596737" cy="1646752"/>
      </dsp:txXfrm>
    </dsp:sp>
    <dsp:sp modelId="{D2D7B926-55FF-4218-9B37-4A0E11C07F22}">
      <dsp:nvSpPr>
        <dsp:cNvPr id="0" name=""/>
        <dsp:cNvSpPr/>
      </dsp:nvSpPr>
      <dsp:spPr>
        <a:xfrm>
          <a:off x="5233456" y="-250422"/>
          <a:ext cx="3448622" cy="3448622"/>
        </a:xfrm>
        <a:prstGeom prst="circularArrow">
          <a:avLst>
            <a:gd name="adj1" fmla="val 3205"/>
            <a:gd name="adj2" fmla="val 394834"/>
            <a:gd name="adj3" fmla="val 19429655"/>
            <a:gd name="adj4" fmla="val 12575511"/>
            <a:gd name="adj5" fmla="val 3739"/>
          </a:avLst>
        </a:prstGeom>
        <a:solidFill>
          <a:schemeClr val="accent4">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637BCF76-0B18-4B5A-B3D4-7D5FA3623ACD}">
      <dsp:nvSpPr>
        <dsp:cNvPr id="0" name=""/>
        <dsp:cNvSpPr/>
      </dsp:nvSpPr>
      <dsp:spPr>
        <a:xfrm>
          <a:off x="4362828" y="681513"/>
          <a:ext cx="2399291" cy="954119"/>
        </a:xfrm>
        <a:prstGeom prst="roundRect">
          <a:avLst>
            <a:gd name="adj" fmla="val 10000"/>
          </a:avLst>
        </a:prstGeom>
        <a:solidFill>
          <a:schemeClr val="accent4">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40005" bIns="26670" numCol="1" spcCol="1270" anchor="ctr" anchorCtr="0">
          <a:noAutofit/>
        </a:bodyPr>
        <a:lstStyle/>
        <a:p>
          <a:pPr marL="0" lvl="0" indent="0" algn="ctr" defTabSz="933450" rtl="0">
            <a:lnSpc>
              <a:spcPct val="90000"/>
            </a:lnSpc>
            <a:spcBef>
              <a:spcPct val="0"/>
            </a:spcBef>
            <a:spcAft>
              <a:spcPct val="35000"/>
            </a:spcAft>
            <a:buNone/>
          </a:pPr>
          <a:r>
            <a:rPr lang="en-US" sz="2100" kern="1200" dirty="0">
              <a:latin typeface="Arial"/>
            </a:rPr>
            <a:t>4.2 Financials &amp; Benefits</a:t>
          </a:r>
          <a:endParaRPr lang="en-US" sz="2100" kern="1200" dirty="0"/>
        </a:p>
      </dsp:txBody>
      <dsp:txXfrm>
        <a:off x="4390773" y="709458"/>
        <a:ext cx="2343401" cy="898229"/>
      </dsp:txXfrm>
    </dsp:sp>
    <dsp:sp modelId="{861F7770-C673-499D-AB93-181B2830FD26}">
      <dsp:nvSpPr>
        <dsp:cNvPr id="0" name=""/>
        <dsp:cNvSpPr/>
      </dsp:nvSpPr>
      <dsp:spPr>
        <a:xfrm>
          <a:off x="7288376" y="1158573"/>
          <a:ext cx="2699203" cy="2226278"/>
        </a:xfrm>
        <a:prstGeom prst="roundRect">
          <a:avLst>
            <a:gd name="adj" fmla="val 10000"/>
          </a:avLst>
        </a:prstGeom>
        <a:solidFill>
          <a:schemeClr val="lt1">
            <a:alpha val="90000"/>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 tIns="24765" rIns="24765" bIns="24765" numCol="1" spcCol="1270" anchor="t" anchorCtr="0">
          <a:noAutofit/>
        </a:bodyPr>
        <a:lstStyle/>
        <a:p>
          <a:pPr marL="114300" lvl="1" indent="-114300" algn="l" defTabSz="577850" rtl="0">
            <a:lnSpc>
              <a:spcPct val="90000"/>
            </a:lnSpc>
            <a:spcBef>
              <a:spcPct val="0"/>
            </a:spcBef>
            <a:spcAft>
              <a:spcPct val="15000"/>
            </a:spcAft>
            <a:buChar char="•"/>
          </a:pPr>
          <a:r>
            <a:rPr lang="en-US" sz="1300" b="0" kern="1200" dirty="0">
              <a:latin typeface="Arial"/>
            </a:rPr>
            <a:t>Define </a:t>
          </a:r>
          <a:r>
            <a:rPr lang="en-US" sz="1300" kern="1200" dirty="0">
              <a:latin typeface="Arial"/>
            </a:rPr>
            <a:t>a centralised vs federated model</a:t>
          </a:r>
        </a:p>
        <a:p>
          <a:pPr marL="114300" lvl="1" indent="-114300" algn="l" defTabSz="577850">
            <a:lnSpc>
              <a:spcPct val="90000"/>
            </a:lnSpc>
            <a:spcBef>
              <a:spcPct val="0"/>
            </a:spcBef>
            <a:spcAft>
              <a:spcPct val="15000"/>
            </a:spcAft>
            <a:buChar char="•"/>
          </a:pPr>
          <a:r>
            <a:rPr lang="en-US" sz="1300" kern="1200" dirty="0">
              <a:latin typeface="Arial"/>
            </a:rPr>
            <a:t>CDO accountability vs data product owners vs data stewards</a:t>
          </a:r>
          <a:endParaRPr lang="en-US" sz="1300" kern="1200" dirty="0"/>
        </a:p>
        <a:p>
          <a:pPr marL="114300" lvl="1" indent="-114300" algn="l" defTabSz="577850">
            <a:lnSpc>
              <a:spcPct val="90000"/>
            </a:lnSpc>
            <a:spcBef>
              <a:spcPct val="0"/>
            </a:spcBef>
            <a:spcAft>
              <a:spcPct val="15000"/>
            </a:spcAft>
            <a:buChar char="•"/>
          </a:pPr>
          <a:r>
            <a:rPr lang="en-US" sz="1300" kern="1200" dirty="0">
              <a:latin typeface="Arial"/>
            </a:rPr>
            <a:t>Governance forums (steering committee, data council, AI oversight board)</a:t>
          </a:r>
          <a:endParaRPr lang="en-US" sz="1300" kern="1200" dirty="0"/>
        </a:p>
      </dsp:txBody>
      <dsp:txXfrm>
        <a:off x="7339609" y="1209806"/>
        <a:ext cx="2596737" cy="1646752"/>
      </dsp:txXfrm>
    </dsp:sp>
    <dsp:sp modelId="{E3C597EA-4365-4313-9CA1-1AF558D7AC95}">
      <dsp:nvSpPr>
        <dsp:cNvPr id="0" name=""/>
        <dsp:cNvSpPr/>
      </dsp:nvSpPr>
      <dsp:spPr>
        <a:xfrm>
          <a:off x="7888199" y="2907792"/>
          <a:ext cx="2399291" cy="954119"/>
        </a:xfrm>
        <a:prstGeom prst="roundRect">
          <a:avLst>
            <a:gd name="adj" fmla="val 10000"/>
          </a:avLst>
        </a:prstGeom>
        <a:solidFill>
          <a:schemeClr val="accent4">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40005" bIns="26670" numCol="1" spcCol="1270" anchor="ctr" anchorCtr="0">
          <a:noAutofit/>
        </a:bodyPr>
        <a:lstStyle/>
        <a:p>
          <a:pPr marL="0" lvl="0" indent="0" algn="ctr" defTabSz="933450" rtl="0">
            <a:lnSpc>
              <a:spcPct val="90000"/>
            </a:lnSpc>
            <a:spcBef>
              <a:spcPct val="0"/>
            </a:spcBef>
            <a:spcAft>
              <a:spcPct val="35000"/>
            </a:spcAft>
            <a:buNone/>
          </a:pPr>
          <a:r>
            <a:rPr lang="en-US" sz="2100" kern="1200" dirty="0"/>
            <a:t>4.3 Governance &amp; Accountability Model</a:t>
          </a:r>
        </a:p>
      </dsp:txBody>
      <dsp:txXfrm>
        <a:off x="7916144" y="2935737"/>
        <a:ext cx="2343401" cy="898229"/>
      </dsp:txXfrm>
    </dsp:sp>
  </dsp:spTree>
</dsp:drawing>
</file>

<file path=ppt/diagrams/layout1.xml><?xml version="1.0" encoding="utf-8"?>
<dgm:layoutDef xmlns:dgm="http://schemas.openxmlformats.org/drawingml/2006/diagram" xmlns:a="http://schemas.openxmlformats.org/drawingml/2006/main" uniqueId="urn:microsoft.com/office/officeart/2005/8/layout/arrow2">
  <dgm:title val=""/>
  <dgm:desc val=""/>
  <dgm:catLst>
    <dgm:cat type="process" pri="2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arrowDiagram">
    <dgm:varLst>
      <dgm:chMax val="5"/>
      <dgm:dir/>
      <dgm:resizeHandles val="exact"/>
    </dgm:varLst>
    <dgm:alg type="composite">
      <dgm:param type="ar" val="1.6"/>
    </dgm:alg>
    <dgm:shape xmlns:r="http://schemas.openxmlformats.org/officeDocument/2006/relationships" r:blip="">
      <dgm:adjLst/>
    </dgm:shape>
    <dgm:presOf/>
    <dgm:constrLst>
      <dgm:constr type="l" for="ch" forName="arrow"/>
      <dgm:constr type="t" for="ch" forName="arrow"/>
      <dgm:constr type="w" for="ch" forName="arrow" refType="w"/>
      <dgm:constr type="h" for="ch" forName="arrow" refType="h"/>
      <dgm:constr type="ctrX" for="ch" forName="arrowDiagram1" refType="w" fact="0.5"/>
      <dgm:constr type="ctrY" for="ch" forName="arrowDiagram1" refType="h" fact="0.5"/>
      <dgm:constr type="w" for="ch" forName="arrowDiagram1" refType="w"/>
      <dgm:constr type="h" for="ch" forName="arrowDiagram1" refType="h"/>
      <dgm:constr type="ctrX" for="ch" forName="arrowDiagram2" refType="w" fact="0.5"/>
      <dgm:constr type="ctrY" for="ch" forName="arrowDiagram2" refType="h" fact="0.5"/>
      <dgm:constr type="w" for="ch" forName="arrowDiagram2" refType="w"/>
      <dgm:constr type="h" for="ch" forName="arrowDiagram2" refType="h"/>
      <dgm:constr type="ctrX" for="ch" forName="arrowDiagram3" refType="w" fact="0.5"/>
      <dgm:constr type="ctrY" for="ch" forName="arrowDiagram3" refType="h" fact="0.5"/>
      <dgm:constr type="w" for="ch" forName="arrowDiagram3" refType="w"/>
      <dgm:constr type="h" for="ch" forName="arrowDiagram3" refType="h"/>
      <dgm:constr type="ctrX" for="ch" forName="arrowDiagram4" refType="w" fact="0.5"/>
      <dgm:constr type="ctrY" for="ch" forName="arrowDiagram4" refType="h" fact="0.5"/>
      <dgm:constr type="w" for="ch" forName="arrowDiagram4" refType="w"/>
      <dgm:constr type="h" for="ch" forName="arrowDiagram4" refType="h"/>
      <dgm:constr type="ctrX" for="ch" forName="arrowDiagram5" refType="w" fact="0.5"/>
      <dgm:constr type="ctrY" for="ch" forName="arrowDiagram5" refType="h" fact="0.5"/>
      <dgm:constr type="w" for="ch" forName="arrowDiagram5" refType="w"/>
      <dgm:constr type="h" for="ch" forName="arrowDiagram5" refType="h"/>
    </dgm:constrLst>
    <dgm:ruleLst/>
    <dgm:choose name="Name0">
      <dgm:if name="Name1" axis="ch" ptType="node" func="cnt" op="gte" val="1">
        <dgm:layoutNode name="arrow" styleLbl="bgShp">
          <dgm:alg type="sp"/>
          <dgm:shape xmlns:r="http://schemas.openxmlformats.org/officeDocument/2006/relationships" type="swooshArrow" r:blip="">
            <dgm:adjLst>
              <dgm:adj idx="2" val="0.25"/>
            </dgm:adjLst>
          </dgm:shape>
          <dgm:presOf/>
          <dgm:constrLst/>
          <dgm:ruleLst/>
        </dgm:layoutNode>
        <dgm:choose name="Name2">
          <dgm:if name="Name3" axis="ch" ptType="node" func="cnt" op="lt" val="1"/>
          <dgm:if name="Name4" axis="ch" ptType="node" func="cnt" op="equ" val="1">
            <dgm:layoutNode name="arrowDiagram1">
              <dgm:varLst>
                <dgm:bulletEnabled val="1"/>
              </dgm:varLst>
              <dgm:alg type="composite">
                <dgm:param type="vertAlign" val="none"/>
                <dgm:param type="horzAlign" val="none"/>
              </dgm:alg>
              <dgm:shape xmlns:r="http://schemas.openxmlformats.org/officeDocument/2006/relationships" r:blip="">
                <dgm:adjLst/>
              </dgm:shape>
              <dgm:presOf/>
              <dgm:constrLst>
                <dgm:constr type="ctrX" for="ch" forName="bullet1" refType="w" fact="0.8"/>
                <dgm:constr type="ctrY" for="ch" forName="bullet1" refType="h" fact="0.262"/>
                <dgm:constr type="w" for="ch" forName="bullet1" refType="w" fact="0.074"/>
                <dgm:constr type="h" for="ch" forName="bullet1" refType="w" refFor="ch" refForName="bullet1"/>
                <dgm:constr type="r" for="ch" forName="textBox1" refType="ctrX" refFor="ch" refForName="bullet1"/>
                <dgm:constr type="t" for="ch" forName="textBox1" refType="ctrY" refFor="ch" refForName="bullet1"/>
                <dgm:constr type="w" for="ch" forName="textBox1" refType="w" fact="0.4"/>
                <dgm:constr type="h" for="ch" forName="textBox1" refType="h" fact="0.738"/>
                <dgm:constr type="userA" refType="h" refFor="ch" refForName="bullet1" fact="0.53"/>
                <dgm:constr type="rMarg" for="ch" forName="textBox1" refType="userA" fact="2.834"/>
                <dgm:constr type="primFontSz" for="ch" ptType="node" op="equ" val="65"/>
              </dgm:constrLst>
              <dgm:ruleLst/>
              <dgm:forEach name="Name5" axis="ch" ptType="node" cnt="1">
                <dgm:layoutNode name="bullet1" styleLbl="node1">
                  <dgm:alg type="sp"/>
                  <dgm:shape xmlns:r="http://schemas.openxmlformats.org/officeDocument/2006/relationships" type="ellipse" r:blip="">
                    <dgm:adjLst/>
                  </dgm:shape>
                  <dgm:presOf/>
                  <dgm:constrLst/>
                  <dgm:ruleLst/>
                </dgm:layoutNode>
                <dgm:layoutNode name="textBox1" styleLbl="revTx">
                  <dgm:varLst>
                    <dgm:bulletEnabled val="1"/>
                  </dgm:varLst>
                  <dgm:alg type="tx">
                    <dgm:param type="txAnchorVert" val="t"/>
                    <dgm:param type="parTxLTRAlign" val="r"/>
                    <dgm:param type="parTxRTLAlign" val="r"/>
                  </dgm:alg>
                  <dgm:shape xmlns:r="http://schemas.openxmlformats.org/officeDocument/2006/relationships" type="round2DiagRect" r:blip="">
                    <dgm:adjLst/>
                  </dgm:shape>
                  <dgm:presOf axis="desOrSelf" ptType="node"/>
                  <dgm:constrLst>
                    <dgm:constr type="lMarg"/>
                    <dgm:constr type="tMarg"/>
                    <dgm:constr type="bMarg"/>
                  </dgm:constrLst>
                  <dgm:ruleLst>
                    <dgm:rule type="primFontSz" val="5" fact="NaN" max="NaN"/>
                  </dgm:ruleLst>
                </dgm:layoutNode>
              </dgm:forEach>
            </dgm:layoutNode>
          </dgm:if>
          <dgm:if name="Name6" axis="ch" ptType="node" func="cnt" op="equ" val="2">
            <dgm:layoutNode name="arrowDiagram2">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ctrX" for="ch" forName="bullet2a" refType="w" fact="0.25"/>
                    <dgm:constr type="ctrY" for="ch" forName="bullet2a" refType="h" fact="0.573"/>
                    <dgm:constr type="w" for="ch" forName="bullet2a" refType="w" fact="0.035"/>
                    <dgm:constr type="h" for="ch" forName="bullet2a" refType="w" refFor="ch" refForName="bullet2a"/>
                    <dgm:constr type="l" for="ch" forName="textBox2a" refType="ctrX" refFor="ch" refForName="bullet2a"/>
                    <dgm:constr type="t" for="ch" forName="textBox2a" refType="ctrY" refFor="ch" refForName="bullet2a"/>
                    <dgm:constr type="w" for="ch" forName="textBox2a" refType="w" fact="0.325"/>
                    <dgm:constr type="h" for="ch" forName="textBox2a" refType="h" fact="0.427"/>
                    <dgm:constr type="userA" refType="h" refFor="ch" refForName="bullet2a" fact="0.53"/>
                    <dgm:constr type="l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l" for="ch" forName="textBox2b" refType="ctrX" refFor="ch" refForName="bullet2b"/>
                    <dgm:constr type="t" for="ch" forName="textBox2b" refType="ctrY" refFor="ch" refForName="bullet2b"/>
                    <dgm:constr type="w" for="ch" forName="textBox2b" refType="w" fact="0.325"/>
                    <dgm:constr type="h" for="ch" forName="textBox2b" refType="h" fact="0.662"/>
                    <dgm:constr type="userB" refType="h" refFor="ch" refForName="bullet2b" fact="0.53"/>
                    <dgm:constr type="lMarg" for="ch" forName="textBox2b" refType="userB" fact="2.834"/>
                    <dgm:constr type="primFontSz" for="ch" ptType="node" op="equ" val="65"/>
                  </dgm:constrLst>
                </dgm:if>
                <dgm:else name="Name9">
                  <dgm:constrLst>
                    <dgm:constr type="ctrX" for="ch" forName="bullet2a" refType="w" fact="0.25"/>
                    <dgm:constr type="ctrY" for="ch" forName="bullet2a" refType="h" fact="0.573"/>
                    <dgm:constr type="w" for="ch" forName="bullet2a" refType="w" fact="0.035"/>
                    <dgm:constr type="h" for="ch" forName="bullet2a" refType="w" refFor="ch" refForName="bullet2a"/>
                    <dgm:constr type="r" for="ch" forName="textBox2a" refType="ctrX" refFor="ch" refForName="bullet2a"/>
                    <dgm:constr type="b" for="ch" forName="textBox2a" refType="ctrY" refFor="ch" refForName="bullet2a"/>
                    <dgm:constr type="w" for="ch" forName="textBox2a" refType="w" fact="0.25"/>
                    <dgm:constr type="h" for="ch" forName="textBox2a" refType="h" fact="0.573"/>
                    <dgm:constr type="userA" refType="h" refFor="ch" refForName="bullet2a" fact="0.53"/>
                    <dgm:constr type="r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r" for="ch" forName="textBox2b" refType="ctrX" refFor="ch" refForName="bullet2b"/>
                    <dgm:constr type="b" for="ch" forName="textBox2b" refType="ctrY" refFor="ch" refForName="bullet2b"/>
                    <dgm:constr type="w" for="ch" forName="textBox2b" refType="w" fact="0.28"/>
                    <dgm:constr type="h" for="ch" forName="textBox2b" refType="h" fact="0.338"/>
                    <dgm:constr type="userB" refType="h" refFor="ch" refForName="bullet2b" fact="0.53"/>
                    <dgm:constr type="rMarg" for="ch" forName="textBox2b" refType="userB" fact="2.834"/>
                    <dgm:constr type="primFontSz" for="ch" ptType="node" op="equ" val="65"/>
                  </dgm:constrLst>
                </dgm:else>
              </dgm:choose>
              <dgm:ruleLst/>
              <dgm:forEach name="Name10" axis="ch" ptType="node" cnt="1">
                <dgm:layoutNode name="bullet2a" styleLbl="node1">
                  <dgm:alg type="sp"/>
                  <dgm:shape xmlns:r="http://schemas.openxmlformats.org/officeDocument/2006/relationships" type="ellipse" r:blip="">
                    <dgm:adjLst/>
                  </dgm:shape>
                  <dgm:presOf/>
                  <dgm:constrLst/>
                  <dgm:ruleLst/>
                </dgm:layoutNode>
                <dgm:layoutNode name="textBox2a" styleLbl="revTx">
                  <dgm:varLst>
                    <dgm:bulletEnabled val="1"/>
                  </dgm:varLst>
                  <dgm:choose name="Name11">
                    <dgm:if name="Name12" func="var" arg="dir" op="equ" val="norm">
                      <dgm:choose name="Name13">
                        <dgm:if name="Name14" axis="root des" ptType="all node" func="maxDepth" op="gt" val="1">
                          <dgm:alg type="tx">
                            <dgm:param type="txAnchorVert" val="t"/>
                            <dgm:param type="parTxLTRAlign" val="l"/>
                            <dgm:param type="parTxRTLAlign" val="r"/>
                          </dgm:alg>
                        </dgm:if>
                        <dgm:else name="Name15">
                          <dgm:alg type="tx">
                            <dgm:param type="txAnchorVert" val="t"/>
                            <dgm:param type="parTxLTRAlign" val="l"/>
                            <dgm:param type="parTxRTLAlign" val="l"/>
                          </dgm:alg>
                        </dgm:else>
                      </dgm:choose>
                    </dgm:if>
                    <dgm:else name="Name16">
                      <dgm:choose name="Name17">
                        <dgm:if name="Name18" axis="root des" ptType="all node" func="maxDepth" op="gt" val="1">
                          <dgm:alg type="tx">
                            <dgm:param type="txAnchorVert" val="b"/>
                            <dgm:param type="txAnchorVertCh" val="b"/>
                            <dgm:param type="parTxLTRAlign" val="l"/>
                            <dgm:param type="parTxRTLAlign" val="r"/>
                          </dgm:alg>
                        </dgm:if>
                        <dgm:else name="Name1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
                    <dgm:if name="Name21" func="var" arg="dir" op="equ" val="norm">
                      <dgm:constrLst>
                        <dgm:constr type="rMarg"/>
                        <dgm:constr type="tMarg"/>
                        <dgm:constr type="bMarg"/>
                      </dgm:constrLst>
                    </dgm:if>
                    <dgm:else name="Name22">
                      <dgm:constrLst>
                        <dgm:constr type="lMarg"/>
                        <dgm:constr type="tMarg"/>
                        <dgm:constr type="bMarg"/>
                      </dgm:constrLst>
                    </dgm:else>
                  </dgm:choose>
                  <dgm:ruleLst>
                    <dgm:rule type="primFontSz" val="5" fact="NaN" max="NaN"/>
                  </dgm:ruleLst>
                </dgm:layoutNode>
              </dgm:forEach>
              <dgm:forEach name="Name23" axis="ch" ptType="node" st="2" cnt="1">
                <dgm:layoutNode name="bullet2b" styleLbl="node1">
                  <dgm:alg type="sp"/>
                  <dgm:shape xmlns:r="http://schemas.openxmlformats.org/officeDocument/2006/relationships" type="ellipse" r:blip="">
                    <dgm:adjLst/>
                  </dgm:shape>
                  <dgm:presOf/>
                  <dgm:constrLst/>
                  <dgm:ruleLst/>
                </dgm:layoutNode>
                <dgm:layoutNode name="textBox2b" styleLbl="revTx">
                  <dgm:varLst>
                    <dgm:bulletEnabled val="1"/>
                  </dgm:varLst>
                  <dgm:choose name="Name24">
                    <dgm:if name="Name25" func="var" arg="dir" op="equ" val="norm">
                      <dgm:choose name="Name26">
                        <dgm:if name="Name27" axis="root des" ptType="all node" func="maxDepth" op="gt" val="1">
                          <dgm:alg type="tx">
                            <dgm:param type="txAnchorVert" val="t"/>
                            <dgm:param type="parTxLTRAlign" val="l"/>
                            <dgm:param type="parTxRTLAlign" val="r"/>
                          </dgm:alg>
                        </dgm:if>
                        <dgm:else name="Name28">
                          <dgm:alg type="tx">
                            <dgm:param type="txAnchorVert" val="t"/>
                            <dgm:param type="parTxLTRAlign" val="l"/>
                            <dgm:param type="parTxRTLAlign" val="l"/>
                          </dgm:alg>
                        </dgm:else>
                      </dgm:choose>
                    </dgm:if>
                    <dgm:else name="Name29">
                      <dgm:choose name="Name30">
                        <dgm:if name="Name31" axis="root des" ptType="all node" func="maxDepth" op="gt" val="1">
                          <dgm:alg type="tx">
                            <dgm:param type="txAnchorVert" val="b"/>
                            <dgm:param type="txAnchorVertCh" val="b"/>
                            <dgm:param type="parTxLTRAlign" val="l"/>
                            <dgm:param type="parTxRTLAlign" val="r"/>
                          </dgm:alg>
                        </dgm:if>
                        <dgm:else name="Name3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33">
                    <dgm:if name="Name34" func="var" arg="dir" op="equ" val="norm">
                      <dgm:constrLst>
                        <dgm:constr type="rMarg"/>
                        <dgm:constr type="tMarg"/>
                        <dgm:constr type="bMarg"/>
                      </dgm:constrLst>
                    </dgm:if>
                    <dgm:else name="Name35">
                      <dgm:constrLst>
                        <dgm:constr type="lMarg"/>
                        <dgm:constr type="tMarg"/>
                        <dgm:constr type="bMarg"/>
                      </dgm:constrLst>
                    </dgm:else>
                  </dgm:choose>
                  <dgm:ruleLst>
                    <dgm:rule type="primFontSz" val="5" fact="NaN" max="NaN"/>
                  </dgm:ruleLst>
                </dgm:layoutNode>
              </dgm:forEach>
            </dgm:layoutNode>
          </dgm:if>
          <dgm:if name="Name36" axis="ch" ptType="node" func="cnt" op="equ" val="3">
            <dgm:layoutNode name="arrowDiagram3">
              <dgm:alg type="composite">
                <dgm:param type="vertAlign" val="none"/>
                <dgm:param type="horzAlign" val="none"/>
              </dgm:alg>
              <dgm:shape xmlns:r="http://schemas.openxmlformats.org/officeDocument/2006/relationships" r:blip="">
                <dgm:adjLst/>
              </dgm:shape>
              <dgm:presOf/>
              <dgm:choose name="Name37">
                <dgm:if name="Name38" func="var" arg="dir" op="equ" val="norm">
                  <dgm:constrLst>
                    <dgm:constr type="ctrX" for="ch" forName="bullet3a" refType="w" fact="0.14"/>
                    <dgm:constr type="ctrY" for="ch" forName="bullet3a" refType="h" fact="0.711"/>
                    <dgm:constr type="w" for="ch" forName="bullet3a" refType="w" fact="0.026"/>
                    <dgm:constr type="h" for="ch" forName="bullet3a" refType="w" refFor="ch" refForName="bullet3a"/>
                    <dgm:constr type="l" for="ch" forName="textBox3a" refType="ctrX" refFor="ch" refForName="bullet3a"/>
                    <dgm:constr type="t" for="ch" forName="textBox3a" refType="ctrY" refFor="ch" refForName="bullet3a"/>
                    <dgm:constr type="w" for="ch" forName="textBox3a" refType="w" fact="0.233"/>
                    <dgm:constr type="h" for="ch" forName="textBox3a" refType="h" fact="0.289"/>
                    <dgm:constr type="userA" refType="h" refFor="ch" refForName="bullet3a" fact="0.53"/>
                    <dgm:constr type="l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l" for="ch" forName="textBox3b" refType="ctrX" refFor="ch" refForName="bullet3b"/>
                    <dgm:constr type="t" for="ch" forName="textBox3b" refType="ctrY" refFor="ch" refForName="bullet3b"/>
                    <dgm:constr type="w" for="ch" forName="textBox3b" refType="w" fact="0.24"/>
                    <dgm:constr type="h" for="ch" forName="textBox3b" refType="h" fact="0.544"/>
                    <dgm:constr type="userB" refType="h" refFor="ch" refForName="bullet3b" fact="0.53"/>
                    <dgm:constr type="l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l" for="ch" forName="textBox3c" refType="ctrX" refFor="ch" refForName="bullet3c"/>
                    <dgm:constr type="t" for="ch" forName="textBox3c" refType="ctrY" refFor="ch" refForName="bullet3c"/>
                    <dgm:constr type="w" for="ch" forName="textBox3c" refType="w" fact="0.24"/>
                    <dgm:constr type="h" for="ch" forName="textBox3c" refType="h" fact="0.695"/>
                    <dgm:constr type="userC" refType="h" refFor="ch" refForName="bullet3c" fact="0.53"/>
                    <dgm:constr type="lMarg" for="ch" forName="textBox3c" refType="userC" fact="2.834"/>
                    <dgm:constr type="primFontSz" for="ch" ptType="node" op="equ" val="65"/>
                  </dgm:constrLst>
                </dgm:if>
                <dgm:else name="Name39">
                  <dgm:constrLst>
                    <dgm:constr type="ctrX" for="ch" forName="bullet3a" refType="w" fact="0.14"/>
                    <dgm:constr type="ctrY" for="ch" forName="bullet3a" refType="h" fact="0.711"/>
                    <dgm:constr type="w" for="ch" forName="bullet3a" refType="w" fact="0.026"/>
                    <dgm:constr type="h" for="ch" forName="bullet3a" refType="w" refFor="ch" refForName="bullet3a"/>
                    <dgm:constr type="r" for="ch" forName="textBox3a" refType="ctrX" refFor="ch" refForName="bullet3a"/>
                    <dgm:constr type="b" for="ch" forName="textBox3a" refType="ctrY" refFor="ch" refForName="bullet3a"/>
                    <dgm:constr type="w" for="ch" forName="textBox3a" refType="w" fact="0.14"/>
                    <dgm:constr type="h" for="ch" forName="textBox3a" refType="h" fact="0.711"/>
                    <dgm:constr type="userA" refType="h" refFor="ch" refForName="bullet3a" fact="0.53"/>
                    <dgm:constr type="r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r" for="ch" forName="textBox3b" refType="ctrX" refFor="ch" refForName="bullet3b"/>
                    <dgm:constr type="b" for="ch" forName="textBox3b" refType="ctrY" refFor="ch" refForName="bullet3b"/>
                    <dgm:constr type="w" for="ch" forName="textBox3b" refType="w" fact="0.24"/>
                    <dgm:constr type="h" for="ch" forName="textBox3b" refType="h" fact="0.456"/>
                    <dgm:constr type="userB" refType="h" refFor="ch" refForName="bullet3b" fact="0.53"/>
                    <dgm:constr type="r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r" for="ch" forName="textBox3c" refType="ctrX" refFor="ch" refForName="bullet3c"/>
                    <dgm:constr type="b" for="ch" forName="textBox3c" refType="ctrY" refFor="ch" refForName="bullet3c"/>
                    <dgm:constr type="w" for="ch" forName="textBox3c" refType="w" fact="0.24"/>
                    <dgm:constr type="h" for="ch" forName="textBox3c" refType="h" fact="0.305"/>
                    <dgm:constr type="userC" refType="h" refFor="ch" refForName="bullet3c" fact="0.53"/>
                    <dgm:constr type="rMarg" for="ch" forName="textBox3c" refType="userC" fact="2.834"/>
                    <dgm:constr type="primFontSz" for="ch" ptType="node" op="equ" val="65"/>
                  </dgm:constrLst>
                </dgm:else>
              </dgm:choose>
              <dgm:ruleLst/>
              <dgm:forEach name="Name40" axis="ch" ptType="node" cnt="1">
                <dgm:layoutNode name="bullet3a" styleLbl="node1">
                  <dgm:alg type="sp"/>
                  <dgm:shape xmlns:r="http://schemas.openxmlformats.org/officeDocument/2006/relationships" type="ellipse" r:blip="">
                    <dgm:adjLst/>
                  </dgm:shape>
                  <dgm:presOf/>
                  <dgm:constrLst/>
                  <dgm:ruleLst/>
                </dgm:layoutNode>
                <dgm:layoutNode name="textBox3a" styleLbl="revTx">
                  <dgm:varLst>
                    <dgm:bulletEnabled val="1"/>
                  </dgm:varLst>
                  <dgm:choose name="Name41">
                    <dgm:if name="Name42" func="var" arg="dir" op="equ" val="norm">
                      <dgm:choose name="Name43">
                        <dgm:if name="Name44" axis="root des" ptType="all node" func="maxDepth" op="gt" val="1">
                          <dgm:alg type="tx">
                            <dgm:param type="txAnchorVert" val="t"/>
                            <dgm:param type="parTxLTRAlign" val="l"/>
                            <dgm:param type="parTxRTLAlign" val="r"/>
                          </dgm:alg>
                        </dgm:if>
                        <dgm:else name="Name45">
                          <dgm:alg type="tx">
                            <dgm:param type="txAnchorVert" val="t"/>
                            <dgm:param type="parTxLTRAlign" val="l"/>
                            <dgm:param type="parTxRTLAlign" val="l"/>
                          </dgm:alg>
                        </dgm:else>
                      </dgm:choose>
                    </dgm:if>
                    <dgm:else name="Name46">
                      <dgm:choose name="Name47">
                        <dgm:if name="Name48" axis="root des" ptType="all node" func="maxDepth" op="gt" val="1">
                          <dgm:alg type="tx">
                            <dgm:param type="txAnchorVert" val="b"/>
                            <dgm:param type="txAnchorVertCh" val="b"/>
                            <dgm:param type="parTxLTRAlign" val="l"/>
                            <dgm:param type="parTxRTLAlign" val="r"/>
                          </dgm:alg>
                        </dgm:if>
                        <dgm:else name="Name4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50">
                    <dgm:if name="Name51" func="var" arg="dir" op="equ" val="norm">
                      <dgm:constrLst>
                        <dgm:constr type="rMarg"/>
                        <dgm:constr type="tMarg"/>
                        <dgm:constr type="bMarg"/>
                      </dgm:constrLst>
                    </dgm:if>
                    <dgm:else name="Name52">
                      <dgm:constrLst>
                        <dgm:constr type="lMarg"/>
                        <dgm:constr type="tMarg"/>
                        <dgm:constr type="bMarg"/>
                      </dgm:constrLst>
                    </dgm:else>
                  </dgm:choose>
                  <dgm:ruleLst>
                    <dgm:rule type="primFontSz" val="5" fact="NaN" max="NaN"/>
                  </dgm:ruleLst>
                </dgm:layoutNode>
              </dgm:forEach>
              <dgm:forEach name="Name53" axis="ch" ptType="node" st="2" cnt="1">
                <dgm:layoutNode name="bullet3b" styleLbl="node1">
                  <dgm:alg type="sp"/>
                  <dgm:shape xmlns:r="http://schemas.openxmlformats.org/officeDocument/2006/relationships" type="ellipse" r:blip="">
                    <dgm:adjLst/>
                  </dgm:shape>
                  <dgm:presOf/>
                  <dgm:constrLst/>
                  <dgm:ruleLst/>
                </dgm:layoutNode>
                <dgm:layoutNode name="textBox3b" styleLbl="revTx">
                  <dgm:varLst>
                    <dgm:bulletEnabled val="1"/>
                  </dgm:varLst>
                  <dgm:choose name="Name54">
                    <dgm:if name="Name55" func="var" arg="dir" op="equ" val="norm">
                      <dgm:choose name="Name56">
                        <dgm:if name="Name57" axis="root des" ptType="all node" func="maxDepth" op="gt" val="1">
                          <dgm:alg type="tx">
                            <dgm:param type="txAnchorVert" val="t"/>
                            <dgm:param type="parTxLTRAlign" val="l"/>
                            <dgm:param type="parTxRTLAlign" val="r"/>
                          </dgm:alg>
                        </dgm:if>
                        <dgm:else name="Name58">
                          <dgm:alg type="tx">
                            <dgm:param type="txAnchorVert" val="t"/>
                            <dgm:param type="parTxLTRAlign" val="l"/>
                            <dgm:param type="parTxRTLAlign" val="l"/>
                          </dgm:alg>
                        </dgm:else>
                      </dgm:choose>
                    </dgm:if>
                    <dgm:else name="Name59">
                      <dgm:choose name="Name60">
                        <dgm:if name="Name61" axis="root des" ptType="all node" func="maxDepth" op="gt" val="1">
                          <dgm:alg type="tx">
                            <dgm:param type="txAnchorVert" val="b"/>
                            <dgm:param type="txAnchorVertCh" val="b"/>
                            <dgm:param type="parTxLTRAlign" val="l"/>
                            <dgm:param type="parTxRTLAlign" val="r"/>
                          </dgm:alg>
                        </dgm:if>
                        <dgm:else name="Name6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63">
                    <dgm:if name="Name64" func="var" arg="dir" op="equ" val="norm">
                      <dgm:constrLst>
                        <dgm:constr type="rMarg"/>
                        <dgm:constr type="tMarg"/>
                        <dgm:constr type="bMarg"/>
                      </dgm:constrLst>
                    </dgm:if>
                    <dgm:else name="Name65">
                      <dgm:constrLst>
                        <dgm:constr type="lMarg"/>
                        <dgm:constr type="tMarg"/>
                        <dgm:constr type="bMarg"/>
                      </dgm:constrLst>
                    </dgm:else>
                  </dgm:choose>
                  <dgm:ruleLst>
                    <dgm:rule type="primFontSz" val="5" fact="NaN" max="NaN"/>
                  </dgm:ruleLst>
                </dgm:layoutNode>
              </dgm:forEach>
              <dgm:forEach name="Name66" axis="ch" ptType="node" st="3" cnt="1">
                <dgm:layoutNode name="bullet3c" styleLbl="node1">
                  <dgm:alg type="sp"/>
                  <dgm:shape xmlns:r="http://schemas.openxmlformats.org/officeDocument/2006/relationships" type="ellipse" r:blip="">
                    <dgm:adjLst/>
                  </dgm:shape>
                  <dgm:presOf/>
                  <dgm:constrLst/>
                  <dgm:ruleLst/>
                </dgm:layoutNode>
                <dgm:layoutNode name="textBox3c" styleLbl="revTx">
                  <dgm:varLst>
                    <dgm:bulletEnabled val="1"/>
                  </dgm:varLst>
                  <dgm:choose name="Name67">
                    <dgm:if name="Name68" func="var" arg="dir" op="equ" val="norm">
                      <dgm:choose name="Name69">
                        <dgm:if name="Name70" axis="root des" ptType="all node" func="maxDepth" op="gt" val="1">
                          <dgm:alg type="tx">
                            <dgm:param type="txAnchorVert" val="t"/>
                            <dgm:param type="parTxLTRAlign" val="l"/>
                            <dgm:param type="parTxRTLAlign" val="r"/>
                          </dgm:alg>
                        </dgm:if>
                        <dgm:else name="Name71">
                          <dgm:alg type="tx">
                            <dgm:param type="txAnchorVert" val="t"/>
                            <dgm:param type="parTxLTRAlign" val="l"/>
                            <dgm:param type="parTxRTLAlign" val="l"/>
                          </dgm:alg>
                        </dgm:else>
                      </dgm:choose>
                    </dgm:if>
                    <dgm:else name="Name72">
                      <dgm:choose name="Name73">
                        <dgm:if name="Name74" axis="root des" ptType="all node" func="maxDepth" op="gt" val="1">
                          <dgm:alg type="tx">
                            <dgm:param type="txAnchorVert" val="b"/>
                            <dgm:param type="txAnchorVertCh" val="b"/>
                            <dgm:param type="parTxLTRAlign" val="l"/>
                            <dgm:param type="parTxRTLAlign" val="r"/>
                          </dgm:alg>
                        </dgm:if>
                        <dgm:else name="Name7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76">
                    <dgm:if name="Name77" func="var" arg="dir" op="equ" val="norm">
                      <dgm:constrLst>
                        <dgm:constr type="rMarg"/>
                        <dgm:constr type="tMarg"/>
                        <dgm:constr type="bMarg"/>
                      </dgm:constrLst>
                    </dgm:if>
                    <dgm:else name="Name78">
                      <dgm:constrLst>
                        <dgm:constr type="lMarg"/>
                        <dgm:constr type="tMarg"/>
                        <dgm:constr type="bMarg"/>
                      </dgm:constrLst>
                    </dgm:else>
                  </dgm:choose>
                  <dgm:ruleLst>
                    <dgm:rule type="primFontSz" val="5" fact="NaN" max="NaN"/>
                  </dgm:ruleLst>
                </dgm:layoutNode>
              </dgm:forEach>
            </dgm:layoutNode>
          </dgm:if>
          <dgm:if name="Name79" axis="ch" ptType="node" func="cnt" op="equ" val="4">
            <dgm:layoutNode name="arrowDiagram4">
              <dgm:alg type="composite">
                <dgm:param type="vertAlign" val="none"/>
                <dgm:param type="horzAlign" val="none"/>
              </dgm:alg>
              <dgm:shape xmlns:r="http://schemas.openxmlformats.org/officeDocument/2006/relationships" r:blip="">
                <dgm:adjLst/>
              </dgm:shape>
              <dgm:presOf/>
              <dgm:choose name="Name80">
                <dgm:if name="Name81" func="var" arg="dir" op="equ" val="norm">
                  <dgm:constrLst>
                    <dgm:constr type="ctrX" for="ch" forName="bullet4a" refType="w" fact="0.11"/>
                    <dgm:constr type="ctrY" for="ch" forName="bullet4a" refType="h" fact="0.762"/>
                    <dgm:constr type="w" for="ch" forName="bullet4a" refType="w" fact="0.023"/>
                    <dgm:constr type="h" for="ch" forName="bullet4a" refType="w" refFor="ch" refForName="bullet4a"/>
                    <dgm:constr type="l" for="ch" forName="textBox4a" refType="ctrX" refFor="ch" refForName="bullet4a"/>
                    <dgm:constr type="t" for="ch" forName="textBox4a" refType="ctrY" refFor="ch" refForName="bullet4a"/>
                    <dgm:constr type="w" for="ch" forName="textBox4a" refType="w" fact="0.171"/>
                    <dgm:constr type="h" for="ch" forName="textBox4a" refType="h" fact="0.238"/>
                    <dgm:constr type="userA" refType="h" refFor="ch" refForName="bullet4a" fact="0.53"/>
                    <dgm:constr type="l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l" for="ch" forName="textBox4b" refType="ctrX" refFor="ch" refForName="bullet4b"/>
                    <dgm:constr type="t" for="ch" forName="textBox4b" refType="ctrY" refFor="ch" refForName="bullet4b"/>
                    <dgm:constr type="w" for="ch" forName="textBox4b" refType="w" fact="0.21"/>
                    <dgm:constr type="h" for="ch" forName="textBox4b" refType="h" fact="0.457"/>
                    <dgm:constr type="userB" refType="h" refFor="ch" refForName="bullet4b" fact="0.53"/>
                    <dgm:constr type="l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l" for="ch" forName="textBox4c" refType="ctrX" refFor="ch" refForName="bullet4c"/>
                    <dgm:constr type="t" for="ch" forName="textBox4c" refType="ctrY" refFor="ch" refForName="bullet4c"/>
                    <dgm:constr type="w" for="ch" forName="textBox4c" refType="w" fact="0.21"/>
                    <dgm:constr type="h" for="ch" forName="textBox4c" refType="h" fact="0.618"/>
                    <dgm:constr type="userC" refType="h" refFor="ch" refForName="bullet4c" fact="0.53"/>
                    <dgm:constr type="l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l" for="ch" forName="textBox4d" refType="ctrX" refFor="ch" refForName="bullet4d"/>
                    <dgm:constr type="t" for="ch" forName="textBox4d" refType="ctrY" refFor="ch" refForName="bullet4d"/>
                    <dgm:constr type="w" for="ch" forName="textBox4d" refType="w" fact="0.21"/>
                    <dgm:constr type="h" for="ch" forName="textBox4d" refType="h" fact="0.717"/>
                    <dgm:constr type="userD" refType="h" refFor="ch" refForName="bullet4d" fact="0.53"/>
                    <dgm:constr type="lMarg" for="ch" forName="textBox4d" refType="userD" fact="2.834"/>
                    <dgm:constr type="primFontSz" for="ch" ptType="node" op="equ" val="65"/>
                  </dgm:constrLst>
                </dgm:if>
                <dgm:else name="Name82">
                  <dgm:constrLst>
                    <dgm:constr type="ctrX" for="ch" forName="bullet4a" refType="w" fact="0.11"/>
                    <dgm:constr type="ctrY" for="ch" forName="bullet4a" refType="h" fact="0.762"/>
                    <dgm:constr type="w" for="ch" forName="bullet4a" refType="w" fact="0.023"/>
                    <dgm:constr type="h" for="ch" forName="bullet4a" refType="w" refFor="ch" refForName="bullet4a"/>
                    <dgm:constr type="r" for="ch" forName="textBox4a" refType="ctrX" refFor="ch" refForName="bullet4a"/>
                    <dgm:constr type="b" for="ch" forName="textBox4a" refType="ctrY" refFor="ch" refForName="bullet4a"/>
                    <dgm:constr type="w" for="ch" forName="textBox4a" refType="w" fact="0.11"/>
                    <dgm:constr type="h" for="ch" forName="textBox4a" refType="h" fact="0.762"/>
                    <dgm:constr type="userA" refType="h" refFor="ch" refForName="bullet4a" fact="0.53"/>
                    <dgm:constr type="r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r" for="ch" forName="textBox4b" refType="ctrX" refFor="ch" refForName="bullet4b"/>
                    <dgm:constr type="b" for="ch" forName="textBox4b" refType="ctrY" refFor="ch" refForName="bullet4b"/>
                    <dgm:constr type="w" for="ch" forName="textBox4b" refType="w" fact="0.171"/>
                    <dgm:constr type="h" for="ch" forName="textBox4b" refType="h" fact="0.543"/>
                    <dgm:constr type="userB" refType="h" refFor="ch" refForName="bullet4b" fact="0.53"/>
                    <dgm:constr type="r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r" for="ch" forName="textBox4c" refType="ctrX" refFor="ch" refForName="bullet4c"/>
                    <dgm:constr type="b" for="ch" forName="textBox4c" refType="ctrY" refFor="ch" refForName="bullet4c"/>
                    <dgm:constr type="w" for="ch" forName="textBox4c" refType="w" fact="0.21"/>
                    <dgm:constr type="h" for="ch" forName="textBox4c" refType="h" fact="0.382"/>
                    <dgm:constr type="userC" refType="h" refFor="ch" refForName="bullet4c" fact="0.53"/>
                    <dgm:constr type="r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r" for="ch" forName="textBox4d" refType="ctrX" refFor="ch" refForName="bullet4d"/>
                    <dgm:constr type="b" for="ch" forName="textBox4d" refType="ctrY" refFor="ch" refForName="bullet4d"/>
                    <dgm:constr type="w" for="ch" forName="textBox4d" refType="w" fact="0.21"/>
                    <dgm:constr type="h" for="ch" forName="textBox4d" refType="h" fact="0.283"/>
                    <dgm:constr type="userD" refType="h" refFor="ch" refForName="bullet4d" fact="0.53"/>
                    <dgm:constr type="rMarg" for="ch" forName="textBox4d" refType="userD" fact="2.834"/>
                    <dgm:constr type="primFontSz" for="ch" ptType="node" op="equ" val="65"/>
                  </dgm:constrLst>
                </dgm:else>
              </dgm:choose>
              <dgm:ruleLst/>
              <dgm:forEach name="Name83" axis="ch" ptType="node" cnt="1">
                <dgm:layoutNode name="bullet4a" styleLbl="node1">
                  <dgm:alg type="sp"/>
                  <dgm:shape xmlns:r="http://schemas.openxmlformats.org/officeDocument/2006/relationships" type="ellipse" r:blip="">
                    <dgm:adjLst/>
                  </dgm:shape>
                  <dgm:presOf/>
                  <dgm:constrLst/>
                  <dgm:ruleLst/>
                </dgm:layoutNode>
                <dgm:layoutNode name="textBox4a" styleLbl="revTx">
                  <dgm:varLst>
                    <dgm:bulletEnabled val="1"/>
                  </dgm:varLst>
                  <dgm:choose name="Name84">
                    <dgm:if name="Name85" func="var" arg="dir" op="equ" val="norm">
                      <dgm:choose name="Name86">
                        <dgm:if name="Name87" axis="root des" ptType="all node" func="maxDepth" op="gt" val="1">
                          <dgm:alg type="tx">
                            <dgm:param type="txAnchorVert" val="t"/>
                            <dgm:param type="parTxLTRAlign" val="l"/>
                            <dgm:param type="parTxRTLAlign" val="r"/>
                          </dgm:alg>
                        </dgm:if>
                        <dgm:else name="Name88">
                          <dgm:alg type="tx">
                            <dgm:param type="txAnchorVert" val="t"/>
                            <dgm:param type="parTxLTRAlign" val="l"/>
                            <dgm:param type="parTxRTLAlign" val="l"/>
                          </dgm:alg>
                        </dgm:else>
                      </dgm:choose>
                    </dgm:if>
                    <dgm:else name="Name89">
                      <dgm:choose name="Name90">
                        <dgm:if name="Name91" axis="root des" ptType="all node" func="maxDepth" op="gt" val="1">
                          <dgm:alg type="tx">
                            <dgm:param type="txAnchorVert" val="b"/>
                            <dgm:param type="txAnchorVertCh" val="b"/>
                            <dgm:param type="parTxLTRAlign" val="l"/>
                            <dgm:param type="parTxRTLAlign" val="r"/>
                          </dgm:alg>
                        </dgm:if>
                        <dgm:else name="Name9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rMarg"/>
                        <dgm:constr type="tMarg"/>
                        <dgm:constr type="bMarg"/>
                      </dgm:constrLst>
                    </dgm:if>
                    <dgm:else name="Name95">
                      <dgm:constrLst>
                        <dgm:constr type="lMarg"/>
                        <dgm:constr type="tMarg"/>
                        <dgm:constr type="bMarg"/>
                      </dgm:constrLst>
                    </dgm:else>
                  </dgm:choose>
                  <dgm:ruleLst>
                    <dgm:rule type="primFontSz" val="5" fact="NaN" max="NaN"/>
                  </dgm:ruleLst>
                </dgm:layoutNode>
              </dgm:forEach>
              <dgm:forEach name="Name96" axis="ch" ptType="node" st="2" cnt="1">
                <dgm:layoutNode name="bullet4b" styleLbl="node1">
                  <dgm:alg type="sp"/>
                  <dgm:shape xmlns:r="http://schemas.openxmlformats.org/officeDocument/2006/relationships" type="ellipse" r:blip="">
                    <dgm:adjLst/>
                  </dgm:shape>
                  <dgm:presOf/>
                  <dgm:constrLst/>
                  <dgm:ruleLst/>
                </dgm:layoutNode>
                <dgm:layoutNode name="textBox4b" styleLbl="revTx">
                  <dgm:varLst>
                    <dgm:bulletEnabled val="1"/>
                  </dgm:varLst>
                  <dgm:choose name="Name97">
                    <dgm:if name="Name98" func="var" arg="dir" op="equ" val="norm">
                      <dgm:choose name="Name99">
                        <dgm:if name="Name100" axis="root des" ptType="all node" func="maxDepth" op="gt" val="1">
                          <dgm:alg type="tx">
                            <dgm:param type="txAnchorVert" val="t"/>
                            <dgm:param type="parTxLTRAlign" val="l"/>
                            <dgm:param type="parTxRTLAlign" val="r"/>
                          </dgm:alg>
                        </dgm:if>
                        <dgm:else name="Name101">
                          <dgm:alg type="tx">
                            <dgm:param type="txAnchorVert" val="t"/>
                            <dgm:param type="parTxLTRAlign" val="l"/>
                            <dgm:param type="parTxRTLAlign" val="l"/>
                          </dgm:alg>
                        </dgm:else>
                      </dgm:choose>
                    </dgm:if>
                    <dgm:else name="Name102">
                      <dgm:choose name="Name103">
                        <dgm:if name="Name104" axis="root des" ptType="all node" func="maxDepth" op="gt" val="1">
                          <dgm:alg type="tx">
                            <dgm:param type="txAnchorVert" val="b"/>
                            <dgm:param type="txAnchorVertCh" val="b"/>
                            <dgm:param type="parTxLTRAlign" val="l"/>
                            <dgm:param type="parTxRTLAlign" val="r"/>
                          </dgm:alg>
                        </dgm:if>
                        <dgm:else name="Name10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06">
                    <dgm:if name="Name107" func="var" arg="dir" op="equ" val="norm">
                      <dgm:constrLst>
                        <dgm:constr type="rMarg"/>
                        <dgm:constr type="tMarg"/>
                        <dgm:constr type="bMarg"/>
                      </dgm:constrLst>
                    </dgm:if>
                    <dgm:else name="Name108">
                      <dgm:constrLst>
                        <dgm:constr type="lMarg"/>
                        <dgm:constr type="tMarg"/>
                        <dgm:constr type="bMarg"/>
                      </dgm:constrLst>
                    </dgm:else>
                  </dgm:choose>
                  <dgm:ruleLst>
                    <dgm:rule type="primFontSz" val="5" fact="NaN" max="NaN"/>
                  </dgm:ruleLst>
                </dgm:layoutNode>
              </dgm:forEach>
              <dgm:forEach name="Name109" axis="ch" ptType="node" st="3" cnt="1">
                <dgm:layoutNode name="bullet4c" styleLbl="node1">
                  <dgm:alg type="sp"/>
                  <dgm:shape xmlns:r="http://schemas.openxmlformats.org/officeDocument/2006/relationships" type="ellipse" r:blip="">
                    <dgm:adjLst/>
                  </dgm:shape>
                  <dgm:presOf/>
                  <dgm:constrLst/>
                  <dgm:ruleLst/>
                </dgm:layoutNode>
                <dgm:layoutNode name="textBox4c" styleLbl="revTx">
                  <dgm:varLst>
                    <dgm:bulletEnabled val="1"/>
                  </dgm:varLst>
                  <dgm:choose name="Name110">
                    <dgm:if name="Name111" func="var" arg="dir" op="equ" val="norm">
                      <dgm:choose name="Name112">
                        <dgm:if name="Name113" axis="root des" ptType="all node" func="maxDepth" op="gt" val="1">
                          <dgm:alg type="tx">
                            <dgm:param type="txAnchorVert" val="t"/>
                            <dgm:param type="parTxLTRAlign" val="l"/>
                            <dgm:param type="parTxRTLAlign" val="r"/>
                          </dgm:alg>
                        </dgm:if>
                        <dgm:else name="Name114">
                          <dgm:alg type="tx">
                            <dgm:param type="txAnchorVert" val="t"/>
                            <dgm:param type="parTxLTRAlign" val="l"/>
                            <dgm:param type="parTxRTLAlign" val="l"/>
                          </dgm:alg>
                        </dgm:else>
                      </dgm:choose>
                    </dgm:if>
                    <dgm:else name="Name115">
                      <dgm:choose name="Name116">
                        <dgm:if name="Name117" axis="root des" ptType="all node" func="maxDepth" op="gt" val="1">
                          <dgm:alg type="tx">
                            <dgm:param type="txAnchorVert" val="b"/>
                            <dgm:param type="txAnchorVertCh" val="b"/>
                            <dgm:param type="parTxLTRAlign" val="l"/>
                            <dgm:param type="parTxRTLAlign" val="r"/>
                          </dgm:alg>
                        </dgm:if>
                        <dgm:else name="Name11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19">
                    <dgm:if name="Name120" func="var" arg="dir" op="equ" val="norm">
                      <dgm:constrLst>
                        <dgm:constr type="rMarg"/>
                        <dgm:constr type="tMarg"/>
                        <dgm:constr type="bMarg"/>
                      </dgm:constrLst>
                    </dgm:if>
                    <dgm:else name="Name121">
                      <dgm:constrLst>
                        <dgm:constr type="lMarg"/>
                        <dgm:constr type="tMarg"/>
                        <dgm:constr type="bMarg"/>
                      </dgm:constrLst>
                    </dgm:else>
                  </dgm:choose>
                  <dgm:ruleLst>
                    <dgm:rule type="primFontSz" val="5" fact="NaN" max="NaN"/>
                  </dgm:ruleLst>
                </dgm:layoutNode>
              </dgm:forEach>
              <dgm:forEach name="Name122" axis="ch" ptType="node" st="4" cnt="1">
                <dgm:layoutNode name="bullet4d" styleLbl="node1">
                  <dgm:alg type="sp"/>
                  <dgm:shape xmlns:r="http://schemas.openxmlformats.org/officeDocument/2006/relationships" type="ellipse" r:blip="">
                    <dgm:adjLst/>
                  </dgm:shape>
                  <dgm:presOf/>
                  <dgm:constrLst/>
                  <dgm:ruleLst/>
                </dgm:layoutNode>
                <dgm:layoutNode name="textBox4d" styleLbl="revTx">
                  <dgm:varLst>
                    <dgm:bulletEnabled val="1"/>
                  </dgm:varLst>
                  <dgm:choose name="Name123">
                    <dgm:if name="Name124" func="var" arg="dir" op="equ" val="norm">
                      <dgm:choose name="Name125">
                        <dgm:if name="Name126" axis="root des" ptType="all node" func="maxDepth" op="gt" val="1">
                          <dgm:alg type="tx">
                            <dgm:param type="txAnchorVert" val="t"/>
                            <dgm:param type="parTxLTRAlign" val="l"/>
                            <dgm:param type="parTxRTLAlign" val="r"/>
                          </dgm:alg>
                        </dgm:if>
                        <dgm:else name="Name127">
                          <dgm:alg type="tx">
                            <dgm:param type="txAnchorVert" val="t"/>
                            <dgm:param type="parTxLTRAlign" val="l"/>
                            <dgm:param type="parTxRTLAlign" val="l"/>
                          </dgm:alg>
                        </dgm:else>
                      </dgm:choose>
                    </dgm:if>
                    <dgm:else name="Name128">
                      <dgm:choose name="Name129">
                        <dgm:if name="Name130" axis="root des" ptType="all node" func="maxDepth" op="gt" val="1">
                          <dgm:alg type="tx">
                            <dgm:param type="txAnchorVert" val="b"/>
                            <dgm:param type="txAnchorVertCh" val="b"/>
                            <dgm:param type="parTxLTRAlign" val="l"/>
                            <dgm:param type="parTxRTLAlign" val="r"/>
                          </dgm:alg>
                        </dgm:if>
                        <dgm:else name="Name13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32">
                    <dgm:if name="Name133" func="var" arg="dir" op="equ" val="norm">
                      <dgm:constrLst>
                        <dgm:constr type="rMarg"/>
                        <dgm:constr type="tMarg"/>
                        <dgm:constr type="bMarg"/>
                      </dgm:constrLst>
                    </dgm:if>
                    <dgm:else name="Name134">
                      <dgm:constrLst>
                        <dgm:constr type="lMarg"/>
                        <dgm:constr type="tMarg"/>
                        <dgm:constr type="bMarg"/>
                      </dgm:constrLst>
                    </dgm:else>
                  </dgm:choose>
                  <dgm:ruleLst>
                    <dgm:rule type="primFontSz" val="5" fact="NaN" max="NaN"/>
                  </dgm:ruleLst>
                </dgm:layoutNode>
              </dgm:forEach>
            </dgm:layoutNode>
          </dgm:if>
          <dgm:else name="Name135">
            <dgm:layoutNode name="arrowDiagram5">
              <dgm:alg type="composite">
                <dgm:param type="vertAlign" val="none"/>
                <dgm:param type="horzAlign" val="none"/>
              </dgm:alg>
              <dgm:shape xmlns:r="http://schemas.openxmlformats.org/officeDocument/2006/relationships" r:blip="">
                <dgm:adjLst/>
              </dgm:shape>
              <dgm:presOf/>
              <dgm:choose name="Name136">
                <dgm:if name="Name137" func="var" arg="dir" op="equ" val="norm">
                  <dgm:constrLst>
                    <dgm:constr type="ctrX" for="ch" forName="bullet5a" refType="w" fact="0.11"/>
                    <dgm:constr type="ctrY" for="ch" forName="bullet5a" refType="h" fact="0.762"/>
                    <dgm:constr type="w" for="ch" forName="bullet5a" refType="w" fact="0.023"/>
                    <dgm:constr type="h" for="ch" forName="bullet5a" refType="w" refFor="ch" refForName="bullet5a"/>
                    <dgm:constr type="l" for="ch" forName="textBox5a" refType="ctrX" refFor="ch" refForName="bullet5a"/>
                    <dgm:constr type="t" for="ch" forName="textBox5a" refType="ctrY" refFor="ch" refForName="bullet5a"/>
                    <dgm:constr type="w" for="ch" forName="textBox5a" refType="w" fact="0.131"/>
                    <dgm:constr type="h" for="ch" forName="textBox5a" refType="h" fact="0.238"/>
                    <dgm:constr type="userA" refType="h" refFor="ch" refForName="bullet5a" fact="0.53"/>
                    <dgm:constr type="l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l" for="ch" forName="textBox5b" refType="ctrX" refFor="ch" refForName="bullet5b"/>
                    <dgm:constr type="t" for="ch" forName="textBox5b" refType="ctrY" refFor="ch" refForName="bullet5b"/>
                    <dgm:constr type="w" for="ch" forName="textBox5b" refType="w" fact="0.166"/>
                    <dgm:constr type="h" for="ch" forName="textBox5b" refType="h" fact="0.419"/>
                    <dgm:constr type="userB" refType="h" refFor="ch" refForName="bullet5b" fact="0.53"/>
                    <dgm:constr type="l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l" for="ch" forName="textBox5c" refType="ctrX" refFor="ch" refForName="bullet5c"/>
                    <dgm:constr type="t" for="ch" forName="textBox5c" refType="ctrY" refFor="ch" refForName="bullet5c"/>
                    <dgm:constr type="w" for="ch" forName="textBox5c" refType="w" fact="0.193"/>
                    <dgm:constr type="h" for="ch" forName="textBox5c" refType="h" fact="0.562"/>
                    <dgm:constr type="userC" refType="h" refFor="ch" refForName="bullet5c" fact="0.53"/>
                    <dgm:constr type="l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l" for="ch" forName="textBox5d" refType="ctrX" refFor="ch" refForName="bullet5d"/>
                    <dgm:constr type="t" for="ch" forName="textBox5d" refType="ctrY" refFor="ch" refForName="bullet5d"/>
                    <dgm:constr type="w" for="ch" forName="textBox5d" refType="w" fact="0.2"/>
                    <dgm:constr type="h" for="ch" forName="textBox5d" refType="h" fact="0.67"/>
                    <dgm:constr type="userD" refType="h" refFor="ch" refForName="bullet5d" fact="0.53"/>
                    <dgm:constr type="l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l" for="ch" forName="textBox5e" refType="ctrX" refFor="ch" refForName="bullet5e"/>
                    <dgm:constr type="t" for="ch" forName="textBox5e" refType="ctrY" refFor="ch" refForName="bullet5e"/>
                    <dgm:constr type="w" for="ch" forName="textBox5e" refType="w" fact="0.2"/>
                    <dgm:constr type="h" for="ch" forName="textBox5e" refType="h" fact="0.736"/>
                    <dgm:constr type="userE" refType="h" refFor="ch" refForName="bullet5e" fact="0.53"/>
                    <dgm:constr type="lMarg" for="ch" forName="textBox5e" refType="userE" fact="2.834"/>
                    <dgm:constr type="primFontSz" for="ch" ptType="node" op="equ" val="65"/>
                  </dgm:constrLst>
                </dgm:if>
                <dgm:else name="Name138">
                  <dgm:constrLst>
                    <dgm:constr type="ctrX" for="ch" forName="bullet5a" refType="w" fact="0.11"/>
                    <dgm:constr type="ctrY" for="ch" forName="bullet5a" refType="h" fact="0.762"/>
                    <dgm:constr type="w" for="ch" forName="bullet5a" refType="w" fact="0.023"/>
                    <dgm:constr type="h" for="ch" forName="bullet5a" refType="w" refFor="ch" refForName="bullet5a"/>
                    <dgm:constr type="r" for="ch" forName="textBox5a" refType="ctrX" refFor="ch" refForName="bullet5a"/>
                    <dgm:constr type="b" for="ch" forName="textBox5a" refType="ctrY" refFor="ch" refForName="bullet5a"/>
                    <dgm:constr type="w" for="ch" forName="textBox5a" refType="w" fact="0.11"/>
                    <dgm:constr type="h" for="ch" forName="textBox5a" refType="h" fact="0.762"/>
                    <dgm:constr type="userA" refType="h" refFor="ch" refForName="bullet5a" fact="0.53"/>
                    <dgm:constr type="r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r" for="ch" forName="textBox5b" refType="ctrX" refFor="ch" refForName="bullet5b"/>
                    <dgm:constr type="b" for="ch" forName="textBox5b" refType="ctrY" refFor="ch" refForName="bullet5b"/>
                    <dgm:constr type="w" for="ch" forName="textBox5b" refType="w" fact="0.131"/>
                    <dgm:constr type="h" for="ch" forName="textBox5b" refType="h" fact="0.581"/>
                    <dgm:constr type="userB" refType="h" refFor="ch" refForName="bullet5b" fact="0.53"/>
                    <dgm:constr type="r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r" for="ch" forName="textBox5c" refType="ctrX" refFor="ch" refForName="bullet5c"/>
                    <dgm:constr type="b" for="ch" forName="textBox5c" refType="ctrY" refFor="ch" refForName="bullet5c"/>
                    <dgm:constr type="w" for="ch" forName="textBox5c" refType="w" fact="0.166"/>
                    <dgm:constr type="h" for="ch" forName="textBox5c" refType="h" fact="0.438"/>
                    <dgm:constr type="userC" refType="h" refFor="ch" refForName="bullet5c" fact="0.53"/>
                    <dgm:constr type="r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r" for="ch" forName="textBox5d" refType="ctrX" refFor="ch" refForName="bullet5d"/>
                    <dgm:constr type="b" for="ch" forName="textBox5d" refType="ctrY" refFor="ch" refForName="bullet5d"/>
                    <dgm:constr type="w" for="ch" forName="textBox5d" refType="w" fact="0.193"/>
                    <dgm:constr type="h" for="ch" forName="textBox5d" refType="h" fact="0.33"/>
                    <dgm:constr type="userD" refType="h" refFor="ch" refForName="bullet5d" fact="0.53"/>
                    <dgm:constr type="r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r" for="ch" forName="textBox5e" refType="ctrX" refFor="ch" refForName="bullet5e"/>
                    <dgm:constr type="b" for="ch" forName="textBox5e" refType="ctrY" refFor="ch" refForName="bullet5e"/>
                    <dgm:constr type="w" for="ch" forName="textBox5e" refType="w" fact="0.2"/>
                    <dgm:constr type="h" for="ch" forName="textBox5e" refType="h" fact="0.264"/>
                    <dgm:constr type="userE" refType="h" refFor="ch" refForName="bullet5e" fact="0.53"/>
                    <dgm:constr type="rMarg" for="ch" forName="textBox5e" refType="userE" fact="2.834"/>
                    <dgm:constr type="primFontSz" for="ch" ptType="node" op="equ" val="65"/>
                  </dgm:constrLst>
                </dgm:else>
              </dgm:choose>
              <dgm:ruleLst/>
              <dgm:forEach name="Name139" axis="ch" ptType="node" cnt="1">
                <dgm:layoutNode name="bullet5a" styleLbl="node1">
                  <dgm:alg type="sp"/>
                  <dgm:shape xmlns:r="http://schemas.openxmlformats.org/officeDocument/2006/relationships" type="ellipse" r:blip="">
                    <dgm:adjLst/>
                  </dgm:shape>
                  <dgm:presOf/>
                  <dgm:constrLst/>
                  <dgm:ruleLst/>
                </dgm:layoutNode>
                <dgm:layoutNode name="textBox5a" styleLbl="revTx">
                  <dgm:varLst>
                    <dgm:bulletEnabled val="1"/>
                  </dgm:varLst>
                  <dgm:choose name="Name140">
                    <dgm:if name="Name141" func="var" arg="dir" op="equ" val="norm">
                      <dgm:choose name="Name142">
                        <dgm:if name="Name143" axis="root des" ptType="all node" func="maxDepth" op="gt" val="1">
                          <dgm:alg type="tx">
                            <dgm:param type="txAnchorVert" val="t"/>
                            <dgm:param type="parTxLTRAlign" val="l"/>
                            <dgm:param type="parTxRTLAlign" val="r"/>
                          </dgm:alg>
                        </dgm:if>
                        <dgm:else name="Name144">
                          <dgm:alg type="tx">
                            <dgm:param type="txAnchorVert" val="t"/>
                            <dgm:param type="parTxLTRAlign" val="l"/>
                            <dgm:param type="parTxRTLAlign" val="l"/>
                          </dgm:alg>
                        </dgm:else>
                      </dgm:choose>
                    </dgm:if>
                    <dgm:else name="Name145">
                      <dgm:choose name="Name146">
                        <dgm:if name="Name147" axis="root des" ptType="all node" func="maxDepth" op="gt" val="1">
                          <dgm:alg type="tx">
                            <dgm:param type="txAnchorVert" val="b"/>
                            <dgm:param type="txAnchorVertCh" val="b"/>
                            <dgm:param type="parTxLTRAlign" val="l"/>
                            <dgm:param type="parTxRTLAlign" val="r"/>
                          </dgm:alg>
                        </dgm:if>
                        <dgm:else name="Name14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49">
                    <dgm:if name="Name150" func="var" arg="dir" op="equ" val="norm">
                      <dgm:constrLst>
                        <dgm:constr type="rMarg"/>
                        <dgm:constr type="tMarg"/>
                        <dgm:constr type="bMarg"/>
                      </dgm:constrLst>
                    </dgm:if>
                    <dgm:else name="Name151">
                      <dgm:constrLst>
                        <dgm:constr type="lMarg"/>
                        <dgm:constr type="tMarg"/>
                        <dgm:constr type="bMarg"/>
                      </dgm:constrLst>
                    </dgm:else>
                  </dgm:choose>
                  <dgm:ruleLst>
                    <dgm:rule type="primFontSz" val="5" fact="NaN" max="NaN"/>
                  </dgm:ruleLst>
                </dgm:layoutNode>
              </dgm:forEach>
              <dgm:forEach name="Name152" axis="ch" ptType="node" st="2" cnt="1">
                <dgm:layoutNode name="bullet5b" styleLbl="node1">
                  <dgm:alg type="sp"/>
                  <dgm:shape xmlns:r="http://schemas.openxmlformats.org/officeDocument/2006/relationships" type="ellipse" r:blip="">
                    <dgm:adjLst/>
                  </dgm:shape>
                  <dgm:presOf/>
                  <dgm:constrLst/>
                  <dgm:ruleLst/>
                </dgm:layoutNode>
                <dgm:layoutNode name="textBox5b" styleLbl="revTx">
                  <dgm:varLst>
                    <dgm:bulletEnabled val="1"/>
                  </dgm:varLst>
                  <dgm:choose name="Name153">
                    <dgm:if name="Name154" func="var" arg="dir" op="equ" val="norm">
                      <dgm:choose name="Name155">
                        <dgm:if name="Name156" axis="root des" ptType="all node" func="maxDepth" op="gt" val="1">
                          <dgm:alg type="tx">
                            <dgm:param type="txAnchorVert" val="t"/>
                            <dgm:param type="parTxLTRAlign" val="l"/>
                            <dgm:param type="parTxRTLAlign" val="r"/>
                          </dgm:alg>
                        </dgm:if>
                        <dgm:else name="Name157">
                          <dgm:alg type="tx">
                            <dgm:param type="txAnchorVert" val="t"/>
                            <dgm:param type="parTxLTRAlign" val="l"/>
                            <dgm:param type="parTxRTLAlign" val="l"/>
                          </dgm:alg>
                        </dgm:else>
                      </dgm:choose>
                    </dgm:if>
                    <dgm:else name="Name158">
                      <dgm:choose name="Name159">
                        <dgm:if name="Name160" axis="root des" ptType="all node" func="maxDepth" op="gt" val="1">
                          <dgm:alg type="tx">
                            <dgm:param type="txAnchorVert" val="b"/>
                            <dgm:param type="txAnchorVertCh" val="b"/>
                            <dgm:param type="parTxLTRAlign" val="l"/>
                            <dgm:param type="parTxRTLAlign" val="r"/>
                          </dgm:alg>
                        </dgm:if>
                        <dgm:else name="Name16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62">
                    <dgm:if name="Name163" func="var" arg="dir" op="equ" val="norm">
                      <dgm:constrLst>
                        <dgm:constr type="rMarg"/>
                        <dgm:constr type="tMarg"/>
                        <dgm:constr type="bMarg"/>
                      </dgm:constrLst>
                    </dgm:if>
                    <dgm:else name="Name164">
                      <dgm:constrLst>
                        <dgm:constr type="lMarg"/>
                        <dgm:constr type="tMarg"/>
                        <dgm:constr type="bMarg"/>
                      </dgm:constrLst>
                    </dgm:else>
                  </dgm:choose>
                  <dgm:ruleLst>
                    <dgm:rule type="primFontSz" val="5" fact="NaN" max="NaN"/>
                  </dgm:ruleLst>
                </dgm:layoutNode>
              </dgm:forEach>
              <dgm:forEach name="Name165" axis="ch" ptType="node" st="3" cnt="1">
                <dgm:layoutNode name="bullet5c" styleLbl="node1">
                  <dgm:alg type="sp"/>
                  <dgm:shape xmlns:r="http://schemas.openxmlformats.org/officeDocument/2006/relationships" type="ellipse" r:blip="">
                    <dgm:adjLst/>
                  </dgm:shape>
                  <dgm:presOf/>
                  <dgm:constrLst/>
                  <dgm:ruleLst/>
                </dgm:layoutNode>
                <dgm:layoutNode name="textBox5c" styleLbl="revTx">
                  <dgm:varLst>
                    <dgm:bulletEnabled val="1"/>
                  </dgm:varLst>
                  <dgm:choose name="Name166">
                    <dgm:if name="Name167" func="var" arg="dir" op="equ" val="norm">
                      <dgm:choose name="Name168">
                        <dgm:if name="Name169" axis="root des" ptType="all node" func="maxDepth" op="gt" val="1">
                          <dgm:alg type="tx">
                            <dgm:param type="txAnchorVert" val="t"/>
                            <dgm:param type="parTxLTRAlign" val="l"/>
                            <dgm:param type="parTxRTLAlign" val="r"/>
                          </dgm:alg>
                        </dgm:if>
                        <dgm:else name="Name170">
                          <dgm:alg type="tx">
                            <dgm:param type="txAnchorVert" val="t"/>
                            <dgm:param type="parTxLTRAlign" val="l"/>
                            <dgm:param type="parTxRTLAlign" val="l"/>
                          </dgm:alg>
                        </dgm:else>
                      </dgm:choose>
                    </dgm:if>
                    <dgm:else name="Name171">
                      <dgm:choose name="Name172">
                        <dgm:if name="Name173" axis="root des" ptType="all node" func="maxDepth" op="gt" val="1">
                          <dgm:alg type="tx">
                            <dgm:param type="txAnchorVert" val="b"/>
                            <dgm:param type="txAnchorVertCh" val="b"/>
                            <dgm:param type="parTxLTRAlign" val="l"/>
                            <dgm:param type="parTxRTLAlign" val="r"/>
                          </dgm:alg>
                        </dgm:if>
                        <dgm:else name="Name174">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75">
                    <dgm:if name="Name176" func="var" arg="dir" op="equ" val="norm">
                      <dgm:constrLst>
                        <dgm:constr type="rMarg"/>
                        <dgm:constr type="tMarg"/>
                        <dgm:constr type="bMarg"/>
                      </dgm:constrLst>
                    </dgm:if>
                    <dgm:else name="Name177">
                      <dgm:constrLst>
                        <dgm:constr type="lMarg"/>
                        <dgm:constr type="tMarg"/>
                        <dgm:constr type="bMarg"/>
                      </dgm:constrLst>
                    </dgm:else>
                  </dgm:choose>
                  <dgm:ruleLst>
                    <dgm:rule type="primFontSz" val="5" fact="NaN" max="NaN"/>
                  </dgm:ruleLst>
                </dgm:layoutNode>
              </dgm:forEach>
              <dgm:forEach name="Name178" axis="ch" ptType="node" st="4" cnt="1">
                <dgm:layoutNode name="bullet5d" styleLbl="node1">
                  <dgm:alg type="sp"/>
                  <dgm:shape xmlns:r="http://schemas.openxmlformats.org/officeDocument/2006/relationships" type="ellipse" r:blip="">
                    <dgm:adjLst/>
                  </dgm:shape>
                  <dgm:presOf/>
                  <dgm:constrLst/>
                  <dgm:ruleLst/>
                </dgm:layoutNode>
                <dgm:layoutNode name="textBox5d" styleLbl="revTx">
                  <dgm:varLst>
                    <dgm:bulletEnabled val="1"/>
                  </dgm:varLst>
                  <dgm:choose name="Name179">
                    <dgm:if name="Name180" func="var" arg="dir" op="equ" val="norm">
                      <dgm:choose name="Name181">
                        <dgm:if name="Name182" axis="root des" ptType="all node" func="maxDepth" op="gt" val="1">
                          <dgm:alg type="tx">
                            <dgm:param type="txAnchorVert" val="t"/>
                            <dgm:param type="parTxLTRAlign" val="l"/>
                            <dgm:param type="parTxRTLAlign" val="r"/>
                          </dgm:alg>
                        </dgm:if>
                        <dgm:else name="Name183">
                          <dgm:alg type="tx">
                            <dgm:param type="txAnchorVert" val="t"/>
                            <dgm:param type="parTxLTRAlign" val="l"/>
                            <dgm:param type="parTxRTLAlign" val="l"/>
                          </dgm:alg>
                        </dgm:else>
                      </dgm:choose>
                    </dgm:if>
                    <dgm:else name="Name184">
                      <dgm:choose name="Name185">
                        <dgm:if name="Name186" axis="root des" ptType="all node" func="maxDepth" op="gt" val="1">
                          <dgm:alg type="tx">
                            <dgm:param type="txAnchorVert" val="b"/>
                            <dgm:param type="txAnchorVertCh" val="b"/>
                            <dgm:param type="parTxLTRAlign" val="l"/>
                            <dgm:param type="parTxRTLAlign" val="r"/>
                          </dgm:alg>
                        </dgm:if>
                        <dgm:else name="Name187">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88">
                    <dgm:if name="Name189" func="var" arg="dir" op="equ" val="norm">
                      <dgm:constrLst>
                        <dgm:constr type="rMarg"/>
                        <dgm:constr type="tMarg"/>
                        <dgm:constr type="bMarg"/>
                      </dgm:constrLst>
                    </dgm:if>
                    <dgm:else name="Name190">
                      <dgm:constrLst>
                        <dgm:constr type="lMarg"/>
                        <dgm:constr type="tMarg"/>
                        <dgm:constr type="bMarg"/>
                      </dgm:constrLst>
                    </dgm:else>
                  </dgm:choose>
                  <dgm:ruleLst>
                    <dgm:rule type="primFontSz" val="5" fact="NaN" max="NaN"/>
                  </dgm:ruleLst>
                </dgm:layoutNode>
              </dgm:forEach>
              <dgm:forEach name="Name191" axis="ch" ptType="node" st="5" cnt="1">
                <dgm:layoutNode name="bullet5e" styleLbl="node1">
                  <dgm:alg type="sp"/>
                  <dgm:shape xmlns:r="http://schemas.openxmlformats.org/officeDocument/2006/relationships" type="ellipse" r:blip="">
                    <dgm:adjLst/>
                  </dgm:shape>
                  <dgm:presOf/>
                  <dgm:constrLst/>
                  <dgm:ruleLst/>
                </dgm:layoutNode>
                <dgm:layoutNode name="textBox5e" styleLbl="revTx">
                  <dgm:varLst>
                    <dgm:bulletEnabled val="1"/>
                  </dgm:varLst>
                  <dgm:choose name="Name192">
                    <dgm:if name="Name193" func="var" arg="dir" op="equ" val="norm">
                      <dgm:choose name="Name194">
                        <dgm:if name="Name195" axis="root des" ptType="all node" func="maxDepth" op="gt" val="1">
                          <dgm:alg type="tx">
                            <dgm:param type="txAnchorVert" val="t"/>
                            <dgm:param type="parTxLTRAlign" val="l"/>
                            <dgm:param type="parTxRTLAlign" val="r"/>
                          </dgm:alg>
                        </dgm:if>
                        <dgm:else name="Name196">
                          <dgm:alg type="tx">
                            <dgm:param type="txAnchorVert" val="t"/>
                            <dgm:param type="parTxLTRAlign" val="l"/>
                            <dgm:param type="parTxRTLAlign" val="l"/>
                          </dgm:alg>
                        </dgm:else>
                      </dgm:choose>
                    </dgm:if>
                    <dgm:else name="Name197">
                      <dgm:choose name="Name198">
                        <dgm:if name="Name199" axis="root des" ptType="all node" func="maxDepth" op="gt" val="1">
                          <dgm:alg type="tx">
                            <dgm:param type="txAnchorVert" val="b"/>
                            <dgm:param type="txAnchorVertCh" val="b"/>
                            <dgm:param type="parTxLTRAlign" val="l"/>
                            <dgm:param type="parTxRTLAlign" val="r"/>
                          </dgm:alg>
                        </dgm:if>
                        <dgm:else name="Name200">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1">
                    <dgm:if name="Name202" func="var" arg="dir" op="equ" val="norm">
                      <dgm:constrLst>
                        <dgm:constr type="rMarg"/>
                        <dgm:constr type="tMarg"/>
                        <dgm:constr type="bMarg"/>
                      </dgm:constrLst>
                    </dgm:if>
                    <dgm:else name="Name203">
                      <dgm:constrLst>
                        <dgm:constr type="lMarg"/>
                        <dgm:constr type="tMarg"/>
                        <dgm:constr type="bMarg"/>
                      </dgm:constrLst>
                    </dgm:else>
                  </dgm:choose>
                  <dgm:ruleLst>
                    <dgm:rule type="primFontSz" val="5" fact="NaN" max="NaN"/>
                  </dgm:ruleLst>
                </dgm:layoutNode>
              </dgm:forEach>
            </dgm:layoutNode>
          </dgm:else>
        </dgm:choose>
      </dgm:if>
      <dgm:else name="Name204"/>
    </dgm:choose>
  </dgm:layoutNode>
</dgm:layoutDef>
</file>

<file path=ppt/diagrams/layout2.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2.xml"/><Relationship Id="rId5" Type="http://schemas.openxmlformats.org/officeDocument/2006/relationships/image" Target="../media/image3.png"/><Relationship Id="rId4" Type="http://schemas.microsoft.com/office/2007/relationships/hdphoto" Target="../media/hdphoto1.wdp"/></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2.xml"/><Relationship Id="rId4" Type="http://schemas.microsoft.com/office/2007/relationships/hdphoto" Target="../media/hdphoto2.wdp"/></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2.xml"/><Relationship Id="rId4" Type="http://schemas.openxmlformats.org/officeDocument/2006/relationships/image" Target="../media/image7.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7/25/2025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7/25/2025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1.10a - Heading and subheading + logo and tagline 7">
  <p:cSld name="1.10a - Heading and subheading + logo and tagline 7">
    <p:spTree>
      <p:nvGrpSpPr>
        <p:cNvPr id="1" name="Shape 719"/>
        <p:cNvGrpSpPr/>
        <p:nvPr/>
      </p:nvGrpSpPr>
      <p:grpSpPr>
        <a:xfrm>
          <a:off x="0" y="0"/>
          <a:ext cx="0" cy="0"/>
          <a:chOff x="0" y="0"/>
          <a:chExt cx="0" cy="0"/>
        </a:xfrm>
      </p:grpSpPr>
      <p:sp>
        <p:nvSpPr>
          <p:cNvPr id="720" name="Google Shape;720;p80"/>
          <p:cNvSpPr txBox="1">
            <a:spLocks noGrp="1"/>
          </p:cNvSpPr>
          <p:nvPr>
            <p:ph type="title"/>
          </p:nvPr>
        </p:nvSpPr>
        <p:spPr>
          <a:xfrm>
            <a:off x="600000" y="600000"/>
            <a:ext cx="10992000" cy="594000"/>
          </a:xfrm>
          <a:prstGeom prst="rect">
            <a:avLst/>
          </a:prstGeom>
        </p:spPr>
        <p:txBody>
          <a:bodyPr spcFirstLastPara="1" wrap="square" lIns="0" tIns="0" rIns="0" bIns="0" anchor="t" anchorCtr="0">
            <a:noAutofit/>
          </a:bodyPr>
          <a:lstStyle>
            <a:lvl1pPr lvl="0" rtl="0">
              <a:lnSpc>
                <a:spcPct val="90000"/>
              </a:lnSpc>
              <a:spcBef>
                <a:spcPts val="0"/>
              </a:spcBef>
              <a:spcAft>
                <a:spcPts val="0"/>
              </a:spcAft>
              <a:buSzPts val="20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a:endParaRPr/>
          </a:p>
        </p:txBody>
      </p:sp>
      <p:sp>
        <p:nvSpPr>
          <p:cNvPr id="721" name="Google Shape;721;p80"/>
          <p:cNvSpPr txBox="1">
            <a:spLocks noGrp="1"/>
          </p:cNvSpPr>
          <p:nvPr>
            <p:ph type="subTitle" idx="1"/>
          </p:nvPr>
        </p:nvSpPr>
        <p:spPr>
          <a:xfrm>
            <a:off x="600000" y="1194000"/>
            <a:ext cx="10992000" cy="436000"/>
          </a:xfrm>
          <a:prstGeom prst="rect">
            <a:avLst/>
          </a:prstGeom>
        </p:spPr>
        <p:txBody>
          <a:bodyPr spcFirstLastPara="1" wrap="square" lIns="0" tIns="0" rIns="0" bIns="0" anchor="t" anchorCtr="0">
            <a:noAutofit/>
          </a:bodyPr>
          <a:lstStyle>
            <a:lvl1pPr lvl="0" rtl="0">
              <a:lnSpc>
                <a:spcPct val="90000"/>
              </a:lnSpc>
              <a:spcBef>
                <a:spcPts val="0"/>
              </a:spcBef>
              <a:spcAft>
                <a:spcPts val="0"/>
              </a:spcAft>
              <a:buSzPts val="1200"/>
              <a:buFont typeface="Archivo Medium"/>
              <a:buNone/>
              <a:defRPr>
                <a:latin typeface="Archivo Medium"/>
                <a:ea typeface="Archivo Medium"/>
                <a:cs typeface="Archivo Medium"/>
                <a:sym typeface="Archivo Medium"/>
              </a:defRPr>
            </a:lvl1pPr>
            <a:lvl2pPr lvl="1" rtl="0">
              <a:lnSpc>
                <a:spcPct val="90000"/>
              </a:lnSpc>
              <a:spcBef>
                <a:spcPts val="0"/>
              </a:spcBef>
              <a:spcAft>
                <a:spcPts val="0"/>
              </a:spcAft>
              <a:buSzPts val="1700"/>
              <a:buFont typeface="Archivo Medium"/>
              <a:buNone/>
              <a:defRPr>
                <a:latin typeface="Archivo Medium"/>
                <a:ea typeface="Archivo Medium"/>
                <a:cs typeface="Archivo Medium"/>
                <a:sym typeface="Archivo Medium"/>
              </a:defRPr>
            </a:lvl2pPr>
            <a:lvl3pPr lvl="2" rtl="0">
              <a:lnSpc>
                <a:spcPct val="90000"/>
              </a:lnSpc>
              <a:spcBef>
                <a:spcPts val="0"/>
              </a:spcBef>
              <a:spcAft>
                <a:spcPts val="0"/>
              </a:spcAft>
              <a:buSzPts val="1700"/>
              <a:buFont typeface="Archivo Medium"/>
              <a:buNone/>
              <a:defRPr>
                <a:latin typeface="Archivo Medium"/>
                <a:ea typeface="Archivo Medium"/>
                <a:cs typeface="Archivo Medium"/>
                <a:sym typeface="Archivo Medium"/>
              </a:defRPr>
            </a:lvl3pPr>
            <a:lvl4pPr lvl="3" rtl="0">
              <a:lnSpc>
                <a:spcPct val="90000"/>
              </a:lnSpc>
              <a:spcBef>
                <a:spcPts val="0"/>
              </a:spcBef>
              <a:spcAft>
                <a:spcPts val="0"/>
              </a:spcAft>
              <a:buSzPts val="1700"/>
              <a:buFont typeface="Archivo Medium"/>
              <a:buNone/>
              <a:defRPr>
                <a:latin typeface="Archivo Medium"/>
                <a:ea typeface="Archivo Medium"/>
                <a:cs typeface="Archivo Medium"/>
                <a:sym typeface="Archivo Medium"/>
              </a:defRPr>
            </a:lvl4pPr>
            <a:lvl5pPr lvl="4" rtl="0">
              <a:lnSpc>
                <a:spcPct val="90000"/>
              </a:lnSpc>
              <a:spcBef>
                <a:spcPts val="0"/>
              </a:spcBef>
              <a:spcAft>
                <a:spcPts val="0"/>
              </a:spcAft>
              <a:buSzPts val="1700"/>
              <a:buFont typeface="Archivo Medium"/>
              <a:buNone/>
              <a:defRPr>
                <a:latin typeface="Archivo Medium"/>
                <a:ea typeface="Archivo Medium"/>
                <a:cs typeface="Archivo Medium"/>
                <a:sym typeface="Archivo Medium"/>
              </a:defRPr>
            </a:lvl5pPr>
            <a:lvl6pPr lvl="5" rtl="0">
              <a:lnSpc>
                <a:spcPct val="90000"/>
              </a:lnSpc>
              <a:spcBef>
                <a:spcPts val="0"/>
              </a:spcBef>
              <a:spcAft>
                <a:spcPts val="0"/>
              </a:spcAft>
              <a:buSzPts val="1700"/>
              <a:buFont typeface="Archivo Medium"/>
              <a:buNone/>
              <a:defRPr>
                <a:latin typeface="Archivo Medium"/>
                <a:ea typeface="Archivo Medium"/>
                <a:cs typeface="Archivo Medium"/>
                <a:sym typeface="Archivo Medium"/>
              </a:defRPr>
            </a:lvl6pPr>
            <a:lvl7pPr lvl="6" rtl="0">
              <a:lnSpc>
                <a:spcPct val="90000"/>
              </a:lnSpc>
              <a:spcBef>
                <a:spcPts val="0"/>
              </a:spcBef>
              <a:spcAft>
                <a:spcPts val="0"/>
              </a:spcAft>
              <a:buSzPts val="1700"/>
              <a:buFont typeface="Archivo Medium"/>
              <a:buNone/>
              <a:defRPr>
                <a:latin typeface="Archivo Medium"/>
                <a:ea typeface="Archivo Medium"/>
                <a:cs typeface="Archivo Medium"/>
                <a:sym typeface="Archivo Medium"/>
              </a:defRPr>
            </a:lvl7pPr>
            <a:lvl8pPr lvl="7" rtl="0">
              <a:lnSpc>
                <a:spcPct val="90000"/>
              </a:lnSpc>
              <a:spcBef>
                <a:spcPts val="0"/>
              </a:spcBef>
              <a:spcAft>
                <a:spcPts val="0"/>
              </a:spcAft>
              <a:buSzPts val="1700"/>
              <a:buFont typeface="Archivo Medium"/>
              <a:buNone/>
              <a:defRPr>
                <a:latin typeface="Archivo Medium"/>
                <a:ea typeface="Archivo Medium"/>
                <a:cs typeface="Archivo Medium"/>
                <a:sym typeface="Archivo Medium"/>
              </a:defRPr>
            </a:lvl8pPr>
            <a:lvl9pPr lvl="8" rtl="0">
              <a:lnSpc>
                <a:spcPct val="90000"/>
              </a:lnSpc>
              <a:spcBef>
                <a:spcPts val="0"/>
              </a:spcBef>
              <a:spcAft>
                <a:spcPts val="0"/>
              </a:spcAft>
              <a:buSzPts val="1700"/>
              <a:buFont typeface="Archivo Medium"/>
              <a:buNone/>
              <a:defRPr>
                <a:latin typeface="Archivo Medium"/>
                <a:ea typeface="Archivo Medium"/>
                <a:cs typeface="Archivo Medium"/>
                <a:sym typeface="Archivo Medium"/>
              </a:defRPr>
            </a:lvl9pPr>
          </a:lstStyle>
          <a:p>
            <a:endParaRPr/>
          </a:p>
        </p:txBody>
      </p:sp>
      <p:sp>
        <p:nvSpPr>
          <p:cNvPr id="722" name="Google Shape;722;p80"/>
          <p:cNvSpPr txBox="1"/>
          <p:nvPr/>
        </p:nvSpPr>
        <p:spPr>
          <a:xfrm>
            <a:off x="8664804" y="6457817"/>
            <a:ext cx="3230800" cy="207600"/>
          </a:xfrm>
          <a:prstGeom prst="rect">
            <a:avLst/>
          </a:prstGeom>
          <a:no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Clr>
                <a:srgbClr val="7F7F7F"/>
              </a:buClr>
              <a:buSzPts val="2900"/>
              <a:buFont typeface="Arial"/>
              <a:buNone/>
            </a:pPr>
            <a:r>
              <a:rPr lang="en-GB" sz="1200">
                <a:solidFill>
                  <a:srgbClr val="1E5E82"/>
                </a:solidFill>
                <a:latin typeface="Archivo SemiBold"/>
                <a:ea typeface="Archivo SemiBold"/>
                <a:cs typeface="Archivo SemiBold"/>
                <a:sym typeface="Archivo SemiBold"/>
              </a:rPr>
              <a:t>Changing how the world works for the </a:t>
            </a:r>
            <a:r>
              <a:rPr lang="en-GB" sz="1200">
                <a:solidFill>
                  <a:srgbClr val="D86E89"/>
                </a:solidFill>
                <a:latin typeface="Archivo SemiBold"/>
                <a:ea typeface="Archivo SemiBold"/>
                <a:cs typeface="Archivo SemiBold"/>
                <a:sym typeface="Archivo SemiBold"/>
              </a:rPr>
              <a:t>better.</a:t>
            </a:r>
            <a:endParaRPr sz="1200">
              <a:solidFill>
                <a:srgbClr val="D86E89"/>
              </a:solidFill>
              <a:latin typeface="Archivo SemiBold"/>
              <a:ea typeface="Archivo SemiBold"/>
              <a:cs typeface="Archivo SemiBold"/>
              <a:sym typeface="Archivo SemiBold"/>
            </a:endParaRPr>
          </a:p>
        </p:txBody>
      </p:sp>
      <p:pic>
        <p:nvPicPr>
          <p:cNvPr id="723" name="Google Shape;723;p80"/>
          <p:cNvPicPr preferRelativeResize="0"/>
          <p:nvPr/>
        </p:nvPicPr>
        <p:blipFill>
          <a:blip r:embed="rId2">
            <a:alphaModFix/>
          </a:blip>
          <a:stretch>
            <a:fillRect/>
          </a:stretch>
        </p:blipFill>
        <p:spPr>
          <a:xfrm>
            <a:off x="296400" y="6426222"/>
            <a:ext cx="750435" cy="270833"/>
          </a:xfrm>
          <a:prstGeom prst="rect">
            <a:avLst/>
          </a:prstGeom>
          <a:noFill/>
          <a:ln>
            <a:noFill/>
          </a:ln>
        </p:spPr>
      </p:pic>
      <p:sp>
        <p:nvSpPr>
          <p:cNvPr id="724" name="Google Shape;724;p80"/>
          <p:cNvSpPr txBox="1">
            <a:spLocks noGrp="1"/>
          </p:cNvSpPr>
          <p:nvPr>
            <p:ph type="sldNum" idx="12"/>
          </p:nvPr>
        </p:nvSpPr>
        <p:spPr>
          <a:xfrm>
            <a:off x="3" y="6333133"/>
            <a:ext cx="600000" cy="5248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3095383010"/>
      </p:ext>
    </p:extLst>
  </p:cSld>
  <p:clrMapOvr>
    <a:masterClrMapping/>
  </p:clrMapOvr>
  <p:extLst>
    <p:ext uri="{DCECCB84-F9BA-43D5-87BE-67443E8EF086}">
      <p15:sldGuideLst xmlns:p15="http://schemas.microsoft.com/office/powerpoint/2012/main">
        <p15:guide id="1" pos="140">
          <p15:clr>
            <a:srgbClr val="E46962"/>
          </p15:clr>
        </p15:guide>
        <p15:guide id="2" pos="5620">
          <p15:clr>
            <a:srgbClr val="E46962"/>
          </p15:clr>
        </p15:guide>
        <p15:guide id="3" orient="horz" pos="3240">
          <p15:clr>
            <a:srgbClr val="E46962"/>
          </p15:clr>
        </p15:guide>
        <p15:guide id="4" orient="horz" pos="3100">
          <p15:clr>
            <a:srgbClr val="E46962"/>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1.10a - Heading and subheading + logo and tagline 8">
  <p:cSld name="1.10a - Heading and subheading + logo and tagline 8">
    <p:spTree>
      <p:nvGrpSpPr>
        <p:cNvPr id="1" name="Shape 725"/>
        <p:cNvGrpSpPr/>
        <p:nvPr/>
      </p:nvGrpSpPr>
      <p:grpSpPr>
        <a:xfrm>
          <a:off x="0" y="0"/>
          <a:ext cx="0" cy="0"/>
          <a:chOff x="0" y="0"/>
          <a:chExt cx="0" cy="0"/>
        </a:xfrm>
      </p:grpSpPr>
      <p:sp>
        <p:nvSpPr>
          <p:cNvPr id="726" name="Google Shape;726;p81"/>
          <p:cNvSpPr txBox="1">
            <a:spLocks noGrp="1"/>
          </p:cNvSpPr>
          <p:nvPr>
            <p:ph type="title"/>
          </p:nvPr>
        </p:nvSpPr>
        <p:spPr>
          <a:xfrm>
            <a:off x="600000" y="600000"/>
            <a:ext cx="10992000" cy="594000"/>
          </a:xfrm>
          <a:prstGeom prst="rect">
            <a:avLst/>
          </a:prstGeom>
        </p:spPr>
        <p:txBody>
          <a:bodyPr spcFirstLastPara="1" wrap="square" lIns="0" tIns="0" rIns="0" bIns="0" anchor="t" anchorCtr="0">
            <a:noAutofit/>
          </a:bodyPr>
          <a:lstStyle>
            <a:lvl1pPr lvl="0" rtl="0">
              <a:lnSpc>
                <a:spcPct val="90000"/>
              </a:lnSpc>
              <a:spcBef>
                <a:spcPts val="0"/>
              </a:spcBef>
              <a:spcAft>
                <a:spcPts val="0"/>
              </a:spcAft>
              <a:buSzPts val="20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a:endParaRPr/>
          </a:p>
        </p:txBody>
      </p:sp>
      <p:sp>
        <p:nvSpPr>
          <p:cNvPr id="727" name="Google Shape;727;p81"/>
          <p:cNvSpPr txBox="1">
            <a:spLocks noGrp="1"/>
          </p:cNvSpPr>
          <p:nvPr>
            <p:ph type="subTitle" idx="1"/>
          </p:nvPr>
        </p:nvSpPr>
        <p:spPr>
          <a:xfrm>
            <a:off x="600000" y="1194000"/>
            <a:ext cx="10992000" cy="436000"/>
          </a:xfrm>
          <a:prstGeom prst="rect">
            <a:avLst/>
          </a:prstGeom>
        </p:spPr>
        <p:txBody>
          <a:bodyPr spcFirstLastPara="1" wrap="square" lIns="0" tIns="0" rIns="0" bIns="0" anchor="t" anchorCtr="0">
            <a:noAutofit/>
          </a:bodyPr>
          <a:lstStyle>
            <a:lvl1pPr lvl="0" rtl="0">
              <a:lnSpc>
                <a:spcPct val="90000"/>
              </a:lnSpc>
              <a:spcBef>
                <a:spcPts val="0"/>
              </a:spcBef>
              <a:spcAft>
                <a:spcPts val="0"/>
              </a:spcAft>
              <a:buSzPts val="1200"/>
              <a:buFont typeface="Archivo Medium"/>
              <a:buNone/>
              <a:defRPr>
                <a:latin typeface="Archivo Medium"/>
                <a:ea typeface="Archivo Medium"/>
                <a:cs typeface="Archivo Medium"/>
                <a:sym typeface="Archivo Medium"/>
              </a:defRPr>
            </a:lvl1pPr>
            <a:lvl2pPr lvl="1" rtl="0">
              <a:lnSpc>
                <a:spcPct val="90000"/>
              </a:lnSpc>
              <a:spcBef>
                <a:spcPts val="0"/>
              </a:spcBef>
              <a:spcAft>
                <a:spcPts val="0"/>
              </a:spcAft>
              <a:buSzPts val="1700"/>
              <a:buFont typeface="Archivo Medium"/>
              <a:buNone/>
              <a:defRPr>
                <a:latin typeface="Archivo Medium"/>
                <a:ea typeface="Archivo Medium"/>
                <a:cs typeface="Archivo Medium"/>
                <a:sym typeface="Archivo Medium"/>
              </a:defRPr>
            </a:lvl2pPr>
            <a:lvl3pPr lvl="2" rtl="0">
              <a:lnSpc>
                <a:spcPct val="90000"/>
              </a:lnSpc>
              <a:spcBef>
                <a:spcPts val="0"/>
              </a:spcBef>
              <a:spcAft>
                <a:spcPts val="0"/>
              </a:spcAft>
              <a:buSzPts val="1700"/>
              <a:buFont typeface="Archivo Medium"/>
              <a:buNone/>
              <a:defRPr>
                <a:latin typeface="Archivo Medium"/>
                <a:ea typeface="Archivo Medium"/>
                <a:cs typeface="Archivo Medium"/>
                <a:sym typeface="Archivo Medium"/>
              </a:defRPr>
            </a:lvl3pPr>
            <a:lvl4pPr lvl="3" rtl="0">
              <a:lnSpc>
                <a:spcPct val="90000"/>
              </a:lnSpc>
              <a:spcBef>
                <a:spcPts val="0"/>
              </a:spcBef>
              <a:spcAft>
                <a:spcPts val="0"/>
              </a:spcAft>
              <a:buSzPts val="1700"/>
              <a:buFont typeface="Archivo Medium"/>
              <a:buNone/>
              <a:defRPr>
                <a:latin typeface="Archivo Medium"/>
                <a:ea typeface="Archivo Medium"/>
                <a:cs typeface="Archivo Medium"/>
                <a:sym typeface="Archivo Medium"/>
              </a:defRPr>
            </a:lvl4pPr>
            <a:lvl5pPr lvl="4" rtl="0">
              <a:lnSpc>
                <a:spcPct val="90000"/>
              </a:lnSpc>
              <a:spcBef>
                <a:spcPts val="0"/>
              </a:spcBef>
              <a:spcAft>
                <a:spcPts val="0"/>
              </a:spcAft>
              <a:buSzPts val="1700"/>
              <a:buFont typeface="Archivo Medium"/>
              <a:buNone/>
              <a:defRPr>
                <a:latin typeface="Archivo Medium"/>
                <a:ea typeface="Archivo Medium"/>
                <a:cs typeface="Archivo Medium"/>
                <a:sym typeface="Archivo Medium"/>
              </a:defRPr>
            </a:lvl5pPr>
            <a:lvl6pPr lvl="5" rtl="0">
              <a:lnSpc>
                <a:spcPct val="90000"/>
              </a:lnSpc>
              <a:spcBef>
                <a:spcPts val="0"/>
              </a:spcBef>
              <a:spcAft>
                <a:spcPts val="0"/>
              </a:spcAft>
              <a:buSzPts val="1700"/>
              <a:buFont typeface="Archivo Medium"/>
              <a:buNone/>
              <a:defRPr>
                <a:latin typeface="Archivo Medium"/>
                <a:ea typeface="Archivo Medium"/>
                <a:cs typeface="Archivo Medium"/>
                <a:sym typeface="Archivo Medium"/>
              </a:defRPr>
            </a:lvl6pPr>
            <a:lvl7pPr lvl="6" rtl="0">
              <a:lnSpc>
                <a:spcPct val="90000"/>
              </a:lnSpc>
              <a:spcBef>
                <a:spcPts val="0"/>
              </a:spcBef>
              <a:spcAft>
                <a:spcPts val="0"/>
              </a:spcAft>
              <a:buSzPts val="1700"/>
              <a:buFont typeface="Archivo Medium"/>
              <a:buNone/>
              <a:defRPr>
                <a:latin typeface="Archivo Medium"/>
                <a:ea typeface="Archivo Medium"/>
                <a:cs typeface="Archivo Medium"/>
                <a:sym typeface="Archivo Medium"/>
              </a:defRPr>
            </a:lvl7pPr>
            <a:lvl8pPr lvl="7" rtl="0">
              <a:lnSpc>
                <a:spcPct val="90000"/>
              </a:lnSpc>
              <a:spcBef>
                <a:spcPts val="0"/>
              </a:spcBef>
              <a:spcAft>
                <a:spcPts val="0"/>
              </a:spcAft>
              <a:buSzPts val="1700"/>
              <a:buFont typeface="Archivo Medium"/>
              <a:buNone/>
              <a:defRPr>
                <a:latin typeface="Archivo Medium"/>
                <a:ea typeface="Archivo Medium"/>
                <a:cs typeface="Archivo Medium"/>
                <a:sym typeface="Archivo Medium"/>
              </a:defRPr>
            </a:lvl8pPr>
            <a:lvl9pPr lvl="8" rtl="0">
              <a:lnSpc>
                <a:spcPct val="90000"/>
              </a:lnSpc>
              <a:spcBef>
                <a:spcPts val="0"/>
              </a:spcBef>
              <a:spcAft>
                <a:spcPts val="0"/>
              </a:spcAft>
              <a:buSzPts val="1700"/>
              <a:buFont typeface="Archivo Medium"/>
              <a:buNone/>
              <a:defRPr>
                <a:latin typeface="Archivo Medium"/>
                <a:ea typeface="Archivo Medium"/>
                <a:cs typeface="Archivo Medium"/>
                <a:sym typeface="Archivo Medium"/>
              </a:defRPr>
            </a:lvl9pPr>
          </a:lstStyle>
          <a:p>
            <a:endParaRPr/>
          </a:p>
        </p:txBody>
      </p:sp>
      <p:sp>
        <p:nvSpPr>
          <p:cNvPr id="728" name="Google Shape;728;p81"/>
          <p:cNvSpPr txBox="1"/>
          <p:nvPr/>
        </p:nvSpPr>
        <p:spPr>
          <a:xfrm>
            <a:off x="8664804" y="6457817"/>
            <a:ext cx="3230800" cy="207600"/>
          </a:xfrm>
          <a:prstGeom prst="rect">
            <a:avLst/>
          </a:prstGeom>
          <a:no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Clr>
                <a:srgbClr val="7F7F7F"/>
              </a:buClr>
              <a:buSzPts val="2900"/>
              <a:buFont typeface="Arial"/>
              <a:buNone/>
            </a:pPr>
            <a:r>
              <a:rPr lang="en-GB" sz="1200">
                <a:solidFill>
                  <a:srgbClr val="1E5E82"/>
                </a:solidFill>
                <a:latin typeface="Archivo SemiBold"/>
                <a:ea typeface="Archivo SemiBold"/>
                <a:cs typeface="Archivo SemiBold"/>
                <a:sym typeface="Archivo SemiBold"/>
              </a:rPr>
              <a:t>Changing how the world works for the </a:t>
            </a:r>
            <a:r>
              <a:rPr lang="en-GB" sz="1200">
                <a:solidFill>
                  <a:srgbClr val="D86E89"/>
                </a:solidFill>
                <a:latin typeface="Archivo SemiBold"/>
                <a:ea typeface="Archivo SemiBold"/>
                <a:cs typeface="Archivo SemiBold"/>
                <a:sym typeface="Archivo SemiBold"/>
              </a:rPr>
              <a:t>better.</a:t>
            </a:r>
            <a:endParaRPr sz="1200">
              <a:solidFill>
                <a:srgbClr val="D86E89"/>
              </a:solidFill>
              <a:latin typeface="Archivo SemiBold"/>
              <a:ea typeface="Archivo SemiBold"/>
              <a:cs typeface="Archivo SemiBold"/>
              <a:sym typeface="Archivo SemiBold"/>
            </a:endParaRPr>
          </a:p>
        </p:txBody>
      </p:sp>
      <p:pic>
        <p:nvPicPr>
          <p:cNvPr id="729" name="Google Shape;729;p81"/>
          <p:cNvPicPr preferRelativeResize="0"/>
          <p:nvPr/>
        </p:nvPicPr>
        <p:blipFill>
          <a:blip r:embed="rId2">
            <a:alphaModFix/>
          </a:blip>
          <a:stretch>
            <a:fillRect/>
          </a:stretch>
        </p:blipFill>
        <p:spPr>
          <a:xfrm>
            <a:off x="296400" y="6426222"/>
            <a:ext cx="750435" cy="270833"/>
          </a:xfrm>
          <a:prstGeom prst="rect">
            <a:avLst/>
          </a:prstGeom>
          <a:noFill/>
          <a:ln>
            <a:noFill/>
          </a:ln>
        </p:spPr>
      </p:pic>
      <p:sp>
        <p:nvSpPr>
          <p:cNvPr id="730" name="Google Shape;730;p81"/>
          <p:cNvSpPr txBox="1">
            <a:spLocks noGrp="1"/>
          </p:cNvSpPr>
          <p:nvPr>
            <p:ph type="sldNum" idx="12"/>
          </p:nvPr>
        </p:nvSpPr>
        <p:spPr>
          <a:xfrm>
            <a:off x="5080312" y="6299251"/>
            <a:ext cx="731600" cy="524800"/>
          </a:xfrm>
          <a:prstGeom prst="rect">
            <a:avLst/>
          </a:prstGeom>
        </p:spPr>
        <p:txBody>
          <a:bodyPr spcFirstLastPara="1" wrap="square" lIns="91425" tIns="91425" rIns="91425" bIns="91425" anchor="ctr" anchorCtr="0">
            <a:noAutofit/>
          </a:bodyPr>
          <a:lstStyle>
            <a:lvl1pPr lvl="0" algn="ctr" rtl="0">
              <a:buNone/>
              <a:defRPr sz="800"/>
            </a:lvl1pPr>
            <a:lvl2pPr lvl="1" algn="ctr" rtl="0">
              <a:buNone/>
              <a:defRPr sz="800"/>
            </a:lvl2pPr>
            <a:lvl3pPr lvl="2" algn="ctr" rtl="0">
              <a:buNone/>
              <a:defRPr sz="800"/>
            </a:lvl3pPr>
            <a:lvl4pPr lvl="3" algn="ctr" rtl="0">
              <a:buNone/>
              <a:defRPr sz="800"/>
            </a:lvl4pPr>
            <a:lvl5pPr lvl="4" algn="ctr" rtl="0">
              <a:buNone/>
              <a:defRPr sz="800"/>
            </a:lvl5pPr>
            <a:lvl6pPr lvl="5" algn="ctr" rtl="0">
              <a:buNone/>
              <a:defRPr sz="800"/>
            </a:lvl6pPr>
            <a:lvl7pPr lvl="6" algn="ctr" rtl="0">
              <a:buNone/>
              <a:defRPr sz="800"/>
            </a:lvl7pPr>
            <a:lvl8pPr lvl="7" algn="ctr" rtl="0">
              <a:buNone/>
              <a:defRPr sz="800"/>
            </a:lvl8pPr>
            <a:lvl9pPr lvl="8" algn="ctr" rtl="0">
              <a:buNone/>
              <a:defRPr sz="800"/>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2879627871"/>
      </p:ext>
    </p:extLst>
  </p:cSld>
  <p:clrMapOvr>
    <a:masterClrMapping/>
  </p:clrMapOvr>
  <p:extLst>
    <p:ext uri="{DCECCB84-F9BA-43D5-87BE-67443E8EF086}">
      <p15:sldGuideLst xmlns:p15="http://schemas.microsoft.com/office/powerpoint/2012/main">
        <p15:guide id="1" pos="140">
          <p15:clr>
            <a:srgbClr val="E46962"/>
          </p15:clr>
        </p15:guide>
        <p15:guide id="2" pos="5620">
          <p15:clr>
            <a:srgbClr val="E46962"/>
          </p15:clr>
        </p15:guide>
        <p15:guide id="3" orient="horz" pos="3240">
          <p15:clr>
            <a:srgbClr val="E46962"/>
          </p15:clr>
        </p15:guide>
        <p15:guide id="4" orient="horz" pos="3100">
          <p15:clr>
            <a:srgbClr val="E46962"/>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Blank 2">
  <p:cSld name="Blank 2">
    <p:spTree>
      <p:nvGrpSpPr>
        <p:cNvPr id="1" name="Shape 731"/>
        <p:cNvGrpSpPr/>
        <p:nvPr/>
      </p:nvGrpSpPr>
      <p:grpSpPr>
        <a:xfrm>
          <a:off x="0" y="0"/>
          <a:ext cx="0" cy="0"/>
          <a:chOff x="0" y="0"/>
          <a:chExt cx="0" cy="0"/>
        </a:xfrm>
      </p:grpSpPr>
      <p:pic>
        <p:nvPicPr>
          <p:cNvPr id="732" name="Google Shape;732;p82"/>
          <p:cNvPicPr preferRelativeResize="0"/>
          <p:nvPr/>
        </p:nvPicPr>
        <p:blipFill>
          <a:blip r:embed="rId2">
            <a:alphaModFix/>
          </a:blip>
          <a:stretch>
            <a:fillRect/>
          </a:stretch>
        </p:blipFill>
        <p:spPr>
          <a:xfrm>
            <a:off x="11324133" y="6409581"/>
            <a:ext cx="545969" cy="197015"/>
          </a:xfrm>
          <a:prstGeom prst="rect">
            <a:avLst/>
          </a:prstGeom>
          <a:noFill/>
          <a:ln>
            <a:noFill/>
          </a:ln>
        </p:spPr>
      </p:pic>
      <p:sp>
        <p:nvSpPr>
          <p:cNvPr id="733" name="Google Shape;733;p82"/>
          <p:cNvSpPr txBox="1">
            <a:spLocks noGrp="1"/>
          </p:cNvSpPr>
          <p:nvPr>
            <p:ph type="sldNum" idx="12"/>
          </p:nvPr>
        </p:nvSpPr>
        <p:spPr>
          <a:xfrm>
            <a:off x="3" y="6333133"/>
            <a:ext cx="600000" cy="5248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1027389434"/>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Full Text">
  <p:cSld name="Full Text">
    <p:bg>
      <p:bgPr>
        <a:solidFill>
          <a:schemeClr val="lt1"/>
        </a:solidFill>
        <a:effectLst/>
      </p:bgPr>
    </p:bg>
    <p:spTree>
      <p:nvGrpSpPr>
        <p:cNvPr id="1" name="Shape 734"/>
        <p:cNvGrpSpPr/>
        <p:nvPr/>
      </p:nvGrpSpPr>
      <p:grpSpPr>
        <a:xfrm>
          <a:off x="0" y="0"/>
          <a:ext cx="0" cy="0"/>
          <a:chOff x="0" y="0"/>
          <a:chExt cx="0" cy="0"/>
        </a:xfrm>
      </p:grpSpPr>
      <p:sp>
        <p:nvSpPr>
          <p:cNvPr id="735" name="Google Shape;735;p83"/>
          <p:cNvSpPr txBox="1">
            <a:spLocks noGrp="1"/>
          </p:cNvSpPr>
          <p:nvPr>
            <p:ph type="subTitle" idx="1"/>
          </p:nvPr>
        </p:nvSpPr>
        <p:spPr>
          <a:xfrm>
            <a:off x="585467" y="1064000"/>
            <a:ext cx="11115600" cy="366763"/>
          </a:xfrm>
          <a:prstGeom prst="rect">
            <a:avLst/>
          </a:prstGeom>
        </p:spPr>
        <p:txBody>
          <a:bodyPr spcFirstLastPara="1" wrap="square" lIns="0" tIns="18000" rIns="0" bIns="18000" anchor="t" anchorCtr="0">
            <a:spAutoFit/>
          </a:bodyPr>
          <a:lstStyle>
            <a:lvl1pPr lvl="0" rtl="0">
              <a:spcBef>
                <a:spcPts val="0"/>
              </a:spcBef>
              <a:spcAft>
                <a:spcPts val="0"/>
              </a:spcAft>
              <a:buClr>
                <a:srgbClr val="D86E89"/>
              </a:buClr>
              <a:buSzPts val="1400"/>
              <a:buFont typeface="Archivo SemiBold"/>
              <a:buNone/>
              <a:defRPr sz="1867">
                <a:solidFill>
                  <a:srgbClr val="D86E89"/>
                </a:solidFill>
                <a:latin typeface="Archivo SemiBold"/>
                <a:ea typeface="Archivo SemiBold"/>
                <a:cs typeface="Archivo SemiBold"/>
                <a:sym typeface="Archivo SemiBold"/>
              </a:defRPr>
            </a:lvl1pPr>
            <a:lvl2pPr lvl="1" rtl="0">
              <a:spcBef>
                <a:spcPts val="0"/>
              </a:spcBef>
              <a:spcAft>
                <a:spcPts val="0"/>
              </a:spcAft>
              <a:buSzPts val="1800"/>
              <a:buNone/>
              <a:defRPr sz="2400"/>
            </a:lvl2pPr>
            <a:lvl3pPr lvl="2" rtl="0">
              <a:spcBef>
                <a:spcPts val="0"/>
              </a:spcBef>
              <a:spcAft>
                <a:spcPts val="0"/>
              </a:spcAft>
              <a:buSzPts val="1800"/>
              <a:buNone/>
              <a:defRPr sz="2400"/>
            </a:lvl3pPr>
            <a:lvl4pPr lvl="3" rtl="0">
              <a:spcBef>
                <a:spcPts val="0"/>
              </a:spcBef>
              <a:spcAft>
                <a:spcPts val="0"/>
              </a:spcAft>
              <a:buSzPts val="1800"/>
              <a:buNone/>
              <a:defRPr sz="2400"/>
            </a:lvl4pPr>
            <a:lvl5pPr lvl="4" rtl="0">
              <a:spcBef>
                <a:spcPts val="0"/>
              </a:spcBef>
              <a:spcAft>
                <a:spcPts val="0"/>
              </a:spcAft>
              <a:buSzPts val="1800"/>
              <a:buNone/>
              <a:defRPr sz="2400"/>
            </a:lvl5pPr>
            <a:lvl6pPr lvl="5" rtl="0">
              <a:spcBef>
                <a:spcPts val="0"/>
              </a:spcBef>
              <a:spcAft>
                <a:spcPts val="0"/>
              </a:spcAft>
              <a:buSzPts val="1800"/>
              <a:buNone/>
              <a:defRPr sz="2400"/>
            </a:lvl6pPr>
            <a:lvl7pPr lvl="6" rtl="0">
              <a:spcBef>
                <a:spcPts val="0"/>
              </a:spcBef>
              <a:spcAft>
                <a:spcPts val="0"/>
              </a:spcAft>
              <a:buSzPts val="1800"/>
              <a:buNone/>
              <a:defRPr sz="2400"/>
            </a:lvl7pPr>
            <a:lvl8pPr lvl="7" rtl="0">
              <a:spcBef>
                <a:spcPts val="0"/>
              </a:spcBef>
              <a:spcAft>
                <a:spcPts val="0"/>
              </a:spcAft>
              <a:buSzPts val="1800"/>
              <a:buNone/>
              <a:defRPr sz="2400"/>
            </a:lvl8pPr>
            <a:lvl9pPr lvl="8" rtl="0">
              <a:spcBef>
                <a:spcPts val="0"/>
              </a:spcBef>
              <a:spcAft>
                <a:spcPts val="0"/>
              </a:spcAft>
              <a:buSzPts val="1800"/>
              <a:buNone/>
              <a:defRPr sz="2400"/>
            </a:lvl9pPr>
          </a:lstStyle>
          <a:p>
            <a:endParaRPr/>
          </a:p>
        </p:txBody>
      </p:sp>
      <p:sp>
        <p:nvSpPr>
          <p:cNvPr id="736" name="Google Shape;736;p83"/>
          <p:cNvSpPr txBox="1">
            <a:spLocks noGrp="1"/>
          </p:cNvSpPr>
          <p:nvPr>
            <p:ph type="title"/>
          </p:nvPr>
        </p:nvSpPr>
        <p:spPr>
          <a:xfrm>
            <a:off x="603267" y="570367"/>
            <a:ext cx="11080000" cy="389600"/>
          </a:xfrm>
          <a:prstGeom prst="rect">
            <a:avLst/>
          </a:prstGeom>
          <a:noFill/>
          <a:ln>
            <a:noFill/>
          </a:ln>
        </p:spPr>
        <p:txBody>
          <a:bodyPr spcFirstLastPara="1" wrap="square" lIns="0" tIns="19050" rIns="19050" bIns="19050" anchor="t" anchorCtr="0">
            <a:normAutofit/>
          </a:bodyPr>
          <a:lstStyle>
            <a:lvl1pPr lvl="0" algn="l" rtl="0">
              <a:lnSpc>
                <a:spcPct val="80000"/>
              </a:lnSpc>
              <a:spcBef>
                <a:spcPts val="0"/>
              </a:spcBef>
              <a:spcAft>
                <a:spcPts val="0"/>
              </a:spcAft>
              <a:buClr>
                <a:srgbClr val="1E5E82"/>
              </a:buClr>
              <a:buSzPts val="2400"/>
              <a:buNone/>
              <a:defRPr sz="3200"/>
            </a:lvl1pPr>
            <a:lvl2pPr lvl="1" algn="l" rtl="0">
              <a:lnSpc>
                <a:spcPct val="80000"/>
              </a:lnSpc>
              <a:spcBef>
                <a:spcPts val="0"/>
              </a:spcBef>
              <a:spcAft>
                <a:spcPts val="0"/>
              </a:spcAft>
              <a:buClr>
                <a:srgbClr val="1E5E82"/>
              </a:buClr>
              <a:buSzPts val="700"/>
              <a:buNone/>
              <a:defRPr/>
            </a:lvl2pPr>
            <a:lvl3pPr lvl="2" algn="l" rtl="0">
              <a:lnSpc>
                <a:spcPct val="80000"/>
              </a:lnSpc>
              <a:spcBef>
                <a:spcPts val="0"/>
              </a:spcBef>
              <a:spcAft>
                <a:spcPts val="0"/>
              </a:spcAft>
              <a:buClr>
                <a:srgbClr val="1E5E82"/>
              </a:buClr>
              <a:buSzPts val="700"/>
              <a:buNone/>
              <a:defRPr/>
            </a:lvl3pPr>
            <a:lvl4pPr lvl="3" algn="l" rtl="0">
              <a:lnSpc>
                <a:spcPct val="80000"/>
              </a:lnSpc>
              <a:spcBef>
                <a:spcPts val="0"/>
              </a:spcBef>
              <a:spcAft>
                <a:spcPts val="0"/>
              </a:spcAft>
              <a:buClr>
                <a:srgbClr val="1E5E82"/>
              </a:buClr>
              <a:buSzPts val="700"/>
              <a:buNone/>
              <a:defRPr/>
            </a:lvl4pPr>
            <a:lvl5pPr lvl="4" algn="l" rtl="0">
              <a:lnSpc>
                <a:spcPct val="80000"/>
              </a:lnSpc>
              <a:spcBef>
                <a:spcPts val="0"/>
              </a:spcBef>
              <a:spcAft>
                <a:spcPts val="0"/>
              </a:spcAft>
              <a:buClr>
                <a:srgbClr val="1E5E82"/>
              </a:buClr>
              <a:buSzPts val="700"/>
              <a:buNone/>
              <a:defRPr/>
            </a:lvl5pPr>
            <a:lvl6pPr lvl="5" algn="l" rtl="0">
              <a:lnSpc>
                <a:spcPct val="80000"/>
              </a:lnSpc>
              <a:spcBef>
                <a:spcPts val="0"/>
              </a:spcBef>
              <a:spcAft>
                <a:spcPts val="0"/>
              </a:spcAft>
              <a:buClr>
                <a:srgbClr val="1E5E82"/>
              </a:buClr>
              <a:buSzPts val="700"/>
              <a:buNone/>
              <a:defRPr/>
            </a:lvl6pPr>
            <a:lvl7pPr lvl="6" algn="l" rtl="0">
              <a:lnSpc>
                <a:spcPct val="80000"/>
              </a:lnSpc>
              <a:spcBef>
                <a:spcPts val="0"/>
              </a:spcBef>
              <a:spcAft>
                <a:spcPts val="0"/>
              </a:spcAft>
              <a:buClr>
                <a:srgbClr val="1E5E82"/>
              </a:buClr>
              <a:buSzPts val="700"/>
              <a:buNone/>
              <a:defRPr/>
            </a:lvl7pPr>
            <a:lvl8pPr lvl="7" algn="l" rtl="0">
              <a:lnSpc>
                <a:spcPct val="80000"/>
              </a:lnSpc>
              <a:spcBef>
                <a:spcPts val="0"/>
              </a:spcBef>
              <a:spcAft>
                <a:spcPts val="0"/>
              </a:spcAft>
              <a:buClr>
                <a:srgbClr val="1E5E82"/>
              </a:buClr>
              <a:buSzPts val="700"/>
              <a:buNone/>
              <a:defRPr/>
            </a:lvl8pPr>
            <a:lvl9pPr lvl="8" algn="l" rtl="0">
              <a:lnSpc>
                <a:spcPct val="80000"/>
              </a:lnSpc>
              <a:spcBef>
                <a:spcPts val="0"/>
              </a:spcBef>
              <a:spcAft>
                <a:spcPts val="0"/>
              </a:spcAft>
              <a:buClr>
                <a:srgbClr val="1E5E82"/>
              </a:buClr>
              <a:buSzPts val="700"/>
              <a:buNone/>
              <a:defRPr/>
            </a:lvl9pPr>
          </a:lstStyle>
          <a:p>
            <a:endParaRPr/>
          </a:p>
        </p:txBody>
      </p:sp>
      <p:sp>
        <p:nvSpPr>
          <p:cNvPr id="737" name="Google Shape;737;p83"/>
          <p:cNvSpPr txBox="1"/>
          <p:nvPr/>
        </p:nvSpPr>
        <p:spPr>
          <a:xfrm>
            <a:off x="8664800" y="6492644"/>
            <a:ext cx="3230800" cy="138000"/>
          </a:xfrm>
          <a:prstGeom prst="rect">
            <a:avLst/>
          </a:prstGeom>
          <a:no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Clr>
                <a:srgbClr val="7F7F7F"/>
              </a:buClr>
              <a:buSzPts val="2900"/>
              <a:buFont typeface="Arial"/>
              <a:buNone/>
            </a:pPr>
            <a:r>
              <a:rPr lang="en-GB" sz="1067">
                <a:solidFill>
                  <a:srgbClr val="1E5E82"/>
                </a:solidFill>
                <a:latin typeface="Inter SemiBold"/>
                <a:ea typeface="Inter SemiBold"/>
                <a:cs typeface="Inter SemiBold"/>
                <a:sym typeface="Inter SemiBold"/>
              </a:rPr>
              <a:t>Changing how the world works for the </a:t>
            </a:r>
            <a:r>
              <a:rPr lang="en-GB" sz="1067">
                <a:solidFill>
                  <a:srgbClr val="D86E89"/>
                </a:solidFill>
                <a:latin typeface="Inter SemiBold"/>
                <a:ea typeface="Inter SemiBold"/>
                <a:cs typeface="Inter SemiBold"/>
                <a:sym typeface="Inter SemiBold"/>
              </a:rPr>
              <a:t>better.</a:t>
            </a:r>
            <a:endParaRPr sz="1067">
              <a:solidFill>
                <a:srgbClr val="D86E89"/>
              </a:solidFill>
              <a:latin typeface="Inter SemiBold"/>
              <a:ea typeface="Inter SemiBold"/>
              <a:cs typeface="Inter SemiBold"/>
              <a:sym typeface="Inter SemiBold"/>
            </a:endParaRPr>
          </a:p>
        </p:txBody>
      </p:sp>
      <p:pic>
        <p:nvPicPr>
          <p:cNvPr id="738" name="Google Shape;738;p83"/>
          <p:cNvPicPr preferRelativeResize="0"/>
          <p:nvPr/>
        </p:nvPicPr>
        <p:blipFill>
          <a:blip r:embed="rId2">
            <a:alphaModFix/>
          </a:blip>
          <a:stretch>
            <a:fillRect/>
          </a:stretch>
        </p:blipFill>
        <p:spPr>
          <a:xfrm>
            <a:off x="11145149" y="329589"/>
            <a:ext cx="750435" cy="270833"/>
          </a:xfrm>
          <a:prstGeom prst="rect">
            <a:avLst/>
          </a:prstGeom>
          <a:noFill/>
          <a:ln>
            <a:noFill/>
          </a:ln>
        </p:spPr>
      </p:pic>
      <p:sp>
        <p:nvSpPr>
          <p:cNvPr id="739" name="Google Shape;739;p83"/>
          <p:cNvSpPr txBox="1">
            <a:spLocks noGrp="1"/>
          </p:cNvSpPr>
          <p:nvPr>
            <p:ph type="sldNum" idx="12"/>
          </p:nvPr>
        </p:nvSpPr>
        <p:spPr>
          <a:xfrm>
            <a:off x="3" y="6333133"/>
            <a:ext cx="600000" cy="5248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2521291316"/>
      </p:ext>
    </p:extLst>
  </p:cSld>
  <p:clrMapOvr>
    <a:masterClrMapping/>
  </p:clrMapOvr>
  <p:extLst>
    <p:ext uri="{DCECCB84-F9BA-43D5-87BE-67443E8EF086}">
      <p15:sldGuideLst xmlns:p15="http://schemas.microsoft.com/office/powerpoint/2012/main">
        <p15:guide id="1" pos="285">
          <p15:clr>
            <a:srgbClr val="FA7B17"/>
          </p15:clr>
        </p15:guide>
        <p15:guide id="2" orient="horz" pos="907">
          <p15:clr>
            <a:srgbClr val="FA7B17"/>
          </p15:clr>
        </p15:guide>
        <p15:guide id="3" pos="5542">
          <p15:clr>
            <a:srgbClr val="FA7B17"/>
          </p15:clr>
        </p15:guide>
        <p15:guide id="4" orient="horz" pos="632">
          <p15:clr>
            <a:srgbClr val="FA7B17"/>
          </p15:clr>
        </p15:guide>
        <p15:guide id="5" orient="horz" pos="432">
          <p15:clr>
            <a:srgbClr val="FA7B17"/>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Title 2">
  <p:cSld name="Title 2">
    <p:bg>
      <p:bgPr>
        <a:solidFill>
          <a:srgbClr val="FCF8F2"/>
        </a:solidFill>
        <a:effectLst/>
      </p:bgPr>
    </p:bg>
    <p:spTree>
      <p:nvGrpSpPr>
        <p:cNvPr id="1" name="Shape 740"/>
        <p:cNvGrpSpPr/>
        <p:nvPr/>
      </p:nvGrpSpPr>
      <p:grpSpPr>
        <a:xfrm>
          <a:off x="0" y="0"/>
          <a:ext cx="0" cy="0"/>
          <a:chOff x="0" y="0"/>
          <a:chExt cx="0" cy="0"/>
        </a:xfrm>
      </p:grpSpPr>
      <p:pic>
        <p:nvPicPr>
          <p:cNvPr id="741" name="Google Shape;741;p84"/>
          <p:cNvPicPr preferRelativeResize="0"/>
          <p:nvPr/>
        </p:nvPicPr>
        <p:blipFill>
          <a:blip r:embed="rId2">
            <a:alphaModFix/>
          </a:blip>
          <a:stretch>
            <a:fillRect/>
          </a:stretch>
        </p:blipFill>
        <p:spPr>
          <a:xfrm>
            <a:off x="10897998" y="6392367"/>
            <a:ext cx="832533" cy="300667"/>
          </a:xfrm>
          <a:prstGeom prst="rect">
            <a:avLst/>
          </a:prstGeom>
          <a:noFill/>
          <a:ln>
            <a:noFill/>
          </a:ln>
        </p:spPr>
      </p:pic>
      <p:sp>
        <p:nvSpPr>
          <p:cNvPr id="742" name="Google Shape;742;p84"/>
          <p:cNvSpPr txBox="1">
            <a:spLocks noGrp="1"/>
          </p:cNvSpPr>
          <p:nvPr>
            <p:ph type="sldNum" idx="12"/>
          </p:nvPr>
        </p:nvSpPr>
        <p:spPr>
          <a:xfrm>
            <a:off x="3" y="6333133"/>
            <a:ext cx="600000" cy="5248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2484147443"/>
      </p:ext>
    </p:extLst>
  </p:cSld>
  <p:clrMapOvr>
    <a:masterClrMapping/>
  </p:clrMapOvr>
  <p:extLst>
    <p:ext uri="{DCECCB84-F9BA-43D5-87BE-67443E8EF086}">
      <p15:sldGuideLst xmlns:p15="http://schemas.microsoft.com/office/powerpoint/2012/main">
        <p15:guide id="1" pos="285">
          <p15:clr>
            <a:srgbClr val="FA7B17"/>
          </p15:clr>
        </p15:guide>
        <p15:guide id="2" pos="5542">
          <p15:clr>
            <a:srgbClr val="FA7B17"/>
          </p15:clr>
        </p15:guide>
        <p15:guide id="3" orient="horz" pos="567">
          <p15:clr>
            <a:srgbClr val="FA7B17"/>
          </p15:clr>
        </p15:guide>
        <p15:guide id="4" orient="horz" pos="432">
          <p15:clr>
            <a:srgbClr val="FA7B17"/>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743"/>
        <p:cNvGrpSpPr/>
        <p:nvPr/>
      </p:nvGrpSpPr>
      <p:grpSpPr>
        <a:xfrm>
          <a:off x="0" y="0"/>
          <a:ext cx="0" cy="0"/>
          <a:chOff x="0" y="0"/>
          <a:chExt cx="0" cy="0"/>
        </a:xfrm>
      </p:grpSpPr>
      <p:sp>
        <p:nvSpPr>
          <p:cNvPr id="744" name="Google Shape;744;p85"/>
          <p:cNvSpPr txBox="1">
            <a:spLocks noGrp="1"/>
          </p:cNvSpPr>
          <p:nvPr>
            <p:ph type="title"/>
          </p:nvPr>
        </p:nvSpPr>
        <p:spPr>
          <a:xfrm>
            <a:off x="390000" y="329999"/>
            <a:ext cx="11346800" cy="810000"/>
          </a:xfrm>
          <a:prstGeom prst="rect">
            <a:avLst/>
          </a:prstGeom>
          <a:noFill/>
          <a:ln>
            <a:noFill/>
          </a:ln>
        </p:spPr>
        <p:txBody>
          <a:bodyPr spcFirstLastPara="1" wrap="square" lIns="68575" tIns="34275" rIns="68575" bIns="34275" anchor="t" anchorCtr="0">
            <a:normAutofit/>
          </a:bodyPr>
          <a:lstStyle>
            <a:lvl1pPr lvl="0" algn="l" rtl="0">
              <a:lnSpc>
                <a:spcPct val="90000"/>
              </a:lnSpc>
              <a:spcBef>
                <a:spcPts val="0"/>
              </a:spcBef>
              <a:spcAft>
                <a:spcPts val="0"/>
              </a:spcAft>
              <a:buClr>
                <a:schemeClr val="dk2"/>
              </a:buClr>
              <a:buSzPts val="1700"/>
              <a:buFont typeface="Arial"/>
              <a:buNone/>
              <a:defRPr sz="2267" b="1">
                <a:solidFill>
                  <a:schemeClr val="dk2"/>
                </a:solidFill>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745" name="Google Shape;745;p85"/>
          <p:cNvSpPr txBox="1">
            <a:spLocks noGrp="1"/>
          </p:cNvSpPr>
          <p:nvPr>
            <p:ph type="ftr" idx="11"/>
          </p:nvPr>
        </p:nvSpPr>
        <p:spPr>
          <a:xfrm>
            <a:off x="8934451" y="6356351"/>
            <a:ext cx="1866800" cy="365200"/>
          </a:xfrm>
          <a:prstGeom prst="rect">
            <a:avLst/>
          </a:prstGeom>
          <a:noFill/>
          <a:ln>
            <a:noFill/>
          </a:ln>
        </p:spPr>
        <p:txBody>
          <a:bodyPr spcFirstLastPara="1" wrap="square" lIns="68575" tIns="34275" rIns="68575" bIns="34275" anchor="ctr" anchorCtr="0">
            <a:noAutofit/>
          </a:bodyPr>
          <a:lstStyle>
            <a:lvl1pPr lvl="0" algn="l" rtl="0">
              <a:lnSpc>
                <a:spcPct val="100000"/>
              </a:lnSpc>
              <a:spcBef>
                <a:spcPts val="0"/>
              </a:spcBef>
              <a:spcAft>
                <a:spcPts val="0"/>
              </a:spcAft>
              <a:buSzPts val="1100"/>
              <a:buNone/>
              <a:defRPr sz="1467"/>
            </a:lvl1pPr>
            <a:lvl2pPr lvl="1" algn="l" rtl="0">
              <a:lnSpc>
                <a:spcPct val="100000"/>
              </a:lnSpc>
              <a:spcBef>
                <a:spcPts val="0"/>
              </a:spcBef>
              <a:spcAft>
                <a:spcPts val="0"/>
              </a:spcAft>
              <a:buSzPts val="1100"/>
              <a:buNone/>
              <a:defRPr sz="1467"/>
            </a:lvl2pPr>
            <a:lvl3pPr lvl="2" algn="l" rtl="0">
              <a:lnSpc>
                <a:spcPct val="100000"/>
              </a:lnSpc>
              <a:spcBef>
                <a:spcPts val="0"/>
              </a:spcBef>
              <a:spcAft>
                <a:spcPts val="0"/>
              </a:spcAft>
              <a:buSzPts val="1100"/>
              <a:buNone/>
              <a:defRPr sz="1467"/>
            </a:lvl3pPr>
            <a:lvl4pPr lvl="3" algn="l" rtl="0">
              <a:lnSpc>
                <a:spcPct val="100000"/>
              </a:lnSpc>
              <a:spcBef>
                <a:spcPts val="0"/>
              </a:spcBef>
              <a:spcAft>
                <a:spcPts val="0"/>
              </a:spcAft>
              <a:buSzPts val="1100"/>
              <a:buNone/>
              <a:defRPr sz="1467"/>
            </a:lvl4pPr>
            <a:lvl5pPr lvl="4" algn="l" rtl="0">
              <a:lnSpc>
                <a:spcPct val="100000"/>
              </a:lnSpc>
              <a:spcBef>
                <a:spcPts val="0"/>
              </a:spcBef>
              <a:spcAft>
                <a:spcPts val="0"/>
              </a:spcAft>
              <a:buSzPts val="1100"/>
              <a:buNone/>
              <a:defRPr sz="1467"/>
            </a:lvl5pPr>
            <a:lvl6pPr lvl="5" algn="l" rtl="0">
              <a:lnSpc>
                <a:spcPct val="100000"/>
              </a:lnSpc>
              <a:spcBef>
                <a:spcPts val="0"/>
              </a:spcBef>
              <a:spcAft>
                <a:spcPts val="0"/>
              </a:spcAft>
              <a:buSzPts val="1100"/>
              <a:buNone/>
              <a:defRPr sz="1467"/>
            </a:lvl6pPr>
            <a:lvl7pPr lvl="6" algn="l" rtl="0">
              <a:lnSpc>
                <a:spcPct val="100000"/>
              </a:lnSpc>
              <a:spcBef>
                <a:spcPts val="0"/>
              </a:spcBef>
              <a:spcAft>
                <a:spcPts val="0"/>
              </a:spcAft>
              <a:buSzPts val="1100"/>
              <a:buNone/>
              <a:defRPr sz="1467"/>
            </a:lvl7pPr>
            <a:lvl8pPr lvl="7" algn="l" rtl="0">
              <a:lnSpc>
                <a:spcPct val="100000"/>
              </a:lnSpc>
              <a:spcBef>
                <a:spcPts val="0"/>
              </a:spcBef>
              <a:spcAft>
                <a:spcPts val="0"/>
              </a:spcAft>
              <a:buSzPts val="1100"/>
              <a:buNone/>
              <a:defRPr sz="1467"/>
            </a:lvl8pPr>
            <a:lvl9pPr lvl="8" algn="l" rtl="0">
              <a:lnSpc>
                <a:spcPct val="100000"/>
              </a:lnSpc>
              <a:spcBef>
                <a:spcPts val="0"/>
              </a:spcBef>
              <a:spcAft>
                <a:spcPts val="0"/>
              </a:spcAft>
              <a:buSzPts val="1100"/>
              <a:buNone/>
              <a:defRPr sz="1467"/>
            </a:lvl9pPr>
          </a:lstStyle>
          <a:p>
            <a:endParaRPr/>
          </a:p>
        </p:txBody>
      </p:sp>
      <p:sp>
        <p:nvSpPr>
          <p:cNvPr id="746" name="Google Shape;746;p85"/>
          <p:cNvSpPr txBox="1">
            <a:spLocks noGrp="1"/>
          </p:cNvSpPr>
          <p:nvPr>
            <p:ph type="sldNum" idx="12"/>
          </p:nvPr>
        </p:nvSpPr>
        <p:spPr>
          <a:xfrm>
            <a:off x="11001375" y="6356351"/>
            <a:ext cx="784400" cy="365200"/>
          </a:xfrm>
          <a:prstGeom prst="rect">
            <a:avLst/>
          </a:prstGeom>
          <a:noFill/>
          <a:ln>
            <a:noFill/>
          </a:ln>
        </p:spPr>
        <p:txBody>
          <a:bodyPr spcFirstLastPara="1" wrap="square" lIns="68575" tIns="34275" rIns="68575" bIns="34275" anchor="ctr" anchorCtr="0">
            <a:noAutofit/>
          </a:bodyPr>
          <a:lstStyle>
            <a:lvl1pPr marL="0" marR="0" lvl="0" indent="0" algn="r" rtl="0">
              <a:lnSpc>
                <a:spcPct val="100000"/>
              </a:lnSpc>
              <a:spcBef>
                <a:spcPts val="0"/>
              </a:spcBef>
              <a:spcAft>
                <a:spcPts val="0"/>
              </a:spcAft>
              <a:buClr>
                <a:srgbClr val="000000"/>
              </a:buClr>
              <a:buSzPts val="900"/>
              <a:buFont typeface="Arial"/>
              <a:buNone/>
              <a:defRPr sz="1200" b="1" i="0" u="none" strike="noStrike" cap="none">
                <a:solidFill>
                  <a:schemeClr val="dk1"/>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900"/>
              <a:buFont typeface="Arial"/>
              <a:buNone/>
              <a:defRPr sz="1200" b="1" i="0" u="none" strike="noStrike" cap="none">
                <a:solidFill>
                  <a:schemeClr val="dk1"/>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900"/>
              <a:buFont typeface="Arial"/>
              <a:buNone/>
              <a:defRPr sz="1200" b="1" i="0" u="none" strike="noStrike" cap="none">
                <a:solidFill>
                  <a:schemeClr val="dk1"/>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900"/>
              <a:buFont typeface="Arial"/>
              <a:buNone/>
              <a:defRPr sz="1200" b="1" i="0" u="none" strike="noStrike" cap="none">
                <a:solidFill>
                  <a:schemeClr val="dk1"/>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900"/>
              <a:buFont typeface="Arial"/>
              <a:buNone/>
              <a:defRPr sz="1200" b="1" i="0" u="none" strike="noStrike" cap="none">
                <a:solidFill>
                  <a:schemeClr val="dk1"/>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900"/>
              <a:buFont typeface="Arial"/>
              <a:buNone/>
              <a:defRPr sz="1200" b="1" i="0" u="none" strike="noStrike" cap="none">
                <a:solidFill>
                  <a:schemeClr val="dk1"/>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900"/>
              <a:buFont typeface="Arial"/>
              <a:buNone/>
              <a:defRPr sz="1200" b="1" i="0" u="none" strike="noStrike" cap="none">
                <a:solidFill>
                  <a:schemeClr val="dk1"/>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900"/>
              <a:buFont typeface="Arial"/>
              <a:buNone/>
              <a:defRPr sz="1200" b="1" i="0" u="none" strike="noStrike" cap="none">
                <a:solidFill>
                  <a:schemeClr val="dk1"/>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900"/>
              <a:buFont typeface="Arial"/>
              <a:buNone/>
              <a:defRPr sz="1200" b="1" i="0" u="none" strike="noStrike" cap="none">
                <a:solidFill>
                  <a:schemeClr val="dk1"/>
                </a:solidFill>
                <a:latin typeface="Arial"/>
                <a:ea typeface="Arial"/>
                <a:cs typeface="Arial"/>
                <a:sym typeface="Arial"/>
              </a:defRPr>
            </a:lvl9pPr>
          </a:lstStyle>
          <a:p>
            <a:fld id="{00000000-1234-1234-1234-123412341234}" type="slidenum">
              <a:rPr lang="en-GB" smtClean="0"/>
              <a:pPr/>
              <a:t>‹#›</a:t>
            </a:fld>
            <a:endParaRPr lang="en-GB"/>
          </a:p>
        </p:txBody>
      </p:sp>
      <p:sp>
        <p:nvSpPr>
          <p:cNvPr id="747" name="Google Shape;747;p85"/>
          <p:cNvSpPr txBox="1">
            <a:spLocks noGrp="1"/>
          </p:cNvSpPr>
          <p:nvPr>
            <p:ph type="body" idx="1"/>
          </p:nvPr>
        </p:nvSpPr>
        <p:spPr>
          <a:xfrm>
            <a:off x="390261" y="1238251"/>
            <a:ext cx="11346800" cy="4952000"/>
          </a:xfrm>
          <a:prstGeom prst="rect">
            <a:avLst/>
          </a:prstGeom>
          <a:noFill/>
          <a:ln>
            <a:noFill/>
          </a:ln>
        </p:spPr>
        <p:txBody>
          <a:bodyPr spcFirstLastPara="1" wrap="square" lIns="68575" tIns="34275" rIns="68575" bIns="34275" anchor="t" anchorCtr="0">
            <a:noAutofit/>
          </a:bodyPr>
          <a:lstStyle>
            <a:lvl1pPr marL="609585" lvl="0" indent="-304792" algn="l" rtl="0">
              <a:lnSpc>
                <a:spcPct val="90000"/>
              </a:lnSpc>
              <a:spcBef>
                <a:spcPts val="533"/>
              </a:spcBef>
              <a:spcAft>
                <a:spcPts val="0"/>
              </a:spcAft>
              <a:buClr>
                <a:schemeClr val="dk1"/>
              </a:buClr>
              <a:buSzPts val="1200"/>
              <a:buFont typeface="Arial"/>
              <a:buNone/>
              <a:defRPr/>
            </a:lvl1pPr>
            <a:lvl2pPr marL="1219170" lvl="1" indent="-406390" algn="l" rtl="0">
              <a:lnSpc>
                <a:spcPct val="90000"/>
              </a:lnSpc>
              <a:spcBef>
                <a:spcPts val="533"/>
              </a:spcBef>
              <a:spcAft>
                <a:spcPts val="0"/>
              </a:spcAft>
              <a:buClr>
                <a:schemeClr val="dk1"/>
              </a:buClr>
              <a:buSzPts val="1200"/>
              <a:buChar char="—"/>
              <a:defRPr/>
            </a:lvl2pPr>
            <a:lvl3pPr marL="1828754" lvl="2" indent="-304792" algn="l" rtl="0">
              <a:lnSpc>
                <a:spcPct val="90000"/>
              </a:lnSpc>
              <a:spcBef>
                <a:spcPts val="533"/>
              </a:spcBef>
              <a:spcAft>
                <a:spcPts val="0"/>
              </a:spcAft>
              <a:buClr>
                <a:schemeClr val="dk1"/>
              </a:buClr>
              <a:buSzPts val="1000"/>
              <a:buFont typeface="Arial"/>
              <a:buNone/>
              <a:defRPr/>
            </a:lvl3pPr>
            <a:lvl4pPr marL="2438339" lvl="3" indent="-304792" algn="l" rtl="0">
              <a:lnSpc>
                <a:spcPct val="90000"/>
              </a:lnSpc>
              <a:spcBef>
                <a:spcPts val="1067"/>
              </a:spcBef>
              <a:spcAft>
                <a:spcPts val="0"/>
              </a:spcAft>
              <a:buClr>
                <a:schemeClr val="accent2"/>
              </a:buClr>
              <a:buSzPts val="1600"/>
              <a:buNone/>
              <a:defRPr/>
            </a:lvl4pPr>
            <a:lvl5pPr marL="3047924" lvl="4" indent="-304792" algn="l" rtl="0">
              <a:lnSpc>
                <a:spcPct val="90000"/>
              </a:lnSpc>
              <a:spcBef>
                <a:spcPts val="1067"/>
              </a:spcBef>
              <a:spcAft>
                <a:spcPts val="0"/>
              </a:spcAft>
              <a:buClr>
                <a:schemeClr val="accent1"/>
              </a:buClr>
              <a:buSzPts val="1400"/>
              <a:buNone/>
              <a:defRPr/>
            </a:lvl5pPr>
            <a:lvl6pPr marL="3657509" lvl="5" indent="-304792" algn="l" rtl="0">
              <a:lnSpc>
                <a:spcPct val="90000"/>
              </a:lnSpc>
              <a:spcBef>
                <a:spcPts val="1067"/>
              </a:spcBef>
              <a:spcAft>
                <a:spcPts val="0"/>
              </a:spcAft>
              <a:buClr>
                <a:schemeClr val="dk2"/>
              </a:buClr>
              <a:buSzPts val="1300"/>
              <a:buNone/>
              <a:defRPr/>
            </a:lvl6pPr>
            <a:lvl7pPr marL="4267093" lvl="6" indent="-304792" algn="l" rtl="0">
              <a:lnSpc>
                <a:spcPct val="90000"/>
              </a:lnSpc>
              <a:spcBef>
                <a:spcPts val="1067"/>
              </a:spcBef>
              <a:spcAft>
                <a:spcPts val="0"/>
              </a:spcAft>
              <a:buClr>
                <a:schemeClr val="accent2"/>
              </a:buClr>
              <a:buSzPts val="1300"/>
              <a:buNone/>
              <a:defRPr/>
            </a:lvl7pPr>
            <a:lvl8pPr marL="4876678" lvl="7" indent="-304792" algn="l" rtl="0">
              <a:lnSpc>
                <a:spcPct val="90000"/>
              </a:lnSpc>
              <a:spcBef>
                <a:spcPts val="1067"/>
              </a:spcBef>
              <a:spcAft>
                <a:spcPts val="0"/>
              </a:spcAft>
              <a:buClr>
                <a:schemeClr val="accent1"/>
              </a:buClr>
              <a:buSzPts val="1100"/>
              <a:buNone/>
              <a:defRPr/>
            </a:lvl8pPr>
            <a:lvl9pPr marL="5486263" lvl="8" indent="-304792" algn="l" rtl="0">
              <a:lnSpc>
                <a:spcPct val="90000"/>
              </a:lnSpc>
              <a:spcBef>
                <a:spcPts val="533"/>
              </a:spcBef>
              <a:spcAft>
                <a:spcPts val="0"/>
              </a:spcAft>
              <a:buClr>
                <a:schemeClr val="dk1"/>
              </a:buClr>
              <a:buSzPts val="1400"/>
              <a:buNone/>
              <a:defRPr/>
            </a:lvl9pPr>
          </a:lstStyle>
          <a:p>
            <a:endParaRPr/>
          </a:p>
        </p:txBody>
      </p:sp>
    </p:spTree>
    <p:extLst>
      <p:ext uri="{BB962C8B-B14F-4D97-AF65-F5344CB8AC3E}">
        <p14:creationId xmlns:p14="http://schemas.microsoft.com/office/powerpoint/2010/main" val="3167160204"/>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1.09b - Heading (2 rows), subheading, three columns with captions, images and body + logo and tagline">
  <p:cSld name="TITLE_AND_BODY_1_1_1_1_1_1_1_1_1_1_2_1_1">
    <p:spTree>
      <p:nvGrpSpPr>
        <p:cNvPr id="1" name="Shape 338"/>
        <p:cNvGrpSpPr/>
        <p:nvPr/>
      </p:nvGrpSpPr>
      <p:grpSpPr>
        <a:xfrm>
          <a:off x="0" y="0"/>
          <a:ext cx="0" cy="0"/>
          <a:chOff x="0" y="0"/>
          <a:chExt cx="0" cy="0"/>
        </a:xfrm>
      </p:grpSpPr>
      <p:sp>
        <p:nvSpPr>
          <p:cNvPr id="339" name="Google Shape;339;p24"/>
          <p:cNvSpPr>
            <a:spLocks noGrp="1"/>
          </p:cNvSpPr>
          <p:nvPr>
            <p:ph type="pic" idx="2"/>
          </p:nvPr>
        </p:nvSpPr>
        <p:spPr>
          <a:xfrm>
            <a:off x="600000" y="1555200"/>
            <a:ext cx="3278400" cy="2026800"/>
          </a:xfrm>
          <a:prstGeom prst="roundRect">
            <a:avLst>
              <a:gd name="adj" fmla="val 4860"/>
            </a:avLst>
          </a:prstGeom>
          <a:noFill/>
          <a:ln>
            <a:noFill/>
          </a:ln>
        </p:spPr>
      </p:sp>
      <p:sp>
        <p:nvSpPr>
          <p:cNvPr id="340" name="Google Shape;340;p24"/>
          <p:cNvSpPr>
            <a:spLocks noGrp="1"/>
          </p:cNvSpPr>
          <p:nvPr>
            <p:ph type="pic" idx="3"/>
          </p:nvPr>
        </p:nvSpPr>
        <p:spPr>
          <a:xfrm>
            <a:off x="4456800" y="1555200"/>
            <a:ext cx="3278400" cy="2026800"/>
          </a:xfrm>
          <a:prstGeom prst="roundRect">
            <a:avLst>
              <a:gd name="adj" fmla="val 4860"/>
            </a:avLst>
          </a:prstGeom>
          <a:noFill/>
          <a:ln>
            <a:noFill/>
          </a:ln>
        </p:spPr>
      </p:sp>
      <p:sp>
        <p:nvSpPr>
          <p:cNvPr id="341" name="Google Shape;341;p24"/>
          <p:cNvSpPr>
            <a:spLocks noGrp="1"/>
          </p:cNvSpPr>
          <p:nvPr>
            <p:ph type="pic" idx="4"/>
          </p:nvPr>
        </p:nvSpPr>
        <p:spPr>
          <a:xfrm>
            <a:off x="8313600" y="1555200"/>
            <a:ext cx="3278400" cy="2026800"/>
          </a:xfrm>
          <a:prstGeom prst="roundRect">
            <a:avLst>
              <a:gd name="adj" fmla="val 4860"/>
            </a:avLst>
          </a:prstGeom>
          <a:noFill/>
          <a:ln>
            <a:noFill/>
          </a:ln>
        </p:spPr>
      </p:sp>
      <p:sp>
        <p:nvSpPr>
          <p:cNvPr id="342" name="Google Shape;342;p24"/>
          <p:cNvSpPr txBox="1">
            <a:spLocks noGrp="1"/>
          </p:cNvSpPr>
          <p:nvPr>
            <p:ph type="subTitle" idx="1"/>
          </p:nvPr>
        </p:nvSpPr>
        <p:spPr>
          <a:xfrm>
            <a:off x="600000" y="3745200"/>
            <a:ext cx="3278400" cy="436000"/>
          </a:xfrm>
          <a:prstGeom prst="rect">
            <a:avLst/>
          </a:prstGeom>
        </p:spPr>
        <p:txBody>
          <a:bodyPr spcFirstLastPara="1" wrap="square" lIns="0" tIns="0" rIns="0" bIns="0" anchor="t" anchorCtr="0">
            <a:noAutofit/>
          </a:bodyPr>
          <a:lstStyle>
            <a:lvl1pPr lvl="0" rtl="0">
              <a:lnSpc>
                <a:spcPct val="90000"/>
              </a:lnSpc>
              <a:spcBef>
                <a:spcPts val="0"/>
              </a:spcBef>
              <a:spcAft>
                <a:spcPts val="0"/>
              </a:spcAft>
              <a:buClr>
                <a:schemeClr val="accent1"/>
              </a:buClr>
              <a:buSzPts val="1200"/>
              <a:buFont typeface="Inter"/>
              <a:buNone/>
              <a:defRPr sz="1600" b="1">
                <a:solidFill>
                  <a:schemeClr val="accent1"/>
                </a:solidFill>
                <a:latin typeface="Inter"/>
                <a:ea typeface="Inter"/>
                <a:cs typeface="Inter"/>
                <a:sym typeface="Inter"/>
              </a:defRPr>
            </a:lvl1pPr>
            <a:lvl2pPr lvl="1" rtl="0">
              <a:lnSpc>
                <a:spcPct val="90000"/>
              </a:lnSpc>
              <a:spcBef>
                <a:spcPts val="0"/>
              </a:spcBef>
              <a:spcAft>
                <a:spcPts val="0"/>
              </a:spcAft>
              <a:buClr>
                <a:schemeClr val="accent1"/>
              </a:buClr>
              <a:buSzPts val="1200"/>
              <a:buFont typeface="Inter"/>
              <a:buNone/>
              <a:defRPr sz="1600" b="1">
                <a:solidFill>
                  <a:schemeClr val="accent1"/>
                </a:solidFill>
                <a:latin typeface="Inter"/>
                <a:ea typeface="Inter"/>
                <a:cs typeface="Inter"/>
                <a:sym typeface="Inter"/>
              </a:defRPr>
            </a:lvl2pPr>
            <a:lvl3pPr lvl="2" rtl="0">
              <a:lnSpc>
                <a:spcPct val="90000"/>
              </a:lnSpc>
              <a:spcBef>
                <a:spcPts val="0"/>
              </a:spcBef>
              <a:spcAft>
                <a:spcPts val="0"/>
              </a:spcAft>
              <a:buClr>
                <a:schemeClr val="accent1"/>
              </a:buClr>
              <a:buSzPts val="1200"/>
              <a:buFont typeface="Inter"/>
              <a:buNone/>
              <a:defRPr sz="1600" b="1">
                <a:solidFill>
                  <a:schemeClr val="accent1"/>
                </a:solidFill>
                <a:latin typeface="Inter"/>
                <a:ea typeface="Inter"/>
                <a:cs typeface="Inter"/>
                <a:sym typeface="Inter"/>
              </a:defRPr>
            </a:lvl3pPr>
            <a:lvl4pPr lvl="3" rtl="0">
              <a:lnSpc>
                <a:spcPct val="90000"/>
              </a:lnSpc>
              <a:spcBef>
                <a:spcPts val="0"/>
              </a:spcBef>
              <a:spcAft>
                <a:spcPts val="0"/>
              </a:spcAft>
              <a:buClr>
                <a:schemeClr val="accent1"/>
              </a:buClr>
              <a:buSzPts val="1200"/>
              <a:buFont typeface="Inter"/>
              <a:buNone/>
              <a:defRPr sz="1600" b="1">
                <a:solidFill>
                  <a:schemeClr val="accent1"/>
                </a:solidFill>
                <a:latin typeface="Inter"/>
                <a:ea typeface="Inter"/>
                <a:cs typeface="Inter"/>
                <a:sym typeface="Inter"/>
              </a:defRPr>
            </a:lvl4pPr>
            <a:lvl5pPr lvl="4" rtl="0">
              <a:lnSpc>
                <a:spcPct val="90000"/>
              </a:lnSpc>
              <a:spcBef>
                <a:spcPts val="0"/>
              </a:spcBef>
              <a:spcAft>
                <a:spcPts val="0"/>
              </a:spcAft>
              <a:buClr>
                <a:schemeClr val="accent1"/>
              </a:buClr>
              <a:buSzPts val="1200"/>
              <a:buFont typeface="Inter"/>
              <a:buNone/>
              <a:defRPr sz="1600" b="1">
                <a:solidFill>
                  <a:schemeClr val="accent1"/>
                </a:solidFill>
                <a:latin typeface="Inter"/>
                <a:ea typeface="Inter"/>
                <a:cs typeface="Inter"/>
                <a:sym typeface="Inter"/>
              </a:defRPr>
            </a:lvl5pPr>
            <a:lvl6pPr lvl="5" rtl="0">
              <a:lnSpc>
                <a:spcPct val="90000"/>
              </a:lnSpc>
              <a:spcBef>
                <a:spcPts val="0"/>
              </a:spcBef>
              <a:spcAft>
                <a:spcPts val="0"/>
              </a:spcAft>
              <a:buClr>
                <a:schemeClr val="accent1"/>
              </a:buClr>
              <a:buSzPts val="1200"/>
              <a:buFont typeface="Inter"/>
              <a:buNone/>
              <a:defRPr sz="1600" b="1">
                <a:solidFill>
                  <a:schemeClr val="accent1"/>
                </a:solidFill>
                <a:latin typeface="Inter"/>
                <a:ea typeface="Inter"/>
                <a:cs typeface="Inter"/>
                <a:sym typeface="Inter"/>
              </a:defRPr>
            </a:lvl6pPr>
            <a:lvl7pPr lvl="6" rtl="0">
              <a:lnSpc>
                <a:spcPct val="90000"/>
              </a:lnSpc>
              <a:spcBef>
                <a:spcPts val="0"/>
              </a:spcBef>
              <a:spcAft>
                <a:spcPts val="0"/>
              </a:spcAft>
              <a:buClr>
                <a:schemeClr val="accent1"/>
              </a:buClr>
              <a:buSzPts val="1200"/>
              <a:buFont typeface="Inter"/>
              <a:buNone/>
              <a:defRPr sz="1600" b="1">
                <a:solidFill>
                  <a:schemeClr val="accent1"/>
                </a:solidFill>
                <a:latin typeface="Inter"/>
                <a:ea typeface="Inter"/>
                <a:cs typeface="Inter"/>
                <a:sym typeface="Inter"/>
              </a:defRPr>
            </a:lvl7pPr>
            <a:lvl8pPr lvl="7" rtl="0">
              <a:lnSpc>
                <a:spcPct val="90000"/>
              </a:lnSpc>
              <a:spcBef>
                <a:spcPts val="0"/>
              </a:spcBef>
              <a:spcAft>
                <a:spcPts val="0"/>
              </a:spcAft>
              <a:buClr>
                <a:schemeClr val="accent1"/>
              </a:buClr>
              <a:buSzPts val="1200"/>
              <a:buFont typeface="Inter"/>
              <a:buNone/>
              <a:defRPr sz="1600" b="1">
                <a:solidFill>
                  <a:schemeClr val="accent1"/>
                </a:solidFill>
                <a:latin typeface="Inter"/>
                <a:ea typeface="Inter"/>
                <a:cs typeface="Inter"/>
                <a:sym typeface="Inter"/>
              </a:defRPr>
            </a:lvl8pPr>
            <a:lvl9pPr lvl="8" rtl="0">
              <a:lnSpc>
                <a:spcPct val="90000"/>
              </a:lnSpc>
              <a:spcBef>
                <a:spcPts val="0"/>
              </a:spcBef>
              <a:spcAft>
                <a:spcPts val="0"/>
              </a:spcAft>
              <a:buClr>
                <a:schemeClr val="accent1"/>
              </a:buClr>
              <a:buSzPts val="1200"/>
              <a:buFont typeface="Inter"/>
              <a:buNone/>
              <a:defRPr sz="1600" b="1">
                <a:solidFill>
                  <a:schemeClr val="accent1"/>
                </a:solidFill>
                <a:latin typeface="Inter"/>
                <a:ea typeface="Inter"/>
                <a:cs typeface="Inter"/>
                <a:sym typeface="Inter"/>
              </a:defRPr>
            </a:lvl9pPr>
          </a:lstStyle>
          <a:p>
            <a:endParaRPr/>
          </a:p>
        </p:txBody>
      </p:sp>
      <p:sp>
        <p:nvSpPr>
          <p:cNvPr id="343" name="Google Shape;343;p24"/>
          <p:cNvSpPr txBox="1">
            <a:spLocks noGrp="1"/>
          </p:cNvSpPr>
          <p:nvPr>
            <p:ph type="subTitle" idx="5"/>
          </p:nvPr>
        </p:nvSpPr>
        <p:spPr>
          <a:xfrm>
            <a:off x="4456800" y="3745200"/>
            <a:ext cx="3278400" cy="436000"/>
          </a:xfrm>
          <a:prstGeom prst="rect">
            <a:avLst/>
          </a:prstGeom>
        </p:spPr>
        <p:txBody>
          <a:bodyPr spcFirstLastPara="1" wrap="square" lIns="0" tIns="0" rIns="0" bIns="0" anchor="t" anchorCtr="0">
            <a:noAutofit/>
          </a:bodyPr>
          <a:lstStyle>
            <a:lvl1pPr lvl="0" rtl="0">
              <a:lnSpc>
                <a:spcPct val="90000"/>
              </a:lnSpc>
              <a:spcBef>
                <a:spcPts val="0"/>
              </a:spcBef>
              <a:spcAft>
                <a:spcPts val="0"/>
              </a:spcAft>
              <a:buClr>
                <a:schemeClr val="accent1"/>
              </a:buClr>
              <a:buSzPts val="1200"/>
              <a:buFont typeface="Inter"/>
              <a:buNone/>
              <a:defRPr sz="1600" b="1">
                <a:solidFill>
                  <a:schemeClr val="accent1"/>
                </a:solidFill>
                <a:latin typeface="Inter"/>
                <a:ea typeface="Inter"/>
                <a:cs typeface="Inter"/>
                <a:sym typeface="Inter"/>
              </a:defRPr>
            </a:lvl1pPr>
            <a:lvl2pPr lvl="1" rtl="0">
              <a:lnSpc>
                <a:spcPct val="90000"/>
              </a:lnSpc>
              <a:spcBef>
                <a:spcPts val="0"/>
              </a:spcBef>
              <a:spcAft>
                <a:spcPts val="0"/>
              </a:spcAft>
              <a:buClr>
                <a:schemeClr val="accent1"/>
              </a:buClr>
              <a:buSzPts val="1200"/>
              <a:buFont typeface="Inter"/>
              <a:buNone/>
              <a:defRPr sz="1600" b="1">
                <a:solidFill>
                  <a:schemeClr val="accent1"/>
                </a:solidFill>
                <a:latin typeface="Inter"/>
                <a:ea typeface="Inter"/>
                <a:cs typeface="Inter"/>
                <a:sym typeface="Inter"/>
              </a:defRPr>
            </a:lvl2pPr>
            <a:lvl3pPr lvl="2" rtl="0">
              <a:lnSpc>
                <a:spcPct val="90000"/>
              </a:lnSpc>
              <a:spcBef>
                <a:spcPts val="0"/>
              </a:spcBef>
              <a:spcAft>
                <a:spcPts val="0"/>
              </a:spcAft>
              <a:buClr>
                <a:schemeClr val="accent1"/>
              </a:buClr>
              <a:buSzPts val="1200"/>
              <a:buFont typeface="Inter"/>
              <a:buNone/>
              <a:defRPr sz="1600" b="1">
                <a:solidFill>
                  <a:schemeClr val="accent1"/>
                </a:solidFill>
                <a:latin typeface="Inter"/>
                <a:ea typeface="Inter"/>
                <a:cs typeface="Inter"/>
                <a:sym typeface="Inter"/>
              </a:defRPr>
            </a:lvl3pPr>
            <a:lvl4pPr lvl="3" rtl="0">
              <a:lnSpc>
                <a:spcPct val="90000"/>
              </a:lnSpc>
              <a:spcBef>
                <a:spcPts val="0"/>
              </a:spcBef>
              <a:spcAft>
                <a:spcPts val="0"/>
              </a:spcAft>
              <a:buClr>
                <a:schemeClr val="accent1"/>
              </a:buClr>
              <a:buSzPts val="1200"/>
              <a:buFont typeface="Inter"/>
              <a:buNone/>
              <a:defRPr sz="1600" b="1">
                <a:solidFill>
                  <a:schemeClr val="accent1"/>
                </a:solidFill>
                <a:latin typeface="Inter"/>
                <a:ea typeface="Inter"/>
                <a:cs typeface="Inter"/>
                <a:sym typeface="Inter"/>
              </a:defRPr>
            </a:lvl4pPr>
            <a:lvl5pPr lvl="4" rtl="0">
              <a:lnSpc>
                <a:spcPct val="90000"/>
              </a:lnSpc>
              <a:spcBef>
                <a:spcPts val="0"/>
              </a:spcBef>
              <a:spcAft>
                <a:spcPts val="0"/>
              </a:spcAft>
              <a:buClr>
                <a:schemeClr val="accent1"/>
              </a:buClr>
              <a:buSzPts val="1200"/>
              <a:buFont typeface="Inter"/>
              <a:buNone/>
              <a:defRPr sz="1600" b="1">
                <a:solidFill>
                  <a:schemeClr val="accent1"/>
                </a:solidFill>
                <a:latin typeface="Inter"/>
                <a:ea typeface="Inter"/>
                <a:cs typeface="Inter"/>
                <a:sym typeface="Inter"/>
              </a:defRPr>
            </a:lvl5pPr>
            <a:lvl6pPr lvl="5" rtl="0">
              <a:lnSpc>
                <a:spcPct val="90000"/>
              </a:lnSpc>
              <a:spcBef>
                <a:spcPts val="0"/>
              </a:spcBef>
              <a:spcAft>
                <a:spcPts val="0"/>
              </a:spcAft>
              <a:buClr>
                <a:schemeClr val="accent1"/>
              </a:buClr>
              <a:buSzPts val="1200"/>
              <a:buFont typeface="Inter"/>
              <a:buNone/>
              <a:defRPr sz="1600" b="1">
                <a:solidFill>
                  <a:schemeClr val="accent1"/>
                </a:solidFill>
                <a:latin typeface="Inter"/>
                <a:ea typeface="Inter"/>
                <a:cs typeface="Inter"/>
                <a:sym typeface="Inter"/>
              </a:defRPr>
            </a:lvl6pPr>
            <a:lvl7pPr lvl="6" rtl="0">
              <a:lnSpc>
                <a:spcPct val="90000"/>
              </a:lnSpc>
              <a:spcBef>
                <a:spcPts val="0"/>
              </a:spcBef>
              <a:spcAft>
                <a:spcPts val="0"/>
              </a:spcAft>
              <a:buClr>
                <a:schemeClr val="accent1"/>
              </a:buClr>
              <a:buSzPts val="1200"/>
              <a:buFont typeface="Inter"/>
              <a:buNone/>
              <a:defRPr sz="1600" b="1">
                <a:solidFill>
                  <a:schemeClr val="accent1"/>
                </a:solidFill>
                <a:latin typeface="Inter"/>
                <a:ea typeface="Inter"/>
                <a:cs typeface="Inter"/>
                <a:sym typeface="Inter"/>
              </a:defRPr>
            </a:lvl7pPr>
            <a:lvl8pPr lvl="7" rtl="0">
              <a:lnSpc>
                <a:spcPct val="90000"/>
              </a:lnSpc>
              <a:spcBef>
                <a:spcPts val="0"/>
              </a:spcBef>
              <a:spcAft>
                <a:spcPts val="0"/>
              </a:spcAft>
              <a:buClr>
                <a:schemeClr val="accent1"/>
              </a:buClr>
              <a:buSzPts val="1200"/>
              <a:buFont typeface="Inter"/>
              <a:buNone/>
              <a:defRPr sz="1600" b="1">
                <a:solidFill>
                  <a:schemeClr val="accent1"/>
                </a:solidFill>
                <a:latin typeface="Inter"/>
                <a:ea typeface="Inter"/>
                <a:cs typeface="Inter"/>
                <a:sym typeface="Inter"/>
              </a:defRPr>
            </a:lvl8pPr>
            <a:lvl9pPr lvl="8" rtl="0">
              <a:lnSpc>
                <a:spcPct val="90000"/>
              </a:lnSpc>
              <a:spcBef>
                <a:spcPts val="0"/>
              </a:spcBef>
              <a:spcAft>
                <a:spcPts val="0"/>
              </a:spcAft>
              <a:buClr>
                <a:schemeClr val="accent1"/>
              </a:buClr>
              <a:buSzPts val="1200"/>
              <a:buFont typeface="Inter"/>
              <a:buNone/>
              <a:defRPr sz="1600" b="1">
                <a:solidFill>
                  <a:schemeClr val="accent1"/>
                </a:solidFill>
                <a:latin typeface="Inter"/>
                <a:ea typeface="Inter"/>
                <a:cs typeface="Inter"/>
                <a:sym typeface="Inter"/>
              </a:defRPr>
            </a:lvl9pPr>
          </a:lstStyle>
          <a:p>
            <a:endParaRPr/>
          </a:p>
        </p:txBody>
      </p:sp>
      <p:sp>
        <p:nvSpPr>
          <p:cNvPr id="344" name="Google Shape;344;p24"/>
          <p:cNvSpPr txBox="1">
            <a:spLocks noGrp="1"/>
          </p:cNvSpPr>
          <p:nvPr>
            <p:ph type="subTitle" idx="6"/>
          </p:nvPr>
        </p:nvSpPr>
        <p:spPr>
          <a:xfrm>
            <a:off x="8313600" y="3745200"/>
            <a:ext cx="3278400" cy="436000"/>
          </a:xfrm>
          <a:prstGeom prst="rect">
            <a:avLst/>
          </a:prstGeom>
        </p:spPr>
        <p:txBody>
          <a:bodyPr spcFirstLastPara="1" wrap="square" lIns="0" tIns="0" rIns="0" bIns="0" anchor="t" anchorCtr="0">
            <a:noAutofit/>
          </a:bodyPr>
          <a:lstStyle>
            <a:lvl1pPr lvl="0" rtl="0">
              <a:lnSpc>
                <a:spcPct val="90000"/>
              </a:lnSpc>
              <a:spcBef>
                <a:spcPts val="0"/>
              </a:spcBef>
              <a:spcAft>
                <a:spcPts val="0"/>
              </a:spcAft>
              <a:buClr>
                <a:schemeClr val="accent1"/>
              </a:buClr>
              <a:buSzPts val="1200"/>
              <a:buFont typeface="Inter"/>
              <a:buNone/>
              <a:defRPr sz="1600" b="1">
                <a:solidFill>
                  <a:schemeClr val="accent1"/>
                </a:solidFill>
                <a:latin typeface="Inter"/>
                <a:ea typeface="Inter"/>
                <a:cs typeface="Inter"/>
                <a:sym typeface="Inter"/>
              </a:defRPr>
            </a:lvl1pPr>
            <a:lvl2pPr lvl="1" rtl="0">
              <a:lnSpc>
                <a:spcPct val="90000"/>
              </a:lnSpc>
              <a:spcBef>
                <a:spcPts val="0"/>
              </a:spcBef>
              <a:spcAft>
                <a:spcPts val="0"/>
              </a:spcAft>
              <a:buClr>
                <a:schemeClr val="accent1"/>
              </a:buClr>
              <a:buSzPts val="1200"/>
              <a:buFont typeface="Inter"/>
              <a:buNone/>
              <a:defRPr sz="1600" b="1">
                <a:solidFill>
                  <a:schemeClr val="accent1"/>
                </a:solidFill>
                <a:latin typeface="Inter"/>
                <a:ea typeface="Inter"/>
                <a:cs typeface="Inter"/>
                <a:sym typeface="Inter"/>
              </a:defRPr>
            </a:lvl2pPr>
            <a:lvl3pPr lvl="2" rtl="0">
              <a:lnSpc>
                <a:spcPct val="90000"/>
              </a:lnSpc>
              <a:spcBef>
                <a:spcPts val="0"/>
              </a:spcBef>
              <a:spcAft>
                <a:spcPts val="0"/>
              </a:spcAft>
              <a:buClr>
                <a:schemeClr val="accent1"/>
              </a:buClr>
              <a:buSzPts val="1200"/>
              <a:buFont typeface="Inter"/>
              <a:buNone/>
              <a:defRPr sz="1600" b="1">
                <a:solidFill>
                  <a:schemeClr val="accent1"/>
                </a:solidFill>
                <a:latin typeface="Inter"/>
                <a:ea typeface="Inter"/>
                <a:cs typeface="Inter"/>
                <a:sym typeface="Inter"/>
              </a:defRPr>
            </a:lvl3pPr>
            <a:lvl4pPr lvl="3" rtl="0">
              <a:lnSpc>
                <a:spcPct val="90000"/>
              </a:lnSpc>
              <a:spcBef>
                <a:spcPts val="0"/>
              </a:spcBef>
              <a:spcAft>
                <a:spcPts val="0"/>
              </a:spcAft>
              <a:buClr>
                <a:schemeClr val="accent1"/>
              </a:buClr>
              <a:buSzPts val="1200"/>
              <a:buFont typeface="Inter"/>
              <a:buNone/>
              <a:defRPr sz="1600" b="1">
                <a:solidFill>
                  <a:schemeClr val="accent1"/>
                </a:solidFill>
                <a:latin typeface="Inter"/>
                <a:ea typeface="Inter"/>
                <a:cs typeface="Inter"/>
                <a:sym typeface="Inter"/>
              </a:defRPr>
            </a:lvl4pPr>
            <a:lvl5pPr lvl="4" rtl="0">
              <a:lnSpc>
                <a:spcPct val="90000"/>
              </a:lnSpc>
              <a:spcBef>
                <a:spcPts val="0"/>
              </a:spcBef>
              <a:spcAft>
                <a:spcPts val="0"/>
              </a:spcAft>
              <a:buClr>
                <a:schemeClr val="accent1"/>
              </a:buClr>
              <a:buSzPts val="1200"/>
              <a:buFont typeface="Inter"/>
              <a:buNone/>
              <a:defRPr sz="1600" b="1">
                <a:solidFill>
                  <a:schemeClr val="accent1"/>
                </a:solidFill>
                <a:latin typeface="Inter"/>
                <a:ea typeface="Inter"/>
                <a:cs typeface="Inter"/>
                <a:sym typeface="Inter"/>
              </a:defRPr>
            </a:lvl5pPr>
            <a:lvl6pPr lvl="5" rtl="0">
              <a:lnSpc>
                <a:spcPct val="90000"/>
              </a:lnSpc>
              <a:spcBef>
                <a:spcPts val="0"/>
              </a:spcBef>
              <a:spcAft>
                <a:spcPts val="0"/>
              </a:spcAft>
              <a:buClr>
                <a:schemeClr val="accent1"/>
              </a:buClr>
              <a:buSzPts val="1200"/>
              <a:buFont typeface="Inter"/>
              <a:buNone/>
              <a:defRPr sz="1600" b="1">
                <a:solidFill>
                  <a:schemeClr val="accent1"/>
                </a:solidFill>
                <a:latin typeface="Inter"/>
                <a:ea typeface="Inter"/>
                <a:cs typeface="Inter"/>
                <a:sym typeface="Inter"/>
              </a:defRPr>
            </a:lvl6pPr>
            <a:lvl7pPr lvl="6" rtl="0">
              <a:lnSpc>
                <a:spcPct val="90000"/>
              </a:lnSpc>
              <a:spcBef>
                <a:spcPts val="0"/>
              </a:spcBef>
              <a:spcAft>
                <a:spcPts val="0"/>
              </a:spcAft>
              <a:buClr>
                <a:schemeClr val="accent1"/>
              </a:buClr>
              <a:buSzPts val="1200"/>
              <a:buFont typeface="Inter"/>
              <a:buNone/>
              <a:defRPr sz="1600" b="1">
                <a:solidFill>
                  <a:schemeClr val="accent1"/>
                </a:solidFill>
                <a:latin typeface="Inter"/>
                <a:ea typeface="Inter"/>
                <a:cs typeface="Inter"/>
                <a:sym typeface="Inter"/>
              </a:defRPr>
            </a:lvl7pPr>
            <a:lvl8pPr lvl="7" rtl="0">
              <a:lnSpc>
                <a:spcPct val="90000"/>
              </a:lnSpc>
              <a:spcBef>
                <a:spcPts val="0"/>
              </a:spcBef>
              <a:spcAft>
                <a:spcPts val="0"/>
              </a:spcAft>
              <a:buClr>
                <a:schemeClr val="accent1"/>
              </a:buClr>
              <a:buSzPts val="1200"/>
              <a:buFont typeface="Inter"/>
              <a:buNone/>
              <a:defRPr sz="1600" b="1">
                <a:solidFill>
                  <a:schemeClr val="accent1"/>
                </a:solidFill>
                <a:latin typeface="Inter"/>
                <a:ea typeface="Inter"/>
                <a:cs typeface="Inter"/>
                <a:sym typeface="Inter"/>
              </a:defRPr>
            </a:lvl8pPr>
            <a:lvl9pPr lvl="8" rtl="0">
              <a:lnSpc>
                <a:spcPct val="90000"/>
              </a:lnSpc>
              <a:spcBef>
                <a:spcPts val="0"/>
              </a:spcBef>
              <a:spcAft>
                <a:spcPts val="0"/>
              </a:spcAft>
              <a:buClr>
                <a:schemeClr val="accent1"/>
              </a:buClr>
              <a:buSzPts val="1200"/>
              <a:buFont typeface="Inter"/>
              <a:buNone/>
              <a:defRPr sz="1600" b="1">
                <a:solidFill>
                  <a:schemeClr val="accent1"/>
                </a:solidFill>
                <a:latin typeface="Inter"/>
                <a:ea typeface="Inter"/>
                <a:cs typeface="Inter"/>
                <a:sym typeface="Inter"/>
              </a:defRPr>
            </a:lvl9pPr>
          </a:lstStyle>
          <a:p>
            <a:endParaRPr/>
          </a:p>
        </p:txBody>
      </p:sp>
      <p:sp>
        <p:nvSpPr>
          <p:cNvPr id="345" name="Google Shape;345;p24"/>
          <p:cNvSpPr txBox="1"/>
          <p:nvPr/>
        </p:nvSpPr>
        <p:spPr>
          <a:xfrm>
            <a:off x="8664800" y="6492644"/>
            <a:ext cx="3230800" cy="138000"/>
          </a:xfrm>
          <a:prstGeom prst="rect">
            <a:avLst/>
          </a:prstGeom>
          <a:no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Clr>
                <a:srgbClr val="7F7F7F"/>
              </a:buClr>
              <a:buSzPts val="2900"/>
              <a:buFont typeface="Arial"/>
              <a:buNone/>
            </a:pPr>
            <a:r>
              <a:rPr lang="en-GB" sz="1067">
                <a:solidFill>
                  <a:srgbClr val="1E5E82"/>
                </a:solidFill>
                <a:latin typeface="Inter SemiBold"/>
                <a:ea typeface="Inter SemiBold"/>
                <a:cs typeface="Inter SemiBold"/>
                <a:sym typeface="Inter SemiBold"/>
              </a:rPr>
              <a:t>Changing how the world works for the </a:t>
            </a:r>
            <a:r>
              <a:rPr lang="en-GB" sz="1067">
                <a:solidFill>
                  <a:srgbClr val="D86E89"/>
                </a:solidFill>
                <a:latin typeface="Inter SemiBold"/>
                <a:ea typeface="Inter SemiBold"/>
                <a:cs typeface="Inter SemiBold"/>
                <a:sym typeface="Inter SemiBold"/>
              </a:rPr>
              <a:t>better.</a:t>
            </a:r>
            <a:endParaRPr sz="1067">
              <a:solidFill>
                <a:srgbClr val="D86E89"/>
              </a:solidFill>
              <a:latin typeface="Inter SemiBold"/>
              <a:ea typeface="Inter SemiBold"/>
              <a:cs typeface="Inter SemiBold"/>
              <a:sym typeface="Inter SemiBold"/>
            </a:endParaRPr>
          </a:p>
        </p:txBody>
      </p:sp>
      <p:pic>
        <p:nvPicPr>
          <p:cNvPr id="346" name="Google Shape;346;p24"/>
          <p:cNvPicPr preferRelativeResize="0"/>
          <p:nvPr/>
        </p:nvPicPr>
        <p:blipFill>
          <a:blip r:embed="rId2">
            <a:alphaModFix/>
          </a:blip>
          <a:stretch>
            <a:fillRect/>
          </a:stretch>
        </p:blipFill>
        <p:spPr>
          <a:xfrm>
            <a:off x="11145149" y="329589"/>
            <a:ext cx="750435" cy="270833"/>
          </a:xfrm>
          <a:prstGeom prst="rect">
            <a:avLst/>
          </a:prstGeom>
          <a:noFill/>
          <a:ln>
            <a:noFill/>
          </a:ln>
        </p:spPr>
      </p:pic>
      <p:sp>
        <p:nvSpPr>
          <p:cNvPr id="347" name="Google Shape;347;p24"/>
          <p:cNvSpPr txBox="1">
            <a:spLocks noGrp="1"/>
          </p:cNvSpPr>
          <p:nvPr>
            <p:ph type="title"/>
          </p:nvPr>
        </p:nvSpPr>
        <p:spPr>
          <a:xfrm>
            <a:off x="600000" y="329600"/>
            <a:ext cx="9898800" cy="408000"/>
          </a:xfrm>
          <a:prstGeom prst="rect">
            <a:avLst/>
          </a:prstGeom>
        </p:spPr>
        <p:txBody>
          <a:bodyPr spcFirstLastPara="1" wrap="square" lIns="0" tIns="0" rIns="0" bIns="0" anchor="t" anchorCtr="0">
            <a:noAutofit/>
          </a:bodyPr>
          <a:lstStyle>
            <a:lvl1pPr lvl="0" rtl="0">
              <a:lnSpc>
                <a:spcPct val="90000"/>
              </a:lnSpc>
              <a:spcBef>
                <a:spcPts val="0"/>
              </a:spcBef>
              <a:spcAft>
                <a:spcPts val="0"/>
              </a:spcAft>
              <a:buSzPts val="2000"/>
              <a:buFont typeface="Inter"/>
              <a:buNone/>
              <a:defRPr sz="2667" b="1">
                <a:latin typeface="Inter"/>
                <a:ea typeface="Inter"/>
                <a:cs typeface="Inter"/>
                <a:sym typeface="Inter"/>
              </a:defRPr>
            </a:lvl1pPr>
            <a:lvl2pPr lvl="1" rtl="0">
              <a:spcBef>
                <a:spcPts val="0"/>
              </a:spcBef>
              <a:spcAft>
                <a:spcPts val="0"/>
              </a:spcAft>
              <a:buSzPts val="2600"/>
              <a:buFont typeface="Inter ExtraBold"/>
              <a:buNone/>
              <a:defRPr>
                <a:latin typeface="Inter ExtraBold"/>
                <a:ea typeface="Inter ExtraBold"/>
                <a:cs typeface="Inter ExtraBold"/>
                <a:sym typeface="Inter ExtraBold"/>
              </a:defRPr>
            </a:lvl2pPr>
            <a:lvl3pPr lvl="2" rtl="0">
              <a:spcBef>
                <a:spcPts val="0"/>
              </a:spcBef>
              <a:spcAft>
                <a:spcPts val="0"/>
              </a:spcAft>
              <a:buSzPts val="2600"/>
              <a:buFont typeface="Inter ExtraBold"/>
              <a:buNone/>
              <a:defRPr>
                <a:latin typeface="Inter ExtraBold"/>
                <a:ea typeface="Inter ExtraBold"/>
                <a:cs typeface="Inter ExtraBold"/>
                <a:sym typeface="Inter ExtraBold"/>
              </a:defRPr>
            </a:lvl3pPr>
            <a:lvl4pPr lvl="3" rtl="0">
              <a:spcBef>
                <a:spcPts val="0"/>
              </a:spcBef>
              <a:spcAft>
                <a:spcPts val="0"/>
              </a:spcAft>
              <a:buSzPts val="2600"/>
              <a:buFont typeface="Inter ExtraBold"/>
              <a:buNone/>
              <a:defRPr>
                <a:latin typeface="Inter ExtraBold"/>
                <a:ea typeface="Inter ExtraBold"/>
                <a:cs typeface="Inter ExtraBold"/>
                <a:sym typeface="Inter ExtraBold"/>
              </a:defRPr>
            </a:lvl4pPr>
            <a:lvl5pPr lvl="4" rtl="0">
              <a:spcBef>
                <a:spcPts val="0"/>
              </a:spcBef>
              <a:spcAft>
                <a:spcPts val="0"/>
              </a:spcAft>
              <a:buSzPts val="2600"/>
              <a:buFont typeface="Inter ExtraBold"/>
              <a:buNone/>
              <a:defRPr>
                <a:latin typeface="Inter ExtraBold"/>
                <a:ea typeface="Inter ExtraBold"/>
                <a:cs typeface="Inter ExtraBold"/>
                <a:sym typeface="Inter ExtraBold"/>
              </a:defRPr>
            </a:lvl5pPr>
            <a:lvl6pPr lvl="5" rtl="0">
              <a:spcBef>
                <a:spcPts val="0"/>
              </a:spcBef>
              <a:spcAft>
                <a:spcPts val="0"/>
              </a:spcAft>
              <a:buSzPts val="2600"/>
              <a:buFont typeface="Inter ExtraBold"/>
              <a:buNone/>
              <a:defRPr>
                <a:latin typeface="Inter ExtraBold"/>
                <a:ea typeface="Inter ExtraBold"/>
                <a:cs typeface="Inter ExtraBold"/>
                <a:sym typeface="Inter ExtraBold"/>
              </a:defRPr>
            </a:lvl6pPr>
            <a:lvl7pPr lvl="6" rtl="0">
              <a:spcBef>
                <a:spcPts val="0"/>
              </a:spcBef>
              <a:spcAft>
                <a:spcPts val="0"/>
              </a:spcAft>
              <a:buSzPts val="2600"/>
              <a:buFont typeface="Inter ExtraBold"/>
              <a:buNone/>
              <a:defRPr>
                <a:latin typeface="Inter ExtraBold"/>
                <a:ea typeface="Inter ExtraBold"/>
                <a:cs typeface="Inter ExtraBold"/>
                <a:sym typeface="Inter ExtraBold"/>
              </a:defRPr>
            </a:lvl7pPr>
            <a:lvl8pPr lvl="7" rtl="0">
              <a:spcBef>
                <a:spcPts val="0"/>
              </a:spcBef>
              <a:spcAft>
                <a:spcPts val="0"/>
              </a:spcAft>
              <a:buSzPts val="2600"/>
              <a:buFont typeface="Inter ExtraBold"/>
              <a:buNone/>
              <a:defRPr>
                <a:latin typeface="Inter ExtraBold"/>
                <a:ea typeface="Inter ExtraBold"/>
                <a:cs typeface="Inter ExtraBold"/>
                <a:sym typeface="Inter ExtraBold"/>
              </a:defRPr>
            </a:lvl8pPr>
            <a:lvl9pPr lvl="8" rtl="0">
              <a:spcBef>
                <a:spcPts val="0"/>
              </a:spcBef>
              <a:spcAft>
                <a:spcPts val="0"/>
              </a:spcAft>
              <a:buSzPts val="2600"/>
              <a:buFont typeface="Inter ExtraBold"/>
              <a:buNone/>
              <a:defRPr>
                <a:latin typeface="Inter ExtraBold"/>
                <a:ea typeface="Inter ExtraBold"/>
                <a:cs typeface="Inter ExtraBold"/>
                <a:sym typeface="Inter ExtraBold"/>
              </a:defRPr>
            </a:lvl9pPr>
          </a:lstStyle>
          <a:p>
            <a:endParaRPr/>
          </a:p>
        </p:txBody>
      </p:sp>
      <p:sp>
        <p:nvSpPr>
          <p:cNvPr id="348" name="Google Shape;348;p24"/>
          <p:cNvSpPr txBox="1">
            <a:spLocks noGrp="1"/>
          </p:cNvSpPr>
          <p:nvPr>
            <p:ph type="subTitle" idx="7"/>
          </p:nvPr>
        </p:nvSpPr>
        <p:spPr>
          <a:xfrm>
            <a:off x="600000" y="737600"/>
            <a:ext cx="9577200" cy="296800"/>
          </a:xfrm>
          <a:prstGeom prst="rect">
            <a:avLst/>
          </a:prstGeom>
        </p:spPr>
        <p:txBody>
          <a:bodyPr spcFirstLastPara="1" wrap="square" lIns="0" tIns="0" rIns="0" bIns="0" anchor="t" anchorCtr="0">
            <a:noAutofit/>
          </a:bodyPr>
          <a:lstStyle>
            <a:lvl1pPr lvl="0" rtl="0">
              <a:lnSpc>
                <a:spcPct val="90000"/>
              </a:lnSpc>
              <a:spcBef>
                <a:spcPts val="0"/>
              </a:spcBef>
              <a:spcAft>
                <a:spcPts val="0"/>
              </a:spcAft>
              <a:buSzPts val="1200"/>
              <a:buFont typeface="Inter Medium"/>
              <a:buNone/>
              <a:defRPr sz="1600">
                <a:latin typeface="Inter Medium"/>
                <a:ea typeface="Inter Medium"/>
                <a:cs typeface="Inter Medium"/>
                <a:sym typeface="Inter Medium"/>
              </a:defRPr>
            </a:lvl1pPr>
            <a:lvl2pPr lvl="1" rtl="0">
              <a:lnSpc>
                <a:spcPct val="90000"/>
              </a:lnSpc>
              <a:spcBef>
                <a:spcPts val="0"/>
              </a:spcBef>
              <a:spcAft>
                <a:spcPts val="0"/>
              </a:spcAft>
              <a:buSzPts val="1700"/>
              <a:buFont typeface="Inter Medium"/>
              <a:buNone/>
              <a:defRPr>
                <a:latin typeface="Inter Medium"/>
                <a:ea typeface="Inter Medium"/>
                <a:cs typeface="Inter Medium"/>
                <a:sym typeface="Inter Medium"/>
              </a:defRPr>
            </a:lvl2pPr>
            <a:lvl3pPr lvl="2" rtl="0">
              <a:lnSpc>
                <a:spcPct val="90000"/>
              </a:lnSpc>
              <a:spcBef>
                <a:spcPts val="0"/>
              </a:spcBef>
              <a:spcAft>
                <a:spcPts val="0"/>
              </a:spcAft>
              <a:buSzPts val="1700"/>
              <a:buFont typeface="Inter Medium"/>
              <a:buNone/>
              <a:defRPr>
                <a:latin typeface="Inter Medium"/>
                <a:ea typeface="Inter Medium"/>
                <a:cs typeface="Inter Medium"/>
                <a:sym typeface="Inter Medium"/>
              </a:defRPr>
            </a:lvl3pPr>
            <a:lvl4pPr lvl="3" rtl="0">
              <a:lnSpc>
                <a:spcPct val="90000"/>
              </a:lnSpc>
              <a:spcBef>
                <a:spcPts val="0"/>
              </a:spcBef>
              <a:spcAft>
                <a:spcPts val="0"/>
              </a:spcAft>
              <a:buSzPts val="1700"/>
              <a:buFont typeface="Inter Medium"/>
              <a:buNone/>
              <a:defRPr>
                <a:latin typeface="Inter Medium"/>
                <a:ea typeface="Inter Medium"/>
                <a:cs typeface="Inter Medium"/>
                <a:sym typeface="Inter Medium"/>
              </a:defRPr>
            </a:lvl4pPr>
            <a:lvl5pPr lvl="4" rtl="0">
              <a:lnSpc>
                <a:spcPct val="90000"/>
              </a:lnSpc>
              <a:spcBef>
                <a:spcPts val="0"/>
              </a:spcBef>
              <a:spcAft>
                <a:spcPts val="0"/>
              </a:spcAft>
              <a:buSzPts val="1700"/>
              <a:buFont typeface="Inter Medium"/>
              <a:buNone/>
              <a:defRPr>
                <a:latin typeface="Inter Medium"/>
                <a:ea typeface="Inter Medium"/>
                <a:cs typeface="Inter Medium"/>
                <a:sym typeface="Inter Medium"/>
              </a:defRPr>
            </a:lvl5pPr>
            <a:lvl6pPr lvl="5" rtl="0">
              <a:lnSpc>
                <a:spcPct val="90000"/>
              </a:lnSpc>
              <a:spcBef>
                <a:spcPts val="0"/>
              </a:spcBef>
              <a:spcAft>
                <a:spcPts val="0"/>
              </a:spcAft>
              <a:buSzPts val="1700"/>
              <a:buFont typeface="Inter Medium"/>
              <a:buNone/>
              <a:defRPr>
                <a:latin typeface="Inter Medium"/>
                <a:ea typeface="Inter Medium"/>
                <a:cs typeface="Inter Medium"/>
                <a:sym typeface="Inter Medium"/>
              </a:defRPr>
            </a:lvl6pPr>
            <a:lvl7pPr lvl="6" rtl="0">
              <a:lnSpc>
                <a:spcPct val="90000"/>
              </a:lnSpc>
              <a:spcBef>
                <a:spcPts val="0"/>
              </a:spcBef>
              <a:spcAft>
                <a:spcPts val="0"/>
              </a:spcAft>
              <a:buSzPts val="1700"/>
              <a:buFont typeface="Inter Medium"/>
              <a:buNone/>
              <a:defRPr>
                <a:latin typeface="Inter Medium"/>
                <a:ea typeface="Inter Medium"/>
                <a:cs typeface="Inter Medium"/>
                <a:sym typeface="Inter Medium"/>
              </a:defRPr>
            </a:lvl7pPr>
            <a:lvl8pPr lvl="7" rtl="0">
              <a:lnSpc>
                <a:spcPct val="90000"/>
              </a:lnSpc>
              <a:spcBef>
                <a:spcPts val="0"/>
              </a:spcBef>
              <a:spcAft>
                <a:spcPts val="0"/>
              </a:spcAft>
              <a:buSzPts val="1700"/>
              <a:buFont typeface="Inter Medium"/>
              <a:buNone/>
              <a:defRPr>
                <a:latin typeface="Inter Medium"/>
                <a:ea typeface="Inter Medium"/>
                <a:cs typeface="Inter Medium"/>
                <a:sym typeface="Inter Medium"/>
              </a:defRPr>
            </a:lvl8pPr>
            <a:lvl9pPr lvl="8" rtl="0">
              <a:lnSpc>
                <a:spcPct val="90000"/>
              </a:lnSpc>
              <a:spcBef>
                <a:spcPts val="0"/>
              </a:spcBef>
              <a:spcAft>
                <a:spcPts val="0"/>
              </a:spcAft>
              <a:buSzPts val="1700"/>
              <a:buFont typeface="Inter Medium"/>
              <a:buNone/>
              <a:defRPr>
                <a:latin typeface="Inter Medium"/>
                <a:ea typeface="Inter Medium"/>
                <a:cs typeface="Inter Medium"/>
                <a:sym typeface="Inter Medium"/>
              </a:defRPr>
            </a:lvl9pPr>
          </a:lstStyle>
          <a:p>
            <a:endParaRPr/>
          </a:p>
        </p:txBody>
      </p:sp>
      <p:sp>
        <p:nvSpPr>
          <p:cNvPr id="349" name="Google Shape;349;p24"/>
          <p:cNvSpPr txBox="1">
            <a:spLocks noGrp="1"/>
          </p:cNvSpPr>
          <p:nvPr>
            <p:ph type="body" idx="8"/>
          </p:nvPr>
        </p:nvSpPr>
        <p:spPr>
          <a:xfrm>
            <a:off x="8313600" y="4102800"/>
            <a:ext cx="3278400" cy="1550400"/>
          </a:xfrm>
          <a:prstGeom prst="rect">
            <a:avLst/>
          </a:prstGeom>
        </p:spPr>
        <p:txBody>
          <a:bodyPr spcFirstLastPara="1" wrap="square" lIns="91425" tIns="91425" rIns="91425" bIns="91425" anchor="t" anchorCtr="0">
            <a:noAutofit/>
          </a:bodyPr>
          <a:lstStyle>
            <a:lvl1pPr marL="609585" lvl="0" indent="-389457" rtl="0">
              <a:lnSpc>
                <a:spcPct val="115000"/>
              </a:lnSpc>
              <a:spcBef>
                <a:spcPts val="0"/>
              </a:spcBef>
              <a:spcAft>
                <a:spcPts val="0"/>
              </a:spcAft>
              <a:buSzPts val="1000"/>
              <a:buChar char="●"/>
              <a:defRPr sz="1333"/>
            </a:lvl1pPr>
            <a:lvl2pPr marL="1219170" lvl="1" indent="-389457" rtl="0">
              <a:lnSpc>
                <a:spcPct val="115000"/>
              </a:lnSpc>
              <a:spcBef>
                <a:spcPts val="1067"/>
              </a:spcBef>
              <a:spcAft>
                <a:spcPts val="0"/>
              </a:spcAft>
              <a:buSzPts val="1000"/>
              <a:buChar char="○"/>
              <a:defRPr sz="1333"/>
            </a:lvl2pPr>
            <a:lvl3pPr marL="1828754" lvl="2" indent="-389457" rtl="0">
              <a:lnSpc>
                <a:spcPct val="115000"/>
              </a:lnSpc>
              <a:spcBef>
                <a:spcPts val="1067"/>
              </a:spcBef>
              <a:spcAft>
                <a:spcPts val="0"/>
              </a:spcAft>
              <a:buSzPts val="1000"/>
              <a:buChar char="■"/>
              <a:defRPr sz="1333"/>
            </a:lvl3pPr>
            <a:lvl4pPr marL="2438339" lvl="3" indent="-389457" rtl="0">
              <a:lnSpc>
                <a:spcPct val="115000"/>
              </a:lnSpc>
              <a:spcBef>
                <a:spcPts val="1067"/>
              </a:spcBef>
              <a:spcAft>
                <a:spcPts val="0"/>
              </a:spcAft>
              <a:buSzPts val="1000"/>
              <a:buChar char="●"/>
              <a:defRPr sz="1333"/>
            </a:lvl4pPr>
            <a:lvl5pPr marL="3047924" lvl="4" indent="-389457" rtl="0">
              <a:lnSpc>
                <a:spcPct val="115000"/>
              </a:lnSpc>
              <a:spcBef>
                <a:spcPts val="1067"/>
              </a:spcBef>
              <a:spcAft>
                <a:spcPts val="0"/>
              </a:spcAft>
              <a:buSzPts val="1000"/>
              <a:buChar char="○"/>
              <a:defRPr sz="1333"/>
            </a:lvl5pPr>
            <a:lvl6pPr marL="3657509" lvl="5" indent="-389457" rtl="0">
              <a:lnSpc>
                <a:spcPct val="115000"/>
              </a:lnSpc>
              <a:spcBef>
                <a:spcPts val="1067"/>
              </a:spcBef>
              <a:spcAft>
                <a:spcPts val="0"/>
              </a:spcAft>
              <a:buSzPts val="1000"/>
              <a:buChar char="■"/>
              <a:defRPr sz="1333"/>
            </a:lvl6pPr>
            <a:lvl7pPr marL="4267093" lvl="6" indent="-389457" rtl="0">
              <a:lnSpc>
                <a:spcPct val="115000"/>
              </a:lnSpc>
              <a:spcBef>
                <a:spcPts val="1067"/>
              </a:spcBef>
              <a:spcAft>
                <a:spcPts val="0"/>
              </a:spcAft>
              <a:buSzPts val="1000"/>
              <a:buChar char="●"/>
              <a:defRPr sz="1333"/>
            </a:lvl7pPr>
            <a:lvl8pPr marL="4876678" lvl="7" indent="-389457" rtl="0">
              <a:lnSpc>
                <a:spcPct val="115000"/>
              </a:lnSpc>
              <a:spcBef>
                <a:spcPts val="1067"/>
              </a:spcBef>
              <a:spcAft>
                <a:spcPts val="0"/>
              </a:spcAft>
              <a:buSzPts val="1000"/>
              <a:buChar char="○"/>
              <a:defRPr sz="1333"/>
            </a:lvl8pPr>
            <a:lvl9pPr marL="5486263" lvl="8" indent="-389457" rtl="0">
              <a:lnSpc>
                <a:spcPct val="115000"/>
              </a:lnSpc>
              <a:spcBef>
                <a:spcPts val="1067"/>
              </a:spcBef>
              <a:spcAft>
                <a:spcPts val="1067"/>
              </a:spcAft>
              <a:buSzPts val="1000"/>
              <a:buChar char="■"/>
              <a:defRPr sz="1333"/>
            </a:lvl9pPr>
          </a:lstStyle>
          <a:p>
            <a:endParaRPr/>
          </a:p>
        </p:txBody>
      </p:sp>
      <p:sp>
        <p:nvSpPr>
          <p:cNvPr id="350" name="Google Shape;350;p24"/>
          <p:cNvSpPr txBox="1">
            <a:spLocks noGrp="1"/>
          </p:cNvSpPr>
          <p:nvPr>
            <p:ph type="body" idx="9"/>
          </p:nvPr>
        </p:nvSpPr>
        <p:spPr>
          <a:xfrm>
            <a:off x="600000" y="4104733"/>
            <a:ext cx="3278400" cy="1550400"/>
          </a:xfrm>
          <a:prstGeom prst="rect">
            <a:avLst/>
          </a:prstGeom>
        </p:spPr>
        <p:txBody>
          <a:bodyPr spcFirstLastPara="1" wrap="square" lIns="91425" tIns="91425" rIns="91425" bIns="91425" anchor="t" anchorCtr="0">
            <a:noAutofit/>
          </a:bodyPr>
          <a:lstStyle>
            <a:lvl1pPr marL="609585" lvl="0" indent="-389457" rtl="0">
              <a:lnSpc>
                <a:spcPct val="115000"/>
              </a:lnSpc>
              <a:spcBef>
                <a:spcPts val="0"/>
              </a:spcBef>
              <a:spcAft>
                <a:spcPts val="0"/>
              </a:spcAft>
              <a:buSzPts val="1000"/>
              <a:buChar char="●"/>
              <a:defRPr sz="1333"/>
            </a:lvl1pPr>
            <a:lvl2pPr marL="1219170" lvl="1" indent="-389457" rtl="0">
              <a:lnSpc>
                <a:spcPct val="115000"/>
              </a:lnSpc>
              <a:spcBef>
                <a:spcPts val="1067"/>
              </a:spcBef>
              <a:spcAft>
                <a:spcPts val="0"/>
              </a:spcAft>
              <a:buSzPts val="1000"/>
              <a:buChar char="○"/>
              <a:defRPr sz="1333"/>
            </a:lvl2pPr>
            <a:lvl3pPr marL="1828754" lvl="2" indent="-389457" rtl="0">
              <a:lnSpc>
                <a:spcPct val="115000"/>
              </a:lnSpc>
              <a:spcBef>
                <a:spcPts val="1067"/>
              </a:spcBef>
              <a:spcAft>
                <a:spcPts val="0"/>
              </a:spcAft>
              <a:buSzPts val="1000"/>
              <a:buChar char="■"/>
              <a:defRPr sz="1333"/>
            </a:lvl3pPr>
            <a:lvl4pPr marL="2438339" lvl="3" indent="-389457" rtl="0">
              <a:lnSpc>
                <a:spcPct val="115000"/>
              </a:lnSpc>
              <a:spcBef>
                <a:spcPts val="1067"/>
              </a:spcBef>
              <a:spcAft>
                <a:spcPts val="0"/>
              </a:spcAft>
              <a:buSzPts val="1000"/>
              <a:buChar char="●"/>
              <a:defRPr sz="1333"/>
            </a:lvl4pPr>
            <a:lvl5pPr marL="3047924" lvl="4" indent="-389457" rtl="0">
              <a:lnSpc>
                <a:spcPct val="115000"/>
              </a:lnSpc>
              <a:spcBef>
                <a:spcPts val="1067"/>
              </a:spcBef>
              <a:spcAft>
                <a:spcPts val="0"/>
              </a:spcAft>
              <a:buSzPts val="1000"/>
              <a:buChar char="○"/>
              <a:defRPr sz="1333"/>
            </a:lvl5pPr>
            <a:lvl6pPr marL="3657509" lvl="5" indent="-389457" rtl="0">
              <a:lnSpc>
                <a:spcPct val="115000"/>
              </a:lnSpc>
              <a:spcBef>
                <a:spcPts val="1067"/>
              </a:spcBef>
              <a:spcAft>
                <a:spcPts val="0"/>
              </a:spcAft>
              <a:buSzPts val="1000"/>
              <a:buChar char="■"/>
              <a:defRPr sz="1333"/>
            </a:lvl6pPr>
            <a:lvl7pPr marL="4267093" lvl="6" indent="-389457" rtl="0">
              <a:lnSpc>
                <a:spcPct val="115000"/>
              </a:lnSpc>
              <a:spcBef>
                <a:spcPts val="1067"/>
              </a:spcBef>
              <a:spcAft>
                <a:spcPts val="0"/>
              </a:spcAft>
              <a:buSzPts val="1000"/>
              <a:buChar char="●"/>
              <a:defRPr sz="1333"/>
            </a:lvl7pPr>
            <a:lvl8pPr marL="4876678" lvl="7" indent="-389457" rtl="0">
              <a:lnSpc>
                <a:spcPct val="115000"/>
              </a:lnSpc>
              <a:spcBef>
                <a:spcPts val="1067"/>
              </a:spcBef>
              <a:spcAft>
                <a:spcPts val="0"/>
              </a:spcAft>
              <a:buSzPts val="1000"/>
              <a:buChar char="○"/>
              <a:defRPr sz="1333"/>
            </a:lvl8pPr>
            <a:lvl9pPr marL="5486263" lvl="8" indent="-389457" rtl="0">
              <a:lnSpc>
                <a:spcPct val="115000"/>
              </a:lnSpc>
              <a:spcBef>
                <a:spcPts val="1067"/>
              </a:spcBef>
              <a:spcAft>
                <a:spcPts val="1067"/>
              </a:spcAft>
              <a:buSzPts val="1000"/>
              <a:buChar char="■"/>
              <a:defRPr sz="1333"/>
            </a:lvl9pPr>
          </a:lstStyle>
          <a:p>
            <a:endParaRPr/>
          </a:p>
        </p:txBody>
      </p:sp>
      <p:sp>
        <p:nvSpPr>
          <p:cNvPr id="351" name="Google Shape;351;p24"/>
          <p:cNvSpPr txBox="1">
            <a:spLocks noGrp="1"/>
          </p:cNvSpPr>
          <p:nvPr>
            <p:ph type="body" idx="13"/>
          </p:nvPr>
        </p:nvSpPr>
        <p:spPr>
          <a:xfrm>
            <a:off x="4456800" y="4104800"/>
            <a:ext cx="3278400" cy="1550400"/>
          </a:xfrm>
          <a:prstGeom prst="rect">
            <a:avLst/>
          </a:prstGeom>
        </p:spPr>
        <p:txBody>
          <a:bodyPr spcFirstLastPara="1" wrap="square" lIns="91425" tIns="91425" rIns="91425" bIns="91425" anchor="t" anchorCtr="0">
            <a:noAutofit/>
          </a:bodyPr>
          <a:lstStyle>
            <a:lvl1pPr marL="609585" lvl="0" indent="-389457" rtl="0">
              <a:lnSpc>
                <a:spcPct val="115000"/>
              </a:lnSpc>
              <a:spcBef>
                <a:spcPts val="0"/>
              </a:spcBef>
              <a:spcAft>
                <a:spcPts val="0"/>
              </a:spcAft>
              <a:buSzPts val="1000"/>
              <a:buChar char="●"/>
              <a:defRPr sz="1333"/>
            </a:lvl1pPr>
            <a:lvl2pPr marL="1219170" lvl="1" indent="-389457" rtl="0">
              <a:lnSpc>
                <a:spcPct val="115000"/>
              </a:lnSpc>
              <a:spcBef>
                <a:spcPts val="1067"/>
              </a:spcBef>
              <a:spcAft>
                <a:spcPts val="0"/>
              </a:spcAft>
              <a:buSzPts val="1000"/>
              <a:buChar char="○"/>
              <a:defRPr sz="1333"/>
            </a:lvl2pPr>
            <a:lvl3pPr marL="1828754" lvl="2" indent="-389457" rtl="0">
              <a:lnSpc>
                <a:spcPct val="115000"/>
              </a:lnSpc>
              <a:spcBef>
                <a:spcPts val="1067"/>
              </a:spcBef>
              <a:spcAft>
                <a:spcPts val="0"/>
              </a:spcAft>
              <a:buSzPts val="1000"/>
              <a:buChar char="■"/>
              <a:defRPr sz="1333"/>
            </a:lvl3pPr>
            <a:lvl4pPr marL="2438339" lvl="3" indent="-389457" rtl="0">
              <a:lnSpc>
                <a:spcPct val="115000"/>
              </a:lnSpc>
              <a:spcBef>
                <a:spcPts val="1067"/>
              </a:spcBef>
              <a:spcAft>
                <a:spcPts val="0"/>
              </a:spcAft>
              <a:buSzPts val="1000"/>
              <a:buChar char="●"/>
              <a:defRPr sz="1333"/>
            </a:lvl4pPr>
            <a:lvl5pPr marL="3047924" lvl="4" indent="-389457" rtl="0">
              <a:lnSpc>
                <a:spcPct val="115000"/>
              </a:lnSpc>
              <a:spcBef>
                <a:spcPts val="1067"/>
              </a:spcBef>
              <a:spcAft>
                <a:spcPts val="0"/>
              </a:spcAft>
              <a:buSzPts val="1000"/>
              <a:buChar char="○"/>
              <a:defRPr sz="1333"/>
            </a:lvl5pPr>
            <a:lvl6pPr marL="3657509" lvl="5" indent="-389457" rtl="0">
              <a:lnSpc>
                <a:spcPct val="115000"/>
              </a:lnSpc>
              <a:spcBef>
                <a:spcPts val="1067"/>
              </a:spcBef>
              <a:spcAft>
                <a:spcPts val="0"/>
              </a:spcAft>
              <a:buSzPts val="1000"/>
              <a:buChar char="■"/>
              <a:defRPr sz="1333"/>
            </a:lvl6pPr>
            <a:lvl7pPr marL="4267093" lvl="6" indent="-389457" rtl="0">
              <a:lnSpc>
                <a:spcPct val="115000"/>
              </a:lnSpc>
              <a:spcBef>
                <a:spcPts val="1067"/>
              </a:spcBef>
              <a:spcAft>
                <a:spcPts val="0"/>
              </a:spcAft>
              <a:buSzPts val="1000"/>
              <a:buChar char="●"/>
              <a:defRPr sz="1333"/>
            </a:lvl7pPr>
            <a:lvl8pPr marL="4876678" lvl="7" indent="-389457" rtl="0">
              <a:lnSpc>
                <a:spcPct val="115000"/>
              </a:lnSpc>
              <a:spcBef>
                <a:spcPts val="1067"/>
              </a:spcBef>
              <a:spcAft>
                <a:spcPts val="0"/>
              </a:spcAft>
              <a:buSzPts val="1000"/>
              <a:buChar char="○"/>
              <a:defRPr sz="1333"/>
            </a:lvl8pPr>
            <a:lvl9pPr marL="5486263" lvl="8" indent="-389457" rtl="0">
              <a:lnSpc>
                <a:spcPct val="115000"/>
              </a:lnSpc>
              <a:spcBef>
                <a:spcPts val="1067"/>
              </a:spcBef>
              <a:spcAft>
                <a:spcPts val="1067"/>
              </a:spcAft>
              <a:buSzPts val="1000"/>
              <a:buChar char="■"/>
              <a:defRPr sz="1333"/>
            </a:lvl9pPr>
          </a:lstStyle>
          <a:p>
            <a:endParaRPr/>
          </a:p>
        </p:txBody>
      </p:sp>
      <p:sp>
        <p:nvSpPr>
          <p:cNvPr id="352" name="Google Shape;352;p24"/>
          <p:cNvSpPr txBox="1">
            <a:spLocks noGrp="1"/>
          </p:cNvSpPr>
          <p:nvPr>
            <p:ph type="sldNum" idx="12"/>
          </p:nvPr>
        </p:nvSpPr>
        <p:spPr>
          <a:xfrm>
            <a:off x="3" y="6333133"/>
            <a:ext cx="600000" cy="524800"/>
          </a:xfrm>
          <a:prstGeom prst="rect">
            <a:avLst/>
          </a:prstGeom>
        </p:spPr>
        <p:txBody>
          <a:bodyPr spcFirstLastPara="1" wrap="square" lIns="91425" tIns="91425" rIns="91425" bIns="91425" anchor="ctr" anchorCtr="0">
            <a:noAutofit/>
          </a:bodyPr>
          <a:lstStyle>
            <a:lvl1pPr lvl="0" algn="r" rtl="0">
              <a:buNone/>
              <a:defRPr sz="1200">
                <a:solidFill>
                  <a:srgbClr val="002A41"/>
                </a:solidFill>
                <a:latin typeface="Inter"/>
                <a:ea typeface="Inter"/>
                <a:cs typeface="Inter"/>
                <a:sym typeface="Inter"/>
              </a:defRPr>
            </a:lvl1pPr>
            <a:lvl2pPr lvl="1" algn="r" rtl="0">
              <a:buNone/>
              <a:defRPr sz="1200">
                <a:solidFill>
                  <a:srgbClr val="002A41"/>
                </a:solidFill>
                <a:latin typeface="Inter"/>
                <a:ea typeface="Inter"/>
                <a:cs typeface="Inter"/>
                <a:sym typeface="Inter"/>
              </a:defRPr>
            </a:lvl2pPr>
            <a:lvl3pPr lvl="2" algn="r" rtl="0">
              <a:buNone/>
              <a:defRPr sz="1200">
                <a:solidFill>
                  <a:srgbClr val="002A41"/>
                </a:solidFill>
                <a:latin typeface="Inter"/>
                <a:ea typeface="Inter"/>
                <a:cs typeface="Inter"/>
                <a:sym typeface="Inter"/>
              </a:defRPr>
            </a:lvl3pPr>
            <a:lvl4pPr lvl="3" algn="r" rtl="0">
              <a:buNone/>
              <a:defRPr sz="1200">
                <a:solidFill>
                  <a:srgbClr val="002A41"/>
                </a:solidFill>
                <a:latin typeface="Inter"/>
                <a:ea typeface="Inter"/>
                <a:cs typeface="Inter"/>
                <a:sym typeface="Inter"/>
              </a:defRPr>
            </a:lvl4pPr>
            <a:lvl5pPr lvl="4" algn="r" rtl="0">
              <a:buNone/>
              <a:defRPr sz="1200">
                <a:solidFill>
                  <a:srgbClr val="002A41"/>
                </a:solidFill>
                <a:latin typeface="Inter"/>
                <a:ea typeface="Inter"/>
                <a:cs typeface="Inter"/>
                <a:sym typeface="Inter"/>
              </a:defRPr>
            </a:lvl5pPr>
            <a:lvl6pPr lvl="5" algn="r" rtl="0">
              <a:buNone/>
              <a:defRPr sz="1200">
                <a:solidFill>
                  <a:srgbClr val="002A41"/>
                </a:solidFill>
                <a:latin typeface="Inter"/>
                <a:ea typeface="Inter"/>
                <a:cs typeface="Inter"/>
                <a:sym typeface="Inter"/>
              </a:defRPr>
            </a:lvl6pPr>
            <a:lvl7pPr lvl="6" algn="r" rtl="0">
              <a:buNone/>
              <a:defRPr sz="1200">
                <a:solidFill>
                  <a:srgbClr val="002A41"/>
                </a:solidFill>
                <a:latin typeface="Inter"/>
                <a:ea typeface="Inter"/>
                <a:cs typeface="Inter"/>
                <a:sym typeface="Inter"/>
              </a:defRPr>
            </a:lvl7pPr>
            <a:lvl8pPr lvl="7" algn="r" rtl="0">
              <a:buNone/>
              <a:defRPr sz="1200">
                <a:solidFill>
                  <a:srgbClr val="002A41"/>
                </a:solidFill>
                <a:latin typeface="Inter"/>
                <a:ea typeface="Inter"/>
                <a:cs typeface="Inter"/>
                <a:sym typeface="Inter"/>
              </a:defRPr>
            </a:lvl8pPr>
            <a:lvl9pPr lvl="8" algn="r" rtl="0">
              <a:buNone/>
              <a:defRPr sz="1200">
                <a:solidFill>
                  <a:srgbClr val="002A41"/>
                </a:solidFill>
                <a:latin typeface="Inter"/>
                <a:ea typeface="Inter"/>
                <a:cs typeface="Inter"/>
                <a:sym typeface="Inter"/>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extLst>
      <p:ext uri="{BB962C8B-B14F-4D97-AF65-F5344CB8AC3E}">
        <p14:creationId xmlns:p14="http://schemas.microsoft.com/office/powerpoint/2010/main" val="794635156"/>
      </p:ext>
    </p:extLst>
  </p:cSld>
  <p:clrMapOvr>
    <a:masterClrMapping/>
  </p:clrMapOvr>
  <p:extLst>
    <p:ext uri="{DCECCB84-F9BA-43D5-87BE-67443E8EF086}">
      <p15:sldGuideLst xmlns:p15="http://schemas.microsoft.com/office/powerpoint/2012/main">
        <p15:guide id="1" orient="horz" pos="1028" userDrawn="1">
          <p15:clr>
            <a:srgbClr val="E46962"/>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7/25/2025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18EE0FAD-9095-0F4E-BC32-FF2AE302621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9" name="Picture 8">
            <a:extLst>
              <a:ext uri="{FF2B5EF4-FFF2-40B4-BE49-F238E27FC236}">
                <a16:creationId xmlns:a16="http://schemas.microsoft.com/office/drawing/2014/main" id="{0546D2F5-AEFA-114E-8471-0BD1492165E4}"/>
              </a:ext>
            </a:extLst>
          </p:cNvPr>
          <p:cNvPicPr>
            <a:picLocks noChangeAspect="1"/>
          </p:cNvPicPr>
          <p:nvPr userDrawn="1"/>
        </p:nvPicPr>
        <p:blipFill>
          <a:blip r:embed="rId3" cstate="screen">
            <a:alphaModFix amt="36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a:ext>
            </a:extLst>
          </a:blip>
          <a:stretch>
            <a:fillRect/>
          </a:stretch>
        </p:blipFill>
        <p:spPr>
          <a:xfrm rot="10800000">
            <a:off x="0" y="0"/>
            <a:ext cx="12192000" cy="6858000"/>
          </a:xfrm>
          <a:prstGeom prst="rect">
            <a:avLst/>
          </a:prstGeom>
        </p:spPr>
      </p:pic>
      <p:sp>
        <p:nvSpPr>
          <p:cNvPr id="3" name="Subtitle 2"/>
          <p:cNvSpPr>
            <a:spLocks noGrp="1"/>
          </p:cNvSpPr>
          <p:nvPr>
            <p:ph type="subTitle" idx="1"/>
          </p:nvPr>
        </p:nvSpPr>
        <p:spPr>
          <a:xfrm>
            <a:off x="3023659" y="4437112"/>
            <a:ext cx="8544949" cy="1752600"/>
          </a:xfrm>
        </p:spPr>
        <p:txBody>
          <a:bodyPr>
            <a:normAutofit/>
          </a:bodyPr>
          <a:lstStyle>
            <a:lvl1pPr marL="0" indent="0" algn="l">
              <a:buNone/>
              <a:defRPr sz="2400">
                <a:solidFill>
                  <a:schemeClr val="bg1">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endParaRPr lang="en-AU" dirty="0"/>
          </a:p>
        </p:txBody>
      </p:sp>
      <p:sp>
        <p:nvSpPr>
          <p:cNvPr id="8" name="Title 7"/>
          <p:cNvSpPr>
            <a:spLocks noGrp="1"/>
          </p:cNvSpPr>
          <p:nvPr>
            <p:ph type="title" hasCustomPrompt="1"/>
          </p:nvPr>
        </p:nvSpPr>
        <p:spPr>
          <a:xfrm>
            <a:off x="3023659" y="2852936"/>
            <a:ext cx="8558741" cy="1368152"/>
          </a:xfrm>
        </p:spPr>
        <p:txBody>
          <a:bodyPr>
            <a:normAutofit/>
          </a:bodyPr>
          <a:lstStyle>
            <a:lvl1pPr algn="l">
              <a:defRPr sz="3600" b="1" baseline="0">
                <a:solidFill>
                  <a:schemeClr val="bg1"/>
                </a:solidFill>
              </a:defRPr>
            </a:lvl1pPr>
          </a:lstStyle>
          <a:p>
            <a:r>
              <a:rPr lang="en-US" dirty="0"/>
              <a:t>Click to edit master title style</a:t>
            </a:r>
            <a:endParaRPr lang="en-AU" dirty="0"/>
          </a:p>
        </p:txBody>
      </p:sp>
      <p:cxnSp>
        <p:nvCxnSpPr>
          <p:cNvPr id="4" name="Straight Connector 3"/>
          <p:cNvCxnSpPr/>
          <p:nvPr userDrawn="1"/>
        </p:nvCxnSpPr>
        <p:spPr>
          <a:xfrm>
            <a:off x="3119669" y="4365104"/>
            <a:ext cx="8448939" cy="0"/>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0843DCC7-07BF-F742-9E20-68AF0D863B15}"/>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1167765" y="707450"/>
            <a:ext cx="3304800" cy="3304800"/>
          </a:xfrm>
          <a:prstGeom prst="rect">
            <a:avLst/>
          </a:prstGeom>
        </p:spPr>
      </p:pic>
    </p:spTree>
    <p:extLst>
      <p:ext uri="{BB962C8B-B14F-4D97-AF65-F5344CB8AC3E}">
        <p14:creationId xmlns:p14="http://schemas.microsoft.com/office/powerpoint/2010/main" val="69480715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18EE0FAD-9095-0F4E-BC32-FF2AE302621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7" name="Picture 6">
            <a:extLst>
              <a:ext uri="{FF2B5EF4-FFF2-40B4-BE49-F238E27FC236}">
                <a16:creationId xmlns:a16="http://schemas.microsoft.com/office/drawing/2014/main" id="{4D1DB93E-7575-7B45-94C8-93EC5D1458C3}"/>
              </a:ext>
            </a:extLst>
          </p:cNvPr>
          <p:cNvPicPr>
            <a:picLocks noChangeAspect="1"/>
          </p:cNvPicPr>
          <p:nvPr userDrawn="1"/>
        </p:nvPicPr>
        <p:blipFill>
          <a:blip r:embed="rId3" cstate="screen">
            <a:alphaModFix amt="36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a:ext>
            </a:extLst>
          </a:blip>
          <a:stretch>
            <a:fillRect/>
          </a:stretch>
        </p:blipFill>
        <p:spPr>
          <a:xfrm rot="10800000">
            <a:off x="0" y="0"/>
            <a:ext cx="12192000" cy="6858000"/>
          </a:xfrm>
          <a:prstGeom prst="rect">
            <a:avLst/>
          </a:prstGeom>
        </p:spPr>
      </p:pic>
      <p:sp>
        <p:nvSpPr>
          <p:cNvPr id="3" name="Subtitle 2"/>
          <p:cNvSpPr>
            <a:spLocks noGrp="1"/>
          </p:cNvSpPr>
          <p:nvPr>
            <p:ph type="subTitle" idx="1"/>
          </p:nvPr>
        </p:nvSpPr>
        <p:spPr>
          <a:xfrm>
            <a:off x="1823526" y="4437112"/>
            <a:ext cx="8544949" cy="1752600"/>
          </a:xfrm>
        </p:spPr>
        <p:txBody>
          <a:bodyPr>
            <a:normAutofit/>
          </a:bodyPr>
          <a:lstStyle>
            <a:lvl1pPr marL="0" indent="0" algn="ctr">
              <a:buNone/>
              <a:defRPr sz="2400">
                <a:solidFill>
                  <a:schemeClr val="bg1">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endParaRPr lang="en-AU" dirty="0"/>
          </a:p>
        </p:txBody>
      </p:sp>
      <p:sp>
        <p:nvSpPr>
          <p:cNvPr id="8" name="Title 7"/>
          <p:cNvSpPr>
            <a:spLocks noGrp="1"/>
          </p:cNvSpPr>
          <p:nvPr>
            <p:ph type="title" hasCustomPrompt="1"/>
          </p:nvPr>
        </p:nvSpPr>
        <p:spPr>
          <a:xfrm>
            <a:off x="1816630" y="2852936"/>
            <a:ext cx="8558741" cy="1368152"/>
          </a:xfrm>
        </p:spPr>
        <p:txBody>
          <a:bodyPr>
            <a:normAutofit/>
          </a:bodyPr>
          <a:lstStyle>
            <a:lvl1pPr algn="ctr">
              <a:defRPr sz="3600" b="1" baseline="0">
                <a:solidFill>
                  <a:schemeClr val="bg1"/>
                </a:solidFill>
              </a:defRPr>
            </a:lvl1pPr>
          </a:lstStyle>
          <a:p>
            <a:r>
              <a:rPr lang="en-US" dirty="0"/>
              <a:t>Click to edit master title style</a:t>
            </a:r>
            <a:endParaRPr lang="en-AU" dirty="0"/>
          </a:p>
        </p:txBody>
      </p:sp>
      <p:cxnSp>
        <p:nvCxnSpPr>
          <p:cNvPr id="4" name="Straight Connector 3"/>
          <p:cNvCxnSpPr>
            <a:cxnSpLocks/>
          </p:cNvCxnSpPr>
          <p:nvPr userDrawn="1"/>
        </p:nvCxnSpPr>
        <p:spPr>
          <a:xfrm>
            <a:off x="4562885" y="4358376"/>
            <a:ext cx="3066230" cy="6728"/>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B7207123-0AF5-CB47-BB8F-01FD197F6547}"/>
              </a:ext>
            </a:extLst>
          </p:cNvPr>
          <p:cNvSpPr txBox="1"/>
          <p:nvPr userDrawn="1"/>
        </p:nvSpPr>
        <p:spPr>
          <a:xfrm>
            <a:off x="-1669312" y="5454502"/>
            <a:ext cx="0" cy="0"/>
          </a:xfrm>
          <a:prstGeom prst="rect">
            <a:avLst/>
          </a:prstGeom>
        </p:spPr>
        <p:txBody>
          <a:bodyPr wrap="none" rtlCol="0">
            <a:noAutofit/>
          </a:bodyPr>
          <a:lstStyle/>
          <a:p>
            <a:endParaRPr lang="en-US" dirty="0"/>
          </a:p>
        </p:txBody>
      </p:sp>
    </p:spTree>
    <p:extLst>
      <p:ext uri="{BB962C8B-B14F-4D97-AF65-F5344CB8AC3E}">
        <p14:creationId xmlns:p14="http://schemas.microsoft.com/office/powerpoint/2010/main" val="21550279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AL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lgn="l">
              <a:defRPr sz="2800" b="1"/>
            </a:lvl1pPr>
          </a:lstStyle>
          <a:p>
            <a:r>
              <a:rPr lang="en-US"/>
              <a:t>Click to edit Master title style</a:t>
            </a:r>
            <a:endParaRPr lang="en-AU" dirty="0"/>
          </a:p>
        </p:txBody>
      </p:sp>
      <p:sp>
        <p:nvSpPr>
          <p:cNvPr id="3" name="Content Placeholder 2"/>
          <p:cNvSpPr>
            <a:spLocks noGrp="1"/>
          </p:cNvSpPr>
          <p:nvPr>
            <p:ph idx="1"/>
          </p:nvPr>
        </p:nvSpPr>
        <p:spPr>
          <a:xfrm>
            <a:off x="609600" y="1600200"/>
            <a:ext cx="10972800" cy="485313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6" name="Text Placeholder 4"/>
          <p:cNvSpPr>
            <a:spLocks noGrp="1"/>
          </p:cNvSpPr>
          <p:nvPr>
            <p:ph type="body" sz="quarter" idx="13" hasCustomPrompt="1"/>
          </p:nvPr>
        </p:nvSpPr>
        <p:spPr>
          <a:xfrm>
            <a:off x="624418" y="476672"/>
            <a:ext cx="10943167" cy="360040"/>
          </a:xfrm>
        </p:spPr>
        <p:txBody>
          <a:bodyPr>
            <a:normAutofit/>
          </a:bodyPr>
          <a:lstStyle>
            <a:lvl1pPr marL="0" indent="0">
              <a:buNone/>
              <a:defRPr sz="1800" b="1">
                <a:solidFill>
                  <a:srgbClr val="00B0F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Section Heading</a:t>
            </a:r>
            <a:endParaRPr lang="en-AU" dirty="0"/>
          </a:p>
        </p:txBody>
      </p:sp>
    </p:spTree>
    <p:extLst>
      <p:ext uri="{BB962C8B-B14F-4D97-AF65-F5344CB8AC3E}">
        <p14:creationId xmlns:p14="http://schemas.microsoft.com/office/powerpoint/2010/main" val="1641511997"/>
      </p:ext>
    </p:extLst>
  </p:cSld>
  <p:clrMapOvr>
    <a:masterClrMapping/>
  </p:clrMapOvr>
  <p:hf sldNum="0" hd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Title and Content AL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57BCC3F-AC9D-8C46-8C6A-A3D2267F7347}"/>
              </a:ext>
            </a:extLst>
          </p:cNvPr>
          <p:cNvSpPr/>
          <p:nvPr userDrawn="1"/>
        </p:nvSpPr>
        <p:spPr>
          <a:xfrm>
            <a:off x="0" y="0"/>
            <a:ext cx="12192000" cy="6858000"/>
          </a:xfrm>
          <a:prstGeom prst="rect">
            <a:avLst/>
          </a:prstGeom>
          <a:gradFill>
            <a:gsLst>
              <a:gs pos="11000">
                <a:srgbClr val="138EA0"/>
              </a:gs>
              <a:gs pos="100000">
                <a:srgbClr val="13BCBE"/>
              </a:gs>
            </a:gsLst>
            <a:lin ang="18900000" scaled="1"/>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p:txBody>
          <a:bodyPr>
            <a:normAutofit/>
          </a:bodyPr>
          <a:lstStyle>
            <a:lvl1pPr algn="l">
              <a:defRPr sz="2800" b="1">
                <a:solidFill>
                  <a:schemeClr val="bg1"/>
                </a:solidFill>
              </a:defRPr>
            </a:lvl1pPr>
          </a:lstStyle>
          <a:p>
            <a:r>
              <a:rPr lang="en-US" dirty="0"/>
              <a:t>Click to edit Master title style</a:t>
            </a:r>
            <a:endParaRPr lang="en-AU" dirty="0"/>
          </a:p>
        </p:txBody>
      </p:sp>
      <p:sp>
        <p:nvSpPr>
          <p:cNvPr id="3" name="Content Placeholder 2"/>
          <p:cNvSpPr>
            <a:spLocks noGrp="1"/>
          </p:cNvSpPr>
          <p:nvPr>
            <p:ph idx="1"/>
          </p:nvPr>
        </p:nvSpPr>
        <p:spPr>
          <a:xfrm>
            <a:off x="609600" y="1600200"/>
            <a:ext cx="10972800" cy="4853135"/>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6" name="Text Placeholder 4"/>
          <p:cNvSpPr>
            <a:spLocks noGrp="1"/>
          </p:cNvSpPr>
          <p:nvPr>
            <p:ph type="body" sz="quarter" idx="13" hasCustomPrompt="1"/>
          </p:nvPr>
        </p:nvSpPr>
        <p:spPr>
          <a:xfrm>
            <a:off x="624418" y="476672"/>
            <a:ext cx="10943167" cy="360040"/>
          </a:xfrm>
        </p:spPr>
        <p:txBody>
          <a:bodyPr>
            <a:normAutofit/>
          </a:bodyPr>
          <a:lstStyle>
            <a:lvl1pPr marL="0" indent="0">
              <a:buNone/>
              <a:defRPr sz="1800" b="1">
                <a:solidFill>
                  <a:schemeClr val="accent5">
                    <a:lumMod val="20000"/>
                    <a:lumOff val="80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Section Heading</a:t>
            </a:r>
            <a:endParaRPr lang="en-AU" dirty="0"/>
          </a:p>
        </p:txBody>
      </p:sp>
    </p:spTree>
    <p:extLst>
      <p:ext uri="{BB962C8B-B14F-4D97-AF65-F5344CB8AC3E}">
        <p14:creationId xmlns:p14="http://schemas.microsoft.com/office/powerpoint/2010/main" val="720386195"/>
      </p:ext>
    </p:extLst>
  </p:cSld>
  <p:clrMapOvr>
    <a:masterClrMapping/>
  </p:clrMapOvr>
  <p:hf sldNum="0" hd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White Background AL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lgn="l">
              <a:defRPr sz="2800" b="1" baseline="0"/>
            </a:lvl1pPr>
          </a:lstStyle>
          <a:p>
            <a:r>
              <a:rPr lang="en-US"/>
              <a:t>Click to edit Master title style</a:t>
            </a:r>
            <a:endParaRPr lang="en-AU" dirty="0"/>
          </a:p>
        </p:txBody>
      </p:sp>
      <p:sp>
        <p:nvSpPr>
          <p:cNvPr id="9" name="Rounded Rectangle 8"/>
          <p:cNvSpPr/>
          <p:nvPr userDrawn="1"/>
        </p:nvSpPr>
        <p:spPr>
          <a:xfrm>
            <a:off x="623392" y="1628801"/>
            <a:ext cx="11041227" cy="4752527"/>
          </a:xfrm>
          <a:prstGeom prst="roundRect">
            <a:avLst>
              <a:gd name="adj" fmla="val 264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800" dirty="0">
              <a:solidFill>
                <a:prstClr val="white"/>
              </a:solidFill>
            </a:endParaRPr>
          </a:p>
        </p:txBody>
      </p:sp>
      <p:sp>
        <p:nvSpPr>
          <p:cNvPr id="6" name="Text Placeholder 4"/>
          <p:cNvSpPr>
            <a:spLocks noGrp="1"/>
          </p:cNvSpPr>
          <p:nvPr>
            <p:ph type="body" sz="quarter" idx="13" hasCustomPrompt="1"/>
          </p:nvPr>
        </p:nvSpPr>
        <p:spPr>
          <a:xfrm>
            <a:off x="624418" y="476672"/>
            <a:ext cx="10943167" cy="360040"/>
          </a:xfrm>
        </p:spPr>
        <p:txBody>
          <a:bodyPr>
            <a:normAutofit/>
          </a:bodyPr>
          <a:lstStyle>
            <a:lvl1pPr marL="0" indent="0">
              <a:buNone/>
              <a:defRPr sz="1800" b="1">
                <a:solidFill>
                  <a:srgbClr val="00B0F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Section Heading</a:t>
            </a:r>
            <a:endParaRPr lang="en-AU" dirty="0"/>
          </a:p>
        </p:txBody>
      </p:sp>
    </p:spTree>
    <p:extLst>
      <p:ext uri="{BB962C8B-B14F-4D97-AF65-F5344CB8AC3E}">
        <p14:creationId xmlns:p14="http://schemas.microsoft.com/office/powerpoint/2010/main" val="3499525838"/>
      </p:ext>
    </p:extLst>
  </p:cSld>
  <p:clrMapOvr>
    <a:masterClrMapping/>
  </p:clrMapOvr>
  <p:hf sldNum="0" hd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Title and White Background ALT">
    <p:spTree>
      <p:nvGrpSpPr>
        <p:cNvPr id="1" name=""/>
        <p:cNvGrpSpPr/>
        <p:nvPr/>
      </p:nvGrpSpPr>
      <p:grpSpPr>
        <a:xfrm>
          <a:off x="0" y="0"/>
          <a:ext cx="0" cy="0"/>
          <a:chOff x="0" y="0"/>
          <a:chExt cx="0" cy="0"/>
        </a:xfrm>
      </p:grpSpPr>
      <p:sp>
        <p:nvSpPr>
          <p:cNvPr id="9" name="Rounded Rectangle 8"/>
          <p:cNvSpPr/>
          <p:nvPr userDrawn="1"/>
        </p:nvSpPr>
        <p:spPr>
          <a:xfrm>
            <a:off x="623392" y="1628801"/>
            <a:ext cx="11041227" cy="4752527"/>
          </a:xfrm>
          <a:prstGeom prst="roundRect">
            <a:avLst>
              <a:gd name="adj" fmla="val 264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800" dirty="0">
              <a:solidFill>
                <a:prstClr val="white"/>
              </a:solidFill>
            </a:endParaRPr>
          </a:p>
        </p:txBody>
      </p:sp>
      <p:sp>
        <p:nvSpPr>
          <p:cNvPr id="6" name="Text Placeholder 4"/>
          <p:cNvSpPr>
            <a:spLocks noGrp="1"/>
          </p:cNvSpPr>
          <p:nvPr>
            <p:ph type="body" sz="quarter" idx="13" hasCustomPrompt="1"/>
          </p:nvPr>
        </p:nvSpPr>
        <p:spPr>
          <a:xfrm>
            <a:off x="624418" y="476672"/>
            <a:ext cx="10943167" cy="360040"/>
          </a:xfrm>
        </p:spPr>
        <p:txBody>
          <a:bodyPr>
            <a:normAutofit/>
          </a:bodyPr>
          <a:lstStyle>
            <a:lvl1pPr marL="0" indent="0">
              <a:buNone/>
              <a:defRPr sz="1800" b="1">
                <a:solidFill>
                  <a:srgbClr val="00B0F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Section Heading</a:t>
            </a:r>
            <a:endParaRPr lang="en-AU" dirty="0"/>
          </a:p>
        </p:txBody>
      </p:sp>
    </p:spTree>
    <p:extLst>
      <p:ext uri="{BB962C8B-B14F-4D97-AF65-F5344CB8AC3E}">
        <p14:creationId xmlns:p14="http://schemas.microsoft.com/office/powerpoint/2010/main" val="655441360"/>
      </p:ext>
    </p:extLst>
  </p:cSld>
  <p:clrMapOvr>
    <a:masterClrMapping/>
  </p:clrMapOvr>
  <p:hf sldNum="0" hd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AL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1B52018-BB1D-9541-A6B2-38CB42F8504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3" name="Picture 2">
            <a:extLst>
              <a:ext uri="{FF2B5EF4-FFF2-40B4-BE49-F238E27FC236}">
                <a16:creationId xmlns:a16="http://schemas.microsoft.com/office/drawing/2014/main" id="{06C72324-0DCC-7E47-86BD-388207FC7CB3}"/>
              </a:ext>
            </a:extLst>
          </p:cNvPr>
          <p:cNvPicPr>
            <a:picLocks noChangeAspect="1"/>
          </p:cNvPicPr>
          <p:nvPr userDrawn="1"/>
        </p:nvPicPr>
        <p:blipFill>
          <a:blip r:embed="rId3"/>
          <a:stretch>
            <a:fillRect/>
          </a:stretch>
        </p:blipFill>
        <p:spPr>
          <a:xfrm>
            <a:off x="0" y="0"/>
            <a:ext cx="12192000" cy="6858000"/>
          </a:xfrm>
          <a:prstGeom prst="rect">
            <a:avLst/>
          </a:prstGeom>
        </p:spPr>
      </p:pic>
      <p:sp>
        <p:nvSpPr>
          <p:cNvPr id="5" name="Shape 30">
            <a:extLst>
              <a:ext uri="{FF2B5EF4-FFF2-40B4-BE49-F238E27FC236}">
                <a16:creationId xmlns:a16="http://schemas.microsoft.com/office/drawing/2014/main" id="{83E3DE2E-674E-DF4E-9260-E86C910D9FF8}"/>
              </a:ext>
            </a:extLst>
          </p:cNvPr>
          <p:cNvSpPr/>
          <p:nvPr userDrawn="1"/>
        </p:nvSpPr>
        <p:spPr>
          <a:xfrm rot="5400000">
            <a:off x="1403413" y="2604272"/>
            <a:ext cx="1133800" cy="0"/>
          </a:xfrm>
          <a:prstGeom prst="line">
            <a:avLst/>
          </a:prstGeom>
          <a:ln w="25400">
            <a:solidFill>
              <a:srgbClr val="FFC000"/>
            </a:solidFill>
            <a:miter lim="400000"/>
          </a:ln>
        </p:spPr>
        <p:txBody>
          <a:bodyPr lIns="35709" tIns="35709" rIns="35709" bIns="35709" anchor="ctr"/>
          <a:lstStyle/>
          <a:p>
            <a:endParaRPr sz="900" dirty="0"/>
          </a:p>
        </p:txBody>
      </p:sp>
      <p:sp>
        <p:nvSpPr>
          <p:cNvPr id="8" name="Content Placeholder 2">
            <a:extLst>
              <a:ext uri="{FF2B5EF4-FFF2-40B4-BE49-F238E27FC236}">
                <a16:creationId xmlns:a16="http://schemas.microsoft.com/office/drawing/2014/main" id="{AE7AA42D-C8BA-1145-A8A5-54C4C6752807}"/>
              </a:ext>
            </a:extLst>
          </p:cNvPr>
          <p:cNvSpPr>
            <a:spLocks noGrp="1"/>
          </p:cNvSpPr>
          <p:nvPr>
            <p:ph idx="1" hasCustomPrompt="1"/>
          </p:nvPr>
        </p:nvSpPr>
        <p:spPr>
          <a:xfrm>
            <a:off x="2631688" y="1903560"/>
            <a:ext cx="7456449" cy="4133056"/>
          </a:xfrm>
        </p:spPr>
        <p:txBody>
          <a:bodyPr>
            <a:normAutofit/>
          </a:bodyPr>
          <a:lstStyle>
            <a:lvl1pPr marL="0" indent="0">
              <a:buNone/>
              <a:defRPr sz="4000">
                <a:solidFill>
                  <a:schemeClr val="bg1"/>
                </a:solidFill>
              </a:defRPr>
            </a:lvl1pPr>
            <a:lvl2pPr marL="457200" indent="0">
              <a:buNone/>
              <a:defRPr sz="4000">
                <a:solidFill>
                  <a:schemeClr val="bg1"/>
                </a:solidFill>
              </a:defRPr>
            </a:lvl2pPr>
            <a:lvl3pPr marL="914400" indent="0">
              <a:buNone/>
              <a:defRPr sz="4000">
                <a:solidFill>
                  <a:schemeClr val="bg1"/>
                </a:solidFill>
              </a:defRPr>
            </a:lvl3pPr>
            <a:lvl4pPr marL="1371600" indent="0">
              <a:buNone/>
              <a:defRPr sz="4000">
                <a:solidFill>
                  <a:schemeClr val="bg1"/>
                </a:solidFill>
              </a:defRPr>
            </a:lvl4pPr>
            <a:lvl5pPr marL="1828800" indent="0">
              <a:buNone/>
              <a:defRPr sz="4000">
                <a:solidFill>
                  <a:schemeClr val="bg1"/>
                </a:solidFill>
              </a:defRPr>
            </a:lvl5pPr>
          </a:lstStyle>
          <a:p>
            <a:pPr lvl="0"/>
            <a:r>
              <a:rPr lang="en-US" dirty="0"/>
              <a:t>Type here</a:t>
            </a:r>
          </a:p>
        </p:txBody>
      </p:sp>
    </p:spTree>
    <p:extLst>
      <p:ext uri="{BB962C8B-B14F-4D97-AF65-F5344CB8AC3E}">
        <p14:creationId xmlns:p14="http://schemas.microsoft.com/office/powerpoint/2010/main" val="337289486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Blank AL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F797E3E-08D3-2149-81B6-31D6FBE91B6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9" name="Picture 8">
            <a:extLst>
              <a:ext uri="{FF2B5EF4-FFF2-40B4-BE49-F238E27FC236}">
                <a16:creationId xmlns:a16="http://schemas.microsoft.com/office/drawing/2014/main" id="{E65E712B-F624-DD42-85F0-8EF6D2BB20A9}"/>
              </a:ext>
            </a:extLst>
          </p:cNvPr>
          <p:cNvPicPr>
            <a:picLocks noChangeAspect="1"/>
          </p:cNvPicPr>
          <p:nvPr userDrawn="1"/>
        </p:nvPicPr>
        <p:blipFill>
          <a:blip r:embed="rId3"/>
          <a:stretch>
            <a:fillRect/>
          </a:stretch>
        </p:blipFill>
        <p:spPr>
          <a:xfrm>
            <a:off x="0" y="0"/>
            <a:ext cx="12192000" cy="6858000"/>
          </a:xfrm>
          <a:prstGeom prst="rect">
            <a:avLst/>
          </a:prstGeom>
        </p:spPr>
      </p:pic>
      <p:sp>
        <p:nvSpPr>
          <p:cNvPr id="8" name="Content Placeholder 2">
            <a:extLst>
              <a:ext uri="{FF2B5EF4-FFF2-40B4-BE49-F238E27FC236}">
                <a16:creationId xmlns:a16="http://schemas.microsoft.com/office/drawing/2014/main" id="{AE7AA42D-C8BA-1145-A8A5-54C4C6752807}"/>
              </a:ext>
            </a:extLst>
          </p:cNvPr>
          <p:cNvSpPr>
            <a:spLocks noGrp="1"/>
          </p:cNvSpPr>
          <p:nvPr>
            <p:ph idx="1" hasCustomPrompt="1"/>
          </p:nvPr>
        </p:nvSpPr>
        <p:spPr>
          <a:xfrm>
            <a:off x="2367776" y="1702419"/>
            <a:ext cx="7456449" cy="2720898"/>
          </a:xfrm>
        </p:spPr>
        <p:txBody>
          <a:bodyPr anchor="ctr" anchorCtr="0">
            <a:normAutofit/>
          </a:bodyPr>
          <a:lstStyle>
            <a:lvl1pPr marL="0" indent="0" algn="ctr">
              <a:buNone/>
              <a:defRPr sz="4000">
                <a:solidFill>
                  <a:schemeClr val="bg1"/>
                </a:solidFill>
              </a:defRPr>
            </a:lvl1pPr>
            <a:lvl2pPr marL="457200" indent="0">
              <a:buNone/>
              <a:defRPr sz="4000">
                <a:solidFill>
                  <a:schemeClr val="bg1"/>
                </a:solidFill>
              </a:defRPr>
            </a:lvl2pPr>
            <a:lvl3pPr marL="914400" indent="0">
              <a:buNone/>
              <a:defRPr sz="4000">
                <a:solidFill>
                  <a:schemeClr val="bg1"/>
                </a:solidFill>
              </a:defRPr>
            </a:lvl3pPr>
            <a:lvl4pPr marL="1371600" indent="0">
              <a:buNone/>
              <a:defRPr sz="4000">
                <a:solidFill>
                  <a:schemeClr val="bg1"/>
                </a:solidFill>
              </a:defRPr>
            </a:lvl4pPr>
            <a:lvl5pPr marL="1828800" indent="0">
              <a:buNone/>
              <a:defRPr sz="4000">
                <a:solidFill>
                  <a:schemeClr val="bg1"/>
                </a:solidFill>
              </a:defRPr>
            </a:lvl5pPr>
          </a:lstStyle>
          <a:p>
            <a:pPr lvl="0"/>
            <a:r>
              <a:rPr lang="en-US" dirty="0"/>
              <a:t>Type quote here</a:t>
            </a:r>
          </a:p>
        </p:txBody>
      </p:sp>
      <p:pic>
        <p:nvPicPr>
          <p:cNvPr id="10" name="Picture 9">
            <a:extLst>
              <a:ext uri="{FF2B5EF4-FFF2-40B4-BE49-F238E27FC236}">
                <a16:creationId xmlns:a16="http://schemas.microsoft.com/office/drawing/2014/main" id="{0BA0DC8F-F4B6-884A-99A7-4E99601D5443}"/>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767029" y="4753516"/>
            <a:ext cx="657942" cy="542589"/>
          </a:xfrm>
          <a:prstGeom prst="rect">
            <a:avLst/>
          </a:prstGeom>
        </p:spPr>
      </p:pic>
    </p:spTree>
    <p:extLst>
      <p:ext uri="{BB962C8B-B14F-4D97-AF65-F5344CB8AC3E}">
        <p14:creationId xmlns:p14="http://schemas.microsoft.com/office/powerpoint/2010/main" val="28375693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7/25/2025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_Blank ALT">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79D45B34-F627-0846-A38B-A15A20D3E64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7" name="Picture 6">
            <a:extLst>
              <a:ext uri="{FF2B5EF4-FFF2-40B4-BE49-F238E27FC236}">
                <a16:creationId xmlns:a16="http://schemas.microsoft.com/office/drawing/2014/main" id="{113CB582-4000-A044-AAE6-617F59C84F74}"/>
              </a:ext>
            </a:extLst>
          </p:cNvPr>
          <p:cNvPicPr>
            <a:picLocks noChangeAspect="1"/>
          </p:cNvPicPr>
          <p:nvPr userDrawn="1"/>
        </p:nvPicPr>
        <p:blipFill>
          <a:blip r:embed="rId3"/>
          <a:stretch>
            <a:fillRect/>
          </a:stretch>
        </p:blipFill>
        <p:spPr>
          <a:xfrm>
            <a:off x="0" y="0"/>
            <a:ext cx="12192000" cy="6858000"/>
          </a:xfrm>
          <a:prstGeom prst="rect">
            <a:avLst/>
          </a:prstGeom>
        </p:spPr>
      </p:pic>
      <p:sp>
        <p:nvSpPr>
          <p:cNvPr id="11" name="Freeform 10">
            <a:extLst>
              <a:ext uri="{FF2B5EF4-FFF2-40B4-BE49-F238E27FC236}">
                <a16:creationId xmlns:a16="http://schemas.microsoft.com/office/drawing/2014/main" id="{505523DC-2E63-C642-94EE-0C81B90AAAD4}"/>
              </a:ext>
            </a:extLst>
          </p:cNvPr>
          <p:cNvSpPr/>
          <p:nvPr userDrawn="1"/>
        </p:nvSpPr>
        <p:spPr>
          <a:xfrm rot="10800000">
            <a:off x="2421467" y="1984587"/>
            <a:ext cx="7349067" cy="3319212"/>
          </a:xfrm>
          <a:custGeom>
            <a:avLst/>
            <a:gdLst>
              <a:gd name="connsiteX0" fmla="*/ 6917258 w 7349067"/>
              <a:gd name="connsiteY0" fmla="*/ 3319212 h 3319212"/>
              <a:gd name="connsiteX1" fmla="*/ 431809 w 7349067"/>
              <a:gd name="connsiteY1" fmla="*/ 3319212 h 3319212"/>
              <a:gd name="connsiteX2" fmla="*/ 0 w 7349067"/>
              <a:gd name="connsiteY2" fmla="*/ 2887403 h 3319212"/>
              <a:gd name="connsiteX3" fmla="*/ 0 w 7349067"/>
              <a:gd name="connsiteY3" fmla="*/ 1160221 h 3319212"/>
              <a:gd name="connsiteX4" fmla="*/ 431809 w 7349067"/>
              <a:gd name="connsiteY4" fmla="*/ 728412 h 3319212"/>
              <a:gd name="connsiteX5" fmla="*/ 1002143 w 7349067"/>
              <a:gd name="connsiteY5" fmla="*/ 728412 h 3319212"/>
              <a:gd name="connsiteX6" fmla="*/ 1002143 w 7349067"/>
              <a:gd name="connsiteY6" fmla="*/ 0 h 3319212"/>
              <a:gd name="connsiteX7" fmla="*/ 1747387 w 7349067"/>
              <a:gd name="connsiteY7" fmla="*/ 728412 h 3319212"/>
              <a:gd name="connsiteX8" fmla="*/ 6917258 w 7349067"/>
              <a:gd name="connsiteY8" fmla="*/ 728412 h 3319212"/>
              <a:gd name="connsiteX9" fmla="*/ 7349067 w 7349067"/>
              <a:gd name="connsiteY9" fmla="*/ 1160221 h 3319212"/>
              <a:gd name="connsiteX10" fmla="*/ 7349067 w 7349067"/>
              <a:gd name="connsiteY10" fmla="*/ 2887403 h 3319212"/>
              <a:gd name="connsiteX11" fmla="*/ 6917258 w 7349067"/>
              <a:gd name="connsiteY11" fmla="*/ 3319212 h 3319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349067" h="3319212">
                <a:moveTo>
                  <a:pt x="6917258" y="3319212"/>
                </a:moveTo>
                <a:lnTo>
                  <a:pt x="431809" y="3319212"/>
                </a:lnTo>
                <a:cubicBezTo>
                  <a:pt x="193327" y="3319212"/>
                  <a:pt x="0" y="3125885"/>
                  <a:pt x="0" y="2887403"/>
                </a:cubicBezTo>
                <a:lnTo>
                  <a:pt x="0" y="1160221"/>
                </a:lnTo>
                <a:cubicBezTo>
                  <a:pt x="0" y="921739"/>
                  <a:pt x="193327" y="728412"/>
                  <a:pt x="431809" y="728412"/>
                </a:cubicBezTo>
                <a:lnTo>
                  <a:pt x="1002143" y="728412"/>
                </a:lnTo>
                <a:lnTo>
                  <a:pt x="1002143" y="0"/>
                </a:lnTo>
                <a:lnTo>
                  <a:pt x="1747387" y="728412"/>
                </a:lnTo>
                <a:lnTo>
                  <a:pt x="6917258" y="728412"/>
                </a:lnTo>
                <a:cubicBezTo>
                  <a:pt x="7155740" y="728412"/>
                  <a:pt x="7349067" y="921739"/>
                  <a:pt x="7349067" y="1160221"/>
                </a:cubicBezTo>
                <a:lnTo>
                  <a:pt x="7349067" y="2887403"/>
                </a:lnTo>
                <a:cubicBezTo>
                  <a:pt x="7349067" y="3125885"/>
                  <a:pt x="7155740" y="3319212"/>
                  <a:pt x="6917258" y="3319212"/>
                </a:cubicBezTo>
                <a:close/>
              </a:path>
            </a:pathLst>
          </a:custGeom>
          <a:noFill/>
          <a:ln w="254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Content Placeholder 2">
            <a:extLst>
              <a:ext uri="{FF2B5EF4-FFF2-40B4-BE49-F238E27FC236}">
                <a16:creationId xmlns:a16="http://schemas.microsoft.com/office/drawing/2014/main" id="{9771D415-2CF3-E442-9556-612CAD1AE3E7}"/>
              </a:ext>
            </a:extLst>
          </p:cNvPr>
          <p:cNvSpPr>
            <a:spLocks noGrp="1"/>
          </p:cNvSpPr>
          <p:nvPr>
            <p:ph idx="1" hasCustomPrompt="1"/>
          </p:nvPr>
        </p:nvSpPr>
        <p:spPr>
          <a:xfrm>
            <a:off x="2810436" y="2321859"/>
            <a:ext cx="6571129" cy="1909484"/>
          </a:xfrm>
        </p:spPr>
        <p:txBody>
          <a:bodyPr anchor="ctr" anchorCtr="0">
            <a:normAutofit/>
          </a:bodyPr>
          <a:lstStyle>
            <a:lvl1pPr marL="0" indent="0" algn="ctr">
              <a:buNone/>
              <a:defRPr sz="4000">
                <a:solidFill>
                  <a:schemeClr val="bg1"/>
                </a:solidFill>
              </a:defRPr>
            </a:lvl1pPr>
            <a:lvl2pPr marL="457200" indent="0">
              <a:buNone/>
              <a:defRPr sz="4000">
                <a:solidFill>
                  <a:schemeClr val="bg1"/>
                </a:solidFill>
              </a:defRPr>
            </a:lvl2pPr>
            <a:lvl3pPr marL="914400" indent="0">
              <a:buNone/>
              <a:defRPr sz="4000">
                <a:solidFill>
                  <a:schemeClr val="bg1"/>
                </a:solidFill>
              </a:defRPr>
            </a:lvl3pPr>
            <a:lvl4pPr marL="1371600" indent="0">
              <a:buNone/>
              <a:defRPr sz="4000">
                <a:solidFill>
                  <a:schemeClr val="bg1"/>
                </a:solidFill>
              </a:defRPr>
            </a:lvl4pPr>
            <a:lvl5pPr marL="1828800" indent="0">
              <a:buNone/>
              <a:defRPr sz="4000">
                <a:solidFill>
                  <a:schemeClr val="bg1"/>
                </a:solidFill>
              </a:defRPr>
            </a:lvl5pPr>
          </a:lstStyle>
          <a:p>
            <a:pPr lvl="0"/>
            <a:r>
              <a:rPr lang="en-US" dirty="0"/>
              <a:t>Type quote here</a:t>
            </a:r>
          </a:p>
        </p:txBody>
      </p:sp>
    </p:spTree>
    <p:extLst>
      <p:ext uri="{BB962C8B-B14F-4D97-AF65-F5344CB8AC3E}">
        <p14:creationId xmlns:p14="http://schemas.microsoft.com/office/powerpoint/2010/main" val="408636339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Tea and coffee break">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92121629-C761-FC46-8819-FBCBB198F1B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3" name="Picture 2">
            <a:extLst>
              <a:ext uri="{FF2B5EF4-FFF2-40B4-BE49-F238E27FC236}">
                <a16:creationId xmlns:a16="http://schemas.microsoft.com/office/drawing/2014/main" id="{C560DA51-7DA9-704F-AEC1-916B4397AD25}"/>
              </a:ext>
            </a:extLst>
          </p:cNvPr>
          <p:cNvPicPr>
            <a:picLocks noChangeAspect="1"/>
          </p:cNvPicPr>
          <p:nvPr userDrawn="1"/>
        </p:nvPicPr>
        <p:blipFill>
          <a:blip r:embed="rId3"/>
          <a:stretch>
            <a:fillRect/>
          </a:stretch>
        </p:blipFill>
        <p:spPr>
          <a:xfrm>
            <a:off x="0" y="0"/>
            <a:ext cx="12192000" cy="6858000"/>
          </a:xfrm>
          <a:prstGeom prst="rect">
            <a:avLst/>
          </a:prstGeom>
        </p:spPr>
      </p:pic>
      <p:sp>
        <p:nvSpPr>
          <p:cNvPr id="6" name="Shape 30">
            <a:extLst>
              <a:ext uri="{FF2B5EF4-FFF2-40B4-BE49-F238E27FC236}">
                <a16:creationId xmlns:a16="http://schemas.microsoft.com/office/drawing/2014/main" id="{3A33936F-29A3-5E45-B9AE-658ABBA2B3BB}"/>
              </a:ext>
            </a:extLst>
          </p:cNvPr>
          <p:cNvSpPr/>
          <p:nvPr userDrawn="1"/>
        </p:nvSpPr>
        <p:spPr>
          <a:xfrm>
            <a:off x="5776044" y="4597073"/>
            <a:ext cx="639914" cy="0"/>
          </a:xfrm>
          <a:prstGeom prst="line">
            <a:avLst/>
          </a:prstGeom>
          <a:ln w="25400">
            <a:solidFill>
              <a:srgbClr val="FFC000"/>
            </a:solidFill>
            <a:miter lim="400000"/>
          </a:ln>
        </p:spPr>
        <p:txBody>
          <a:bodyPr lIns="35709" tIns="35709" rIns="35709" bIns="35709" anchor="ctr"/>
          <a:lstStyle/>
          <a:p>
            <a:endParaRPr sz="900" dirty="0"/>
          </a:p>
        </p:txBody>
      </p:sp>
      <p:sp>
        <p:nvSpPr>
          <p:cNvPr id="7" name="Title 1">
            <a:extLst>
              <a:ext uri="{FF2B5EF4-FFF2-40B4-BE49-F238E27FC236}">
                <a16:creationId xmlns:a16="http://schemas.microsoft.com/office/drawing/2014/main" id="{16A2AD20-7B35-2540-9AD1-EB5D182F624A}"/>
              </a:ext>
            </a:extLst>
          </p:cNvPr>
          <p:cNvSpPr txBox="1">
            <a:spLocks/>
          </p:cNvSpPr>
          <p:nvPr userDrawn="1"/>
        </p:nvSpPr>
        <p:spPr>
          <a:xfrm>
            <a:off x="2741725" y="2499113"/>
            <a:ext cx="6708552" cy="1402696"/>
          </a:xfrm>
          <a:prstGeom prst="rect">
            <a:avLst/>
          </a:prstGeom>
        </p:spPr>
        <p:txBody>
          <a:bodyPr vert="horz" lIns="0" tIns="45711" rIns="0" bIns="45711" rtlCol="0" anchor="b" anchorCtr="0">
            <a:noAutofit/>
          </a:bodyPr>
          <a:lstStyle>
            <a:lvl1pPr algn="ctr" defTabSz="914446" rtl="0" eaLnBrk="1" latinLnBrk="0" hangingPunct="1">
              <a:spcBef>
                <a:spcPct val="0"/>
              </a:spcBef>
              <a:buNone/>
              <a:defRPr sz="7000" b="0" i="0" kern="1200">
                <a:solidFill>
                  <a:schemeClr val="bg1"/>
                </a:solidFill>
                <a:latin typeface="Source Sans Pro" pitchFamily="34" charset="0"/>
                <a:ea typeface="+mj-ea"/>
                <a:cs typeface="Source Sans Pro" pitchFamily="34" charset="0"/>
              </a:defRPr>
            </a:lvl1pPr>
          </a:lstStyle>
          <a:p>
            <a:r>
              <a:rPr lang="en-US" sz="4000" dirty="0">
                <a:latin typeface="Arial" panose="020B0604020202020204" pitchFamily="34" charset="0"/>
                <a:ea typeface="Helvetica Neue Thin" panose="020B0403020202020204" pitchFamily="34" charset="0"/>
                <a:cs typeface="Arial" panose="020B0604020202020204" pitchFamily="34" charset="0"/>
              </a:rPr>
              <a:t>Tea and coffee break</a:t>
            </a:r>
          </a:p>
        </p:txBody>
      </p:sp>
    </p:spTree>
    <p:extLst>
      <p:ext uri="{BB962C8B-B14F-4D97-AF65-F5344CB8AC3E}">
        <p14:creationId xmlns:p14="http://schemas.microsoft.com/office/powerpoint/2010/main" val="284669668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Questions">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F89B928-BBB7-D24F-AF4B-6F8FC43A54E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3" name="Picture 2">
            <a:extLst>
              <a:ext uri="{FF2B5EF4-FFF2-40B4-BE49-F238E27FC236}">
                <a16:creationId xmlns:a16="http://schemas.microsoft.com/office/drawing/2014/main" id="{D288008F-76D3-7D48-AB16-D440BB4D1A5F}"/>
              </a:ext>
            </a:extLst>
          </p:cNvPr>
          <p:cNvPicPr>
            <a:picLocks noChangeAspect="1"/>
          </p:cNvPicPr>
          <p:nvPr userDrawn="1"/>
        </p:nvPicPr>
        <p:blipFill>
          <a:blip r:embed="rId3"/>
          <a:stretch>
            <a:fillRect/>
          </a:stretch>
        </p:blipFill>
        <p:spPr>
          <a:xfrm>
            <a:off x="0" y="0"/>
            <a:ext cx="12192000" cy="6858000"/>
          </a:xfrm>
          <a:prstGeom prst="rect">
            <a:avLst/>
          </a:prstGeom>
        </p:spPr>
      </p:pic>
      <p:sp>
        <p:nvSpPr>
          <p:cNvPr id="10" name="Shape 30">
            <a:extLst>
              <a:ext uri="{FF2B5EF4-FFF2-40B4-BE49-F238E27FC236}">
                <a16:creationId xmlns:a16="http://schemas.microsoft.com/office/drawing/2014/main" id="{F09883CA-2E54-9540-AC35-FF8ECD699839}"/>
              </a:ext>
            </a:extLst>
          </p:cNvPr>
          <p:cNvSpPr/>
          <p:nvPr userDrawn="1"/>
        </p:nvSpPr>
        <p:spPr>
          <a:xfrm>
            <a:off x="5776044" y="4597073"/>
            <a:ext cx="639914" cy="0"/>
          </a:xfrm>
          <a:prstGeom prst="line">
            <a:avLst/>
          </a:prstGeom>
          <a:ln w="25400">
            <a:solidFill>
              <a:srgbClr val="FFC000"/>
            </a:solidFill>
            <a:miter lim="400000"/>
          </a:ln>
        </p:spPr>
        <p:txBody>
          <a:bodyPr lIns="35709" tIns="35709" rIns="35709" bIns="35709" anchor="ctr"/>
          <a:lstStyle/>
          <a:p>
            <a:endParaRPr sz="900" dirty="0"/>
          </a:p>
        </p:txBody>
      </p:sp>
      <p:sp>
        <p:nvSpPr>
          <p:cNvPr id="11" name="Title 1">
            <a:extLst>
              <a:ext uri="{FF2B5EF4-FFF2-40B4-BE49-F238E27FC236}">
                <a16:creationId xmlns:a16="http://schemas.microsoft.com/office/drawing/2014/main" id="{1A8D54F6-2CC9-9949-8A1C-C9B69DCC6716}"/>
              </a:ext>
            </a:extLst>
          </p:cNvPr>
          <p:cNvSpPr txBox="1">
            <a:spLocks/>
          </p:cNvSpPr>
          <p:nvPr userDrawn="1"/>
        </p:nvSpPr>
        <p:spPr>
          <a:xfrm>
            <a:off x="2741724" y="2499113"/>
            <a:ext cx="6708552" cy="1402696"/>
          </a:xfrm>
          <a:prstGeom prst="rect">
            <a:avLst/>
          </a:prstGeom>
        </p:spPr>
        <p:txBody>
          <a:bodyPr vert="horz" lIns="0" tIns="45711" rIns="0" bIns="45711" rtlCol="0" anchor="b" anchorCtr="0">
            <a:noAutofit/>
          </a:bodyPr>
          <a:lstStyle>
            <a:lvl1pPr algn="ctr" defTabSz="914446" rtl="0" eaLnBrk="1" latinLnBrk="0" hangingPunct="1">
              <a:spcBef>
                <a:spcPct val="0"/>
              </a:spcBef>
              <a:buNone/>
              <a:defRPr sz="7000" b="0" i="0" kern="1200">
                <a:solidFill>
                  <a:schemeClr val="bg1"/>
                </a:solidFill>
                <a:latin typeface="Source Sans Pro" pitchFamily="34" charset="0"/>
                <a:ea typeface="+mj-ea"/>
                <a:cs typeface="Source Sans Pro" pitchFamily="34" charset="0"/>
              </a:defRPr>
            </a:lvl1pPr>
          </a:lstStyle>
          <a:p>
            <a:r>
              <a:rPr lang="en-US" sz="4000" dirty="0">
                <a:latin typeface="Arial" panose="020B0604020202020204" pitchFamily="34" charset="0"/>
                <a:ea typeface="Helvetica Neue Thin" panose="020B0403020202020204" pitchFamily="34" charset="0"/>
                <a:cs typeface="Arial" panose="020B0604020202020204" pitchFamily="34" charset="0"/>
              </a:rPr>
              <a:t>Questions</a:t>
            </a:r>
          </a:p>
        </p:txBody>
      </p:sp>
    </p:spTree>
    <p:extLst>
      <p:ext uri="{BB962C8B-B14F-4D97-AF65-F5344CB8AC3E}">
        <p14:creationId xmlns:p14="http://schemas.microsoft.com/office/powerpoint/2010/main" val="25763838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Gradient - purpl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743824B-1F3B-334A-AA27-7084C246751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26922830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Gradient - navy">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404E68D-9A58-6044-A88C-67E2B351B30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20572113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0.02 - Title slide with client logo">
  <p:cSld name="0.02 - Title slide with client logo">
    <p:bg>
      <p:bgPr>
        <a:gradFill>
          <a:gsLst>
            <a:gs pos="0">
              <a:schemeClr val="accent1"/>
            </a:gs>
            <a:gs pos="21000">
              <a:srgbClr val="002A41"/>
            </a:gs>
            <a:gs pos="74000">
              <a:srgbClr val="002A41"/>
            </a:gs>
            <a:gs pos="100000">
              <a:schemeClr val="accent1"/>
            </a:gs>
          </a:gsLst>
          <a:path path="circle">
            <a:fillToRect r="100000" b="100000"/>
          </a:path>
          <a:tileRect l="-100000" t="-100000"/>
        </a:gradFill>
        <a:effectLst/>
      </p:bgPr>
    </p:bg>
    <p:spTree>
      <p:nvGrpSpPr>
        <p:cNvPr id="1" name="Shape 15"/>
        <p:cNvGrpSpPr/>
        <p:nvPr/>
      </p:nvGrpSpPr>
      <p:grpSpPr>
        <a:xfrm>
          <a:off x="0" y="0"/>
          <a:ext cx="0" cy="0"/>
          <a:chOff x="0" y="0"/>
          <a:chExt cx="0" cy="0"/>
        </a:xfrm>
      </p:grpSpPr>
      <p:pic>
        <p:nvPicPr>
          <p:cNvPr id="16" name="Google Shape;16;p3"/>
          <p:cNvPicPr preferRelativeResize="0"/>
          <p:nvPr/>
        </p:nvPicPr>
        <p:blipFill>
          <a:blip r:embed="rId2">
            <a:alphaModFix/>
          </a:blip>
          <a:stretch>
            <a:fillRect/>
          </a:stretch>
        </p:blipFill>
        <p:spPr>
          <a:xfrm>
            <a:off x="720000" y="720000"/>
            <a:ext cx="1833035" cy="661400"/>
          </a:xfrm>
          <a:prstGeom prst="rect">
            <a:avLst/>
          </a:prstGeom>
          <a:noFill/>
          <a:ln>
            <a:noFill/>
          </a:ln>
        </p:spPr>
      </p:pic>
      <p:cxnSp>
        <p:nvCxnSpPr>
          <p:cNvPr id="17" name="Google Shape;17;p3"/>
          <p:cNvCxnSpPr/>
          <p:nvPr/>
        </p:nvCxnSpPr>
        <p:spPr>
          <a:xfrm>
            <a:off x="2870267" y="666900"/>
            <a:ext cx="0" cy="767600"/>
          </a:xfrm>
          <a:prstGeom prst="straightConnector1">
            <a:avLst/>
          </a:prstGeom>
          <a:noFill/>
          <a:ln w="9525" cap="flat" cmpd="sng">
            <a:solidFill>
              <a:schemeClr val="lt1"/>
            </a:solidFill>
            <a:prstDash val="solid"/>
            <a:round/>
            <a:headEnd type="none" w="med" len="med"/>
            <a:tailEnd type="none" w="med" len="med"/>
          </a:ln>
        </p:spPr>
      </p:cxnSp>
      <p:sp>
        <p:nvSpPr>
          <p:cNvPr id="18" name="Google Shape;18;p3"/>
          <p:cNvSpPr txBox="1">
            <a:spLocks noGrp="1"/>
          </p:cNvSpPr>
          <p:nvPr>
            <p:ph type="subTitle" idx="1"/>
          </p:nvPr>
        </p:nvSpPr>
        <p:spPr>
          <a:xfrm>
            <a:off x="600000" y="5618000"/>
            <a:ext cx="5758000" cy="640000"/>
          </a:xfrm>
          <a:prstGeom prst="rect">
            <a:avLst/>
          </a:prstGeom>
        </p:spPr>
        <p:txBody>
          <a:bodyPr spcFirstLastPara="1" wrap="square" lIns="0" tIns="0" rIns="0" bIns="0" anchor="ctr" anchorCtr="0">
            <a:noAutofit/>
          </a:bodyPr>
          <a:lstStyle>
            <a:lvl1pPr lvl="0" rtl="0">
              <a:spcBef>
                <a:spcPts val="0"/>
              </a:spcBef>
              <a:spcAft>
                <a:spcPts val="0"/>
              </a:spcAft>
              <a:buClr>
                <a:schemeClr val="lt1"/>
              </a:buClr>
              <a:buSzPts val="1000"/>
              <a:buFont typeface="Inter"/>
              <a:buNone/>
              <a:defRPr sz="1333">
                <a:solidFill>
                  <a:schemeClr val="lt1"/>
                </a:solidFill>
                <a:latin typeface="Inter"/>
                <a:ea typeface="Inter"/>
                <a:cs typeface="Inter"/>
                <a:sym typeface="Inter"/>
              </a:defRPr>
            </a:lvl1pPr>
            <a:lvl2pPr lvl="1" rtl="0">
              <a:spcBef>
                <a:spcPts val="0"/>
              </a:spcBef>
              <a:spcAft>
                <a:spcPts val="0"/>
              </a:spcAft>
              <a:buSzPts val="1700"/>
              <a:buNone/>
              <a:defRPr>
                <a:latin typeface="Archivo"/>
                <a:ea typeface="Archivo"/>
                <a:cs typeface="Archivo"/>
                <a:sym typeface="Archivo"/>
              </a:defRPr>
            </a:lvl2pPr>
            <a:lvl3pPr lvl="2" rtl="0">
              <a:spcBef>
                <a:spcPts val="0"/>
              </a:spcBef>
              <a:spcAft>
                <a:spcPts val="0"/>
              </a:spcAft>
              <a:buSzPts val="1700"/>
              <a:buNone/>
              <a:defRPr>
                <a:latin typeface="Archivo"/>
                <a:ea typeface="Archivo"/>
                <a:cs typeface="Archivo"/>
                <a:sym typeface="Archivo"/>
              </a:defRPr>
            </a:lvl3pPr>
            <a:lvl4pPr lvl="3" rtl="0">
              <a:spcBef>
                <a:spcPts val="0"/>
              </a:spcBef>
              <a:spcAft>
                <a:spcPts val="0"/>
              </a:spcAft>
              <a:buSzPts val="1700"/>
              <a:buNone/>
              <a:defRPr>
                <a:latin typeface="Archivo"/>
                <a:ea typeface="Archivo"/>
                <a:cs typeface="Archivo"/>
                <a:sym typeface="Archivo"/>
              </a:defRPr>
            </a:lvl4pPr>
            <a:lvl5pPr lvl="4" rtl="0">
              <a:spcBef>
                <a:spcPts val="0"/>
              </a:spcBef>
              <a:spcAft>
                <a:spcPts val="0"/>
              </a:spcAft>
              <a:buSzPts val="1700"/>
              <a:buNone/>
              <a:defRPr>
                <a:latin typeface="Archivo"/>
                <a:ea typeface="Archivo"/>
                <a:cs typeface="Archivo"/>
                <a:sym typeface="Archivo"/>
              </a:defRPr>
            </a:lvl5pPr>
            <a:lvl6pPr lvl="5" rtl="0">
              <a:spcBef>
                <a:spcPts val="0"/>
              </a:spcBef>
              <a:spcAft>
                <a:spcPts val="0"/>
              </a:spcAft>
              <a:buSzPts val="1700"/>
              <a:buNone/>
              <a:defRPr>
                <a:latin typeface="Archivo"/>
                <a:ea typeface="Archivo"/>
                <a:cs typeface="Archivo"/>
                <a:sym typeface="Archivo"/>
              </a:defRPr>
            </a:lvl6pPr>
            <a:lvl7pPr lvl="6" rtl="0">
              <a:spcBef>
                <a:spcPts val="0"/>
              </a:spcBef>
              <a:spcAft>
                <a:spcPts val="0"/>
              </a:spcAft>
              <a:buSzPts val="1700"/>
              <a:buNone/>
              <a:defRPr>
                <a:latin typeface="Archivo"/>
                <a:ea typeface="Archivo"/>
                <a:cs typeface="Archivo"/>
                <a:sym typeface="Archivo"/>
              </a:defRPr>
            </a:lvl7pPr>
            <a:lvl8pPr lvl="7" rtl="0">
              <a:spcBef>
                <a:spcPts val="0"/>
              </a:spcBef>
              <a:spcAft>
                <a:spcPts val="0"/>
              </a:spcAft>
              <a:buSzPts val="1700"/>
              <a:buNone/>
              <a:defRPr>
                <a:latin typeface="Archivo"/>
                <a:ea typeface="Archivo"/>
                <a:cs typeface="Archivo"/>
                <a:sym typeface="Archivo"/>
              </a:defRPr>
            </a:lvl8pPr>
            <a:lvl9pPr lvl="8" rtl="0">
              <a:spcBef>
                <a:spcPts val="0"/>
              </a:spcBef>
              <a:spcAft>
                <a:spcPts val="0"/>
              </a:spcAft>
              <a:buSzPts val="1700"/>
              <a:buNone/>
              <a:defRPr>
                <a:latin typeface="Archivo"/>
                <a:ea typeface="Archivo"/>
                <a:cs typeface="Archivo"/>
                <a:sym typeface="Archivo"/>
              </a:defRPr>
            </a:lvl9pPr>
          </a:lstStyle>
          <a:p>
            <a:endParaRPr/>
          </a:p>
        </p:txBody>
      </p:sp>
      <p:sp>
        <p:nvSpPr>
          <p:cNvPr id="19" name="Google Shape;19;p3"/>
          <p:cNvSpPr txBox="1">
            <a:spLocks noGrp="1"/>
          </p:cNvSpPr>
          <p:nvPr>
            <p:ph type="ctrTitle"/>
          </p:nvPr>
        </p:nvSpPr>
        <p:spPr>
          <a:xfrm>
            <a:off x="600000" y="2037100"/>
            <a:ext cx="11308400" cy="1783200"/>
          </a:xfrm>
          <a:prstGeom prst="rect">
            <a:avLst/>
          </a:prstGeom>
        </p:spPr>
        <p:txBody>
          <a:bodyPr spcFirstLastPara="1" wrap="square" lIns="0" tIns="0" rIns="0" bIns="0" anchor="b" anchorCtr="0">
            <a:noAutofit/>
          </a:bodyPr>
          <a:lstStyle>
            <a:lvl1pPr lvl="0" rtl="0">
              <a:lnSpc>
                <a:spcPct val="100000"/>
              </a:lnSpc>
              <a:spcBef>
                <a:spcPts val="0"/>
              </a:spcBef>
              <a:spcAft>
                <a:spcPts val="0"/>
              </a:spcAft>
              <a:buClr>
                <a:schemeClr val="lt1"/>
              </a:buClr>
              <a:buSzPts val="4500"/>
              <a:buFont typeface="Inter"/>
              <a:buNone/>
              <a:defRPr sz="6000" b="1">
                <a:solidFill>
                  <a:schemeClr val="lt1"/>
                </a:solidFill>
                <a:latin typeface="Inter"/>
                <a:ea typeface="Inter"/>
                <a:cs typeface="Inter"/>
                <a:sym typeface="Inter"/>
              </a:defRPr>
            </a:lvl1pPr>
            <a:lvl2pPr lvl="1" rtl="0">
              <a:lnSpc>
                <a:spcPct val="100000"/>
              </a:lnSpc>
              <a:spcBef>
                <a:spcPts val="0"/>
              </a:spcBef>
              <a:spcAft>
                <a:spcPts val="0"/>
              </a:spcAft>
              <a:buClr>
                <a:schemeClr val="lt1"/>
              </a:buClr>
              <a:buSzPts val="4600"/>
              <a:buFont typeface="Inter ExtraBold"/>
              <a:buNone/>
              <a:defRPr sz="6133">
                <a:solidFill>
                  <a:schemeClr val="lt1"/>
                </a:solidFill>
                <a:latin typeface="Inter ExtraBold"/>
                <a:ea typeface="Inter ExtraBold"/>
                <a:cs typeface="Inter ExtraBold"/>
                <a:sym typeface="Inter ExtraBold"/>
              </a:defRPr>
            </a:lvl2pPr>
            <a:lvl3pPr lvl="2" rtl="0">
              <a:lnSpc>
                <a:spcPct val="100000"/>
              </a:lnSpc>
              <a:spcBef>
                <a:spcPts val="0"/>
              </a:spcBef>
              <a:spcAft>
                <a:spcPts val="0"/>
              </a:spcAft>
              <a:buClr>
                <a:schemeClr val="lt1"/>
              </a:buClr>
              <a:buSzPts val="4600"/>
              <a:buFont typeface="Inter ExtraBold"/>
              <a:buNone/>
              <a:defRPr sz="6133">
                <a:solidFill>
                  <a:schemeClr val="lt1"/>
                </a:solidFill>
                <a:latin typeface="Inter ExtraBold"/>
                <a:ea typeface="Inter ExtraBold"/>
                <a:cs typeface="Inter ExtraBold"/>
                <a:sym typeface="Inter ExtraBold"/>
              </a:defRPr>
            </a:lvl3pPr>
            <a:lvl4pPr lvl="3" rtl="0">
              <a:lnSpc>
                <a:spcPct val="100000"/>
              </a:lnSpc>
              <a:spcBef>
                <a:spcPts val="0"/>
              </a:spcBef>
              <a:spcAft>
                <a:spcPts val="0"/>
              </a:spcAft>
              <a:buClr>
                <a:schemeClr val="lt1"/>
              </a:buClr>
              <a:buSzPts val="4600"/>
              <a:buFont typeface="Inter ExtraBold"/>
              <a:buNone/>
              <a:defRPr sz="6133">
                <a:solidFill>
                  <a:schemeClr val="lt1"/>
                </a:solidFill>
                <a:latin typeface="Inter ExtraBold"/>
                <a:ea typeface="Inter ExtraBold"/>
                <a:cs typeface="Inter ExtraBold"/>
                <a:sym typeface="Inter ExtraBold"/>
              </a:defRPr>
            </a:lvl4pPr>
            <a:lvl5pPr lvl="4" rtl="0">
              <a:lnSpc>
                <a:spcPct val="100000"/>
              </a:lnSpc>
              <a:spcBef>
                <a:spcPts val="0"/>
              </a:spcBef>
              <a:spcAft>
                <a:spcPts val="0"/>
              </a:spcAft>
              <a:buClr>
                <a:schemeClr val="lt1"/>
              </a:buClr>
              <a:buSzPts val="4600"/>
              <a:buFont typeface="Inter ExtraBold"/>
              <a:buNone/>
              <a:defRPr sz="6133">
                <a:solidFill>
                  <a:schemeClr val="lt1"/>
                </a:solidFill>
                <a:latin typeface="Inter ExtraBold"/>
                <a:ea typeface="Inter ExtraBold"/>
                <a:cs typeface="Inter ExtraBold"/>
                <a:sym typeface="Inter ExtraBold"/>
              </a:defRPr>
            </a:lvl5pPr>
            <a:lvl6pPr lvl="5" rtl="0">
              <a:lnSpc>
                <a:spcPct val="100000"/>
              </a:lnSpc>
              <a:spcBef>
                <a:spcPts val="0"/>
              </a:spcBef>
              <a:spcAft>
                <a:spcPts val="0"/>
              </a:spcAft>
              <a:buClr>
                <a:schemeClr val="lt1"/>
              </a:buClr>
              <a:buSzPts val="4600"/>
              <a:buFont typeface="Inter ExtraBold"/>
              <a:buNone/>
              <a:defRPr sz="6133">
                <a:solidFill>
                  <a:schemeClr val="lt1"/>
                </a:solidFill>
                <a:latin typeface="Inter ExtraBold"/>
                <a:ea typeface="Inter ExtraBold"/>
                <a:cs typeface="Inter ExtraBold"/>
                <a:sym typeface="Inter ExtraBold"/>
              </a:defRPr>
            </a:lvl6pPr>
            <a:lvl7pPr lvl="6" rtl="0">
              <a:lnSpc>
                <a:spcPct val="100000"/>
              </a:lnSpc>
              <a:spcBef>
                <a:spcPts val="0"/>
              </a:spcBef>
              <a:spcAft>
                <a:spcPts val="0"/>
              </a:spcAft>
              <a:buClr>
                <a:schemeClr val="lt1"/>
              </a:buClr>
              <a:buSzPts val="4600"/>
              <a:buFont typeface="Inter ExtraBold"/>
              <a:buNone/>
              <a:defRPr sz="6133">
                <a:solidFill>
                  <a:schemeClr val="lt1"/>
                </a:solidFill>
                <a:latin typeface="Inter ExtraBold"/>
                <a:ea typeface="Inter ExtraBold"/>
                <a:cs typeface="Inter ExtraBold"/>
                <a:sym typeface="Inter ExtraBold"/>
              </a:defRPr>
            </a:lvl7pPr>
            <a:lvl8pPr lvl="7" rtl="0">
              <a:lnSpc>
                <a:spcPct val="100000"/>
              </a:lnSpc>
              <a:spcBef>
                <a:spcPts val="0"/>
              </a:spcBef>
              <a:spcAft>
                <a:spcPts val="0"/>
              </a:spcAft>
              <a:buClr>
                <a:schemeClr val="lt1"/>
              </a:buClr>
              <a:buSzPts val="4600"/>
              <a:buFont typeface="Inter ExtraBold"/>
              <a:buNone/>
              <a:defRPr sz="6133">
                <a:solidFill>
                  <a:schemeClr val="lt1"/>
                </a:solidFill>
                <a:latin typeface="Inter ExtraBold"/>
                <a:ea typeface="Inter ExtraBold"/>
                <a:cs typeface="Inter ExtraBold"/>
                <a:sym typeface="Inter ExtraBold"/>
              </a:defRPr>
            </a:lvl8pPr>
            <a:lvl9pPr lvl="8" rtl="0">
              <a:lnSpc>
                <a:spcPct val="100000"/>
              </a:lnSpc>
              <a:spcBef>
                <a:spcPts val="0"/>
              </a:spcBef>
              <a:spcAft>
                <a:spcPts val="0"/>
              </a:spcAft>
              <a:buClr>
                <a:schemeClr val="lt1"/>
              </a:buClr>
              <a:buSzPts val="4600"/>
              <a:buFont typeface="Inter ExtraBold"/>
              <a:buNone/>
              <a:defRPr sz="6133">
                <a:solidFill>
                  <a:schemeClr val="lt1"/>
                </a:solidFill>
                <a:latin typeface="Inter ExtraBold"/>
                <a:ea typeface="Inter ExtraBold"/>
                <a:cs typeface="Inter ExtraBold"/>
                <a:sym typeface="Inter ExtraBold"/>
              </a:defRPr>
            </a:lvl9pPr>
          </a:lstStyle>
          <a:p>
            <a:endParaRPr/>
          </a:p>
        </p:txBody>
      </p:sp>
      <p:sp>
        <p:nvSpPr>
          <p:cNvPr id="20" name="Google Shape;20;p3"/>
          <p:cNvSpPr txBox="1">
            <a:spLocks noGrp="1"/>
          </p:cNvSpPr>
          <p:nvPr>
            <p:ph type="subTitle" idx="2"/>
          </p:nvPr>
        </p:nvSpPr>
        <p:spPr>
          <a:xfrm>
            <a:off x="600000" y="4047133"/>
            <a:ext cx="8507600" cy="4836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Clr>
                <a:schemeClr val="accent3"/>
              </a:buClr>
              <a:buSzPts val="2300"/>
              <a:buFont typeface="Inter Medium"/>
              <a:buNone/>
              <a:defRPr sz="3067">
                <a:solidFill>
                  <a:schemeClr val="accent3"/>
                </a:solidFill>
                <a:latin typeface="Inter Medium"/>
                <a:ea typeface="Inter Medium"/>
                <a:cs typeface="Inter Medium"/>
                <a:sym typeface="Inter Medium"/>
              </a:defRPr>
            </a:lvl1pPr>
            <a:lvl2pPr lvl="1" algn="ctr" rtl="0">
              <a:lnSpc>
                <a:spcPct val="100000"/>
              </a:lnSpc>
              <a:spcBef>
                <a:spcPts val="0"/>
              </a:spcBef>
              <a:spcAft>
                <a:spcPts val="0"/>
              </a:spcAft>
              <a:buSzPts val="2800"/>
              <a:buFont typeface="Inter"/>
              <a:buNone/>
              <a:defRPr sz="3733" b="1">
                <a:latin typeface="Inter"/>
                <a:ea typeface="Inter"/>
                <a:cs typeface="Inter"/>
                <a:sym typeface="Inter"/>
              </a:defRPr>
            </a:lvl2pPr>
            <a:lvl3pPr lvl="2" algn="ctr" rtl="0">
              <a:lnSpc>
                <a:spcPct val="100000"/>
              </a:lnSpc>
              <a:spcBef>
                <a:spcPts val="0"/>
              </a:spcBef>
              <a:spcAft>
                <a:spcPts val="0"/>
              </a:spcAft>
              <a:buSzPts val="2800"/>
              <a:buFont typeface="Inter"/>
              <a:buNone/>
              <a:defRPr sz="3733" b="1">
                <a:latin typeface="Inter"/>
                <a:ea typeface="Inter"/>
                <a:cs typeface="Inter"/>
                <a:sym typeface="Inter"/>
              </a:defRPr>
            </a:lvl3pPr>
            <a:lvl4pPr lvl="3" algn="ctr" rtl="0">
              <a:lnSpc>
                <a:spcPct val="100000"/>
              </a:lnSpc>
              <a:spcBef>
                <a:spcPts val="0"/>
              </a:spcBef>
              <a:spcAft>
                <a:spcPts val="0"/>
              </a:spcAft>
              <a:buSzPts val="2800"/>
              <a:buFont typeface="Inter"/>
              <a:buNone/>
              <a:defRPr sz="3733" b="1">
                <a:latin typeface="Inter"/>
                <a:ea typeface="Inter"/>
                <a:cs typeface="Inter"/>
                <a:sym typeface="Inter"/>
              </a:defRPr>
            </a:lvl4pPr>
            <a:lvl5pPr lvl="4" algn="ctr" rtl="0">
              <a:lnSpc>
                <a:spcPct val="100000"/>
              </a:lnSpc>
              <a:spcBef>
                <a:spcPts val="0"/>
              </a:spcBef>
              <a:spcAft>
                <a:spcPts val="0"/>
              </a:spcAft>
              <a:buSzPts val="2800"/>
              <a:buFont typeface="Inter"/>
              <a:buNone/>
              <a:defRPr sz="3733" b="1">
                <a:latin typeface="Inter"/>
                <a:ea typeface="Inter"/>
                <a:cs typeface="Inter"/>
                <a:sym typeface="Inter"/>
              </a:defRPr>
            </a:lvl5pPr>
            <a:lvl6pPr lvl="5" algn="ctr" rtl="0">
              <a:lnSpc>
                <a:spcPct val="100000"/>
              </a:lnSpc>
              <a:spcBef>
                <a:spcPts val="0"/>
              </a:spcBef>
              <a:spcAft>
                <a:spcPts val="0"/>
              </a:spcAft>
              <a:buSzPts val="2800"/>
              <a:buFont typeface="Inter"/>
              <a:buNone/>
              <a:defRPr sz="3733" b="1">
                <a:latin typeface="Inter"/>
                <a:ea typeface="Inter"/>
                <a:cs typeface="Inter"/>
                <a:sym typeface="Inter"/>
              </a:defRPr>
            </a:lvl6pPr>
            <a:lvl7pPr lvl="6" algn="ctr" rtl="0">
              <a:lnSpc>
                <a:spcPct val="100000"/>
              </a:lnSpc>
              <a:spcBef>
                <a:spcPts val="0"/>
              </a:spcBef>
              <a:spcAft>
                <a:spcPts val="0"/>
              </a:spcAft>
              <a:buSzPts val="2800"/>
              <a:buFont typeface="Inter"/>
              <a:buNone/>
              <a:defRPr sz="3733" b="1">
                <a:latin typeface="Inter"/>
                <a:ea typeface="Inter"/>
                <a:cs typeface="Inter"/>
                <a:sym typeface="Inter"/>
              </a:defRPr>
            </a:lvl7pPr>
            <a:lvl8pPr lvl="7" algn="ctr" rtl="0">
              <a:lnSpc>
                <a:spcPct val="100000"/>
              </a:lnSpc>
              <a:spcBef>
                <a:spcPts val="0"/>
              </a:spcBef>
              <a:spcAft>
                <a:spcPts val="0"/>
              </a:spcAft>
              <a:buSzPts val="2800"/>
              <a:buFont typeface="Inter"/>
              <a:buNone/>
              <a:defRPr sz="3733" b="1">
                <a:latin typeface="Inter"/>
                <a:ea typeface="Inter"/>
                <a:cs typeface="Inter"/>
                <a:sym typeface="Inter"/>
              </a:defRPr>
            </a:lvl8pPr>
            <a:lvl9pPr lvl="8" algn="ctr" rtl="0">
              <a:lnSpc>
                <a:spcPct val="100000"/>
              </a:lnSpc>
              <a:spcBef>
                <a:spcPts val="0"/>
              </a:spcBef>
              <a:spcAft>
                <a:spcPts val="0"/>
              </a:spcAft>
              <a:buSzPts val="2800"/>
              <a:buFont typeface="Inter"/>
              <a:buNone/>
              <a:defRPr sz="3733" b="1">
                <a:latin typeface="Inter"/>
                <a:ea typeface="Inter"/>
                <a:cs typeface="Inter"/>
                <a:sym typeface="Inter"/>
              </a:defRPr>
            </a:lvl9pPr>
          </a:lstStyle>
          <a:p>
            <a:endParaRPr/>
          </a:p>
        </p:txBody>
      </p:sp>
      <p:sp>
        <p:nvSpPr>
          <p:cNvPr id="21" name="Google Shape;21;p3"/>
          <p:cNvSpPr txBox="1">
            <a:spLocks noGrp="1"/>
          </p:cNvSpPr>
          <p:nvPr>
            <p:ph type="sldNum" idx="12"/>
          </p:nvPr>
        </p:nvSpPr>
        <p:spPr>
          <a:xfrm>
            <a:off x="3" y="6333133"/>
            <a:ext cx="600000" cy="524800"/>
          </a:xfrm>
          <a:prstGeom prst="rect">
            <a:avLst/>
          </a:prstGeom>
        </p:spPr>
        <p:txBody>
          <a:bodyPr spcFirstLastPara="1" wrap="square" lIns="91425" tIns="91425" rIns="91425" bIns="91425" anchor="ctr" anchorCtr="0">
            <a:noAutofit/>
          </a:bodyPr>
          <a:lstStyle>
            <a:lvl1pPr lvl="0" algn="r" rtl="0">
              <a:buNone/>
              <a:defRPr sz="1200">
                <a:solidFill>
                  <a:schemeClr val="lt1"/>
                </a:solidFill>
                <a:latin typeface="Inter"/>
                <a:ea typeface="Inter"/>
                <a:cs typeface="Inter"/>
                <a:sym typeface="Inter"/>
              </a:defRPr>
            </a:lvl1pPr>
            <a:lvl2pPr lvl="1" algn="r" rtl="0">
              <a:buNone/>
              <a:defRPr sz="1200">
                <a:solidFill>
                  <a:schemeClr val="lt1"/>
                </a:solidFill>
                <a:latin typeface="Inter"/>
                <a:ea typeface="Inter"/>
                <a:cs typeface="Inter"/>
                <a:sym typeface="Inter"/>
              </a:defRPr>
            </a:lvl2pPr>
            <a:lvl3pPr lvl="2" algn="r" rtl="0">
              <a:buNone/>
              <a:defRPr sz="1200">
                <a:solidFill>
                  <a:schemeClr val="lt1"/>
                </a:solidFill>
                <a:latin typeface="Inter"/>
                <a:ea typeface="Inter"/>
                <a:cs typeface="Inter"/>
                <a:sym typeface="Inter"/>
              </a:defRPr>
            </a:lvl3pPr>
            <a:lvl4pPr lvl="3" algn="r" rtl="0">
              <a:buNone/>
              <a:defRPr sz="1200">
                <a:solidFill>
                  <a:schemeClr val="lt1"/>
                </a:solidFill>
                <a:latin typeface="Inter"/>
                <a:ea typeface="Inter"/>
                <a:cs typeface="Inter"/>
                <a:sym typeface="Inter"/>
              </a:defRPr>
            </a:lvl4pPr>
            <a:lvl5pPr lvl="4" algn="r" rtl="0">
              <a:buNone/>
              <a:defRPr sz="1200">
                <a:solidFill>
                  <a:schemeClr val="lt1"/>
                </a:solidFill>
                <a:latin typeface="Inter"/>
                <a:ea typeface="Inter"/>
                <a:cs typeface="Inter"/>
                <a:sym typeface="Inter"/>
              </a:defRPr>
            </a:lvl5pPr>
            <a:lvl6pPr lvl="5" algn="r" rtl="0">
              <a:buNone/>
              <a:defRPr sz="1200">
                <a:solidFill>
                  <a:schemeClr val="lt1"/>
                </a:solidFill>
                <a:latin typeface="Inter"/>
                <a:ea typeface="Inter"/>
                <a:cs typeface="Inter"/>
                <a:sym typeface="Inter"/>
              </a:defRPr>
            </a:lvl6pPr>
            <a:lvl7pPr lvl="6" algn="r" rtl="0">
              <a:buNone/>
              <a:defRPr sz="1200">
                <a:solidFill>
                  <a:schemeClr val="lt1"/>
                </a:solidFill>
                <a:latin typeface="Inter"/>
                <a:ea typeface="Inter"/>
                <a:cs typeface="Inter"/>
                <a:sym typeface="Inter"/>
              </a:defRPr>
            </a:lvl7pPr>
            <a:lvl8pPr lvl="7" algn="r" rtl="0">
              <a:buNone/>
              <a:defRPr sz="1200">
                <a:solidFill>
                  <a:schemeClr val="lt1"/>
                </a:solidFill>
                <a:latin typeface="Inter"/>
                <a:ea typeface="Inter"/>
                <a:cs typeface="Inter"/>
                <a:sym typeface="Inter"/>
              </a:defRPr>
            </a:lvl8pPr>
            <a:lvl9pPr lvl="8" algn="r" rtl="0">
              <a:buNone/>
              <a:defRPr sz="1200">
                <a:solidFill>
                  <a:schemeClr val="lt1"/>
                </a:solidFill>
                <a:latin typeface="Inter"/>
                <a:ea typeface="Inter"/>
                <a:cs typeface="Inter"/>
                <a:sym typeface="Inter"/>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457382296"/>
      </p:ext>
    </p:extLst>
  </p:cSld>
  <p:clrMapOvr>
    <a:masterClrMapping/>
  </p:clrMapOvr>
  <p:extLst>
    <p:ext uri="{DCECCB84-F9BA-43D5-87BE-67443E8EF086}">
      <p15:sldGuideLst xmlns:p15="http://schemas.microsoft.com/office/powerpoint/2012/main">
        <p15:guide id="1" orient="horz" pos="1973">
          <p15:clr>
            <a:srgbClr val="E46962"/>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0.03 - Title slide with Mantel Group info">
  <p:cSld name="0.03 - Title slide with Mantel Group info">
    <p:bg>
      <p:bgPr>
        <a:solidFill>
          <a:schemeClr val="accent3"/>
        </a:solidFill>
        <a:effectLst/>
      </p:bgPr>
    </p:bg>
    <p:spTree>
      <p:nvGrpSpPr>
        <p:cNvPr id="1" name="Shape 22"/>
        <p:cNvGrpSpPr/>
        <p:nvPr/>
      </p:nvGrpSpPr>
      <p:grpSpPr>
        <a:xfrm>
          <a:off x="0" y="0"/>
          <a:ext cx="0" cy="0"/>
          <a:chOff x="0" y="0"/>
          <a:chExt cx="0" cy="0"/>
        </a:xfrm>
      </p:grpSpPr>
      <p:sp>
        <p:nvSpPr>
          <p:cNvPr id="23" name="Google Shape;23;p4"/>
          <p:cNvSpPr txBox="1">
            <a:spLocks noGrp="1"/>
          </p:cNvSpPr>
          <p:nvPr>
            <p:ph type="ctrTitle"/>
          </p:nvPr>
        </p:nvSpPr>
        <p:spPr>
          <a:xfrm>
            <a:off x="600000" y="1441433"/>
            <a:ext cx="6147200" cy="2976800"/>
          </a:xfrm>
          <a:prstGeom prst="rect">
            <a:avLst/>
          </a:prstGeom>
        </p:spPr>
        <p:txBody>
          <a:bodyPr spcFirstLastPara="1" wrap="square" lIns="0" tIns="0" rIns="0" bIns="0" anchor="b" anchorCtr="0">
            <a:noAutofit/>
          </a:bodyPr>
          <a:lstStyle>
            <a:lvl1pPr lvl="0" rtl="0">
              <a:spcBef>
                <a:spcPts val="0"/>
              </a:spcBef>
              <a:spcAft>
                <a:spcPts val="0"/>
              </a:spcAft>
              <a:buSzPts val="4500"/>
              <a:buFont typeface="Inter ExtraBold"/>
              <a:buNone/>
              <a:defRPr sz="6000">
                <a:latin typeface="Inter ExtraBold"/>
                <a:ea typeface="Inter ExtraBold"/>
                <a:cs typeface="Inter ExtraBold"/>
                <a:sym typeface="Inter ExtraBold"/>
              </a:defRPr>
            </a:lvl1pPr>
            <a:lvl2pPr lvl="1" rtl="0">
              <a:spcBef>
                <a:spcPts val="0"/>
              </a:spcBef>
              <a:spcAft>
                <a:spcPts val="0"/>
              </a:spcAft>
              <a:buClr>
                <a:schemeClr val="lt1"/>
              </a:buClr>
              <a:buSzPts val="4600"/>
              <a:buFont typeface="Inter ExtraBold"/>
              <a:buNone/>
              <a:defRPr sz="6133">
                <a:solidFill>
                  <a:schemeClr val="lt1"/>
                </a:solidFill>
                <a:latin typeface="Inter ExtraBold"/>
                <a:ea typeface="Inter ExtraBold"/>
                <a:cs typeface="Inter ExtraBold"/>
                <a:sym typeface="Inter ExtraBold"/>
              </a:defRPr>
            </a:lvl2pPr>
            <a:lvl3pPr lvl="2" rtl="0">
              <a:spcBef>
                <a:spcPts val="0"/>
              </a:spcBef>
              <a:spcAft>
                <a:spcPts val="0"/>
              </a:spcAft>
              <a:buClr>
                <a:schemeClr val="lt1"/>
              </a:buClr>
              <a:buSzPts val="4600"/>
              <a:buFont typeface="Inter ExtraBold"/>
              <a:buNone/>
              <a:defRPr sz="6133">
                <a:solidFill>
                  <a:schemeClr val="lt1"/>
                </a:solidFill>
                <a:latin typeface="Inter ExtraBold"/>
                <a:ea typeface="Inter ExtraBold"/>
                <a:cs typeface="Inter ExtraBold"/>
                <a:sym typeface="Inter ExtraBold"/>
              </a:defRPr>
            </a:lvl3pPr>
            <a:lvl4pPr lvl="3" rtl="0">
              <a:spcBef>
                <a:spcPts val="0"/>
              </a:spcBef>
              <a:spcAft>
                <a:spcPts val="0"/>
              </a:spcAft>
              <a:buClr>
                <a:schemeClr val="lt1"/>
              </a:buClr>
              <a:buSzPts val="4600"/>
              <a:buFont typeface="Inter ExtraBold"/>
              <a:buNone/>
              <a:defRPr sz="6133">
                <a:solidFill>
                  <a:schemeClr val="lt1"/>
                </a:solidFill>
                <a:latin typeface="Inter ExtraBold"/>
                <a:ea typeface="Inter ExtraBold"/>
                <a:cs typeface="Inter ExtraBold"/>
                <a:sym typeface="Inter ExtraBold"/>
              </a:defRPr>
            </a:lvl4pPr>
            <a:lvl5pPr lvl="4" rtl="0">
              <a:spcBef>
                <a:spcPts val="0"/>
              </a:spcBef>
              <a:spcAft>
                <a:spcPts val="0"/>
              </a:spcAft>
              <a:buClr>
                <a:schemeClr val="lt1"/>
              </a:buClr>
              <a:buSzPts val="4600"/>
              <a:buFont typeface="Inter ExtraBold"/>
              <a:buNone/>
              <a:defRPr sz="6133">
                <a:solidFill>
                  <a:schemeClr val="lt1"/>
                </a:solidFill>
                <a:latin typeface="Inter ExtraBold"/>
                <a:ea typeface="Inter ExtraBold"/>
                <a:cs typeface="Inter ExtraBold"/>
                <a:sym typeface="Inter ExtraBold"/>
              </a:defRPr>
            </a:lvl5pPr>
            <a:lvl6pPr lvl="5" rtl="0">
              <a:spcBef>
                <a:spcPts val="0"/>
              </a:spcBef>
              <a:spcAft>
                <a:spcPts val="0"/>
              </a:spcAft>
              <a:buClr>
                <a:schemeClr val="lt1"/>
              </a:buClr>
              <a:buSzPts val="4600"/>
              <a:buFont typeface="Inter ExtraBold"/>
              <a:buNone/>
              <a:defRPr sz="6133">
                <a:solidFill>
                  <a:schemeClr val="lt1"/>
                </a:solidFill>
                <a:latin typeface="Inter ExtraBold"/>
                <a:ea typeface="Inter ExtraBold"/>
                <a:cs typeface="Inter ExtraBold"/>
                <a:sym typeface="Inter ExtraBold"/>
              </a:defRPr>
            </a:lvl6pPr>
            <a:lvl7pPr lvl="6" rtl="0">
              <a:spcBef>
                <a:spcPts val="0"/>
              </a:spcBef>
              <a:spcAft>
                <a:spcPts val="0"/>
              </a:spcAft>
              <a:buClr>
                <a:schemeClr val="lt1"/>
              </a:buClr>
              <a:buSzPts val="4600"/>
              <a:buFont typeface="Inter ExtraBold"/>
              <a:buNone/>
              <a:defRPr sz="6133">
                <a:solidFill>
                  <a:schemeClr val="lt1"/>
                </a:solidFill>
                <a:latin typeface="Inter ExtraBold"/>
                <a:ea typeface="Inter ExtraBold"/>
                <a:cs typeface="Inter ExtraBold"/>
                <a:sym typeface="Inter ExtraBold"/>
              </a:defRPr>
            </a:lvl7pPr>
            <a:lvl8pPr lvl="7" rtl="0">
              <a:spcBef>
                <a:spcPts val="0"/>
              </a:spcBef>
              <a:spcAft>
                <a:spcPts val="0"/>
              </a:spcAft>
              <a:buClr>
                <a:schemeClr val="lt1"/>
              </a:buClr>
              <a:buSzPts val="4600"/>
              <a:buFont typeface="Inter ExtraBold"/>
              <a:buNone/>
              <a:defRPr sz="6133">
                <a:solidFill>
                  <a:schemeClr val="lt1"/>
                </a:solidFill>
                <a:latin typeface="Inter ExtraBold"/>
                <a:ea typeface="Inter ExtraBold"/>
                <a:cs typeface="Inter ExtraBold"/>
                <a:sym typeface="Inter ExtraBold"/>
              </a:defRPr>
            </a:lvl8pPr>
            <a:lvl9pPr lvl="8" rtl="0">
              <a:spcBef>
                <a:spcPts val="0"/>
              </a:spcBef>
              <a:spcAft>
                <a:spcPts val="0"/>
              </a:spcAft>
              <a:buClr>
                <a:schemeClr val="lt1"/>
              </a:buClr>
              <a:buSzPts val="4600"/>
              <a:buFont typeface="Inter ExtraBold"/>
              <a:buNone/>
              <a:defRPr sz="6133">
                <a:solidFill>
                  <a:schemeClr val="lt1"/>
                </a:solidFill>
                <a:latin typeface="Inter ExtraBold"/>
                <a:ea typeface="Inter ExtraBold"/>
                <a:cs typeface="Inter ExtraBold"/>
                <a:sym typeface="Inter ExtraBold"/>
              </a:defRPr>
            </a:lvl9pPr>
          </a:lstStyle>
          <a:p>
            <a:endParaRPr/>
          </a:p>
        </p:txBody>
      </p:sp>
      <p:sp>
        <p:nvSpPr>
          <p:cNvPr id="24" name="Google Shape;24;p4"/>
          <p:cNvSpPr txBox="1">
            <a:spLocks noGrp="1"/>
          </p:cNvSpPr>
          <p:nvPr>
            <p:ph type="subTitle" idx="1"/>
          </p:nvPr>
        </p:nvSpPr>
        <p:spPr>
          <a:xfrm>
            <a:off x="600000" y="4417433"/>
            <a:ext cx="5577600" cy="13408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Clr>
                <a:schemeClr val="accent1"/>
              </a:buClr>
              <a:buSzPts val="2000"/>
              <a:buFont typeface="Inter Medium"/>
              <a:buNone/>
              <a:defRPr sz="2667">
                <a:solidFill>
                  <a:schemeClr val="accent1"/>
                </a:solidFill>
                <a:latin typeface="Inter Medium"/>
                <a:ea typeface="Inter Medium"/>
                <a:cs typeface="Inter Medium"/>
                <a:sym typeface="Inter Medium"/>
              </a:defRPr>
            </a:lvl1pPr>
            <a:lvl2pPr lvl="1" algn="ctr" rtl="0">
              <a:lnSpc>
                <a:spcPct val="100000"/>
              </a:lnSpc>
              <a:spcBef>
                <a:spcPts val="0"/>
              </a:spcBef>
              <a:spcAft>
                <a:spcPts val="0"/>
              </a:spcAft>
              <a:buSzPts val="2800"/>
              <a:buFont typeface="Inter"/>
              <a:buNone/>
              <a:defRPr sz="3733" b="1">
                <a:latin typeface="Inter"/>
                <a:ea typeface="Inter"/>
                <a:cs typeface="Inter"/>
                <a:sym typeface="Inter"/>
              </a:defRPr>
            </a:lvl2pPr>
            <a:lvl3pPr lvl="2" algn="ctr" rtl="0">
              <a:lnSpc>
                <a:spcPct val="100000"/>
              </a:lnSpc>
              <a:spcBef>
                <a:spcPts val="0"/>
              </a:spcBef>
              <a:spcAft>
                <a:spcPts val="0"/>
              </a:spcAft>
              <a:buSzPts val="2800"/>
              <a:buFont typeface="Inter"/>
              <a:buNone/>
              <a:defRPr sz="3733" b="1">
                <a:latin typeface="Inter"/>
                <a:ea typeface="Inter"/>
                <a:cs typeface="Inter"/>
                <a:sym typeface="Inter"/>
              </a:defRPr>
            </a:lvl3pPr>
            <a:lvl4pPr lvl="3" algn="ctr" rtl="0">
              <a:lnSpc>
                <a:spcPct val="100000"/>
              </a:lnSpc>
              <a:spcBef>
                <a:spcPts val="0"/>
              </a:spcBef>
              <a:spcAft>
                <a:spcPts val="0"/>
              </a:spcAft>
              <a:buSzPts val="2800"/>
              <a:buFont typeface="Inter"/>
              <a:buNone/>
              <a:defRPr sz="3733" b="1">
                <a:latin typeface="Inter"/>
                <a:ea typeface="Inter"/>
                <a:cs typeface="Inter"/>
                <a:sym typeface="Inter"/>
              </a:defRPr>
            </a:lvl4pPr>
            <a:lvl5pPr lvl="4" algn="ctr" rtl="0">
              <a:lnSpc>
                <a:spcPct val="100000"/>
              </a:lnSpc>
              <a:spcBef>
                <a:spcPts val="0"/>
              </a:spcBef>
              <a:spcAft>
                <a:spcPts val="0"/>
              </a:spcAft>
              <a:buSzPts val="2800"/>
              <a:buFont typeface="Inter"/>
              <a:buNone/>
              <a:defRPr sz="3733" b="1">
                <a:latin typeface="Inter"/>
                <a:ea typeface="Inter"/>
                <a:cs typeface="Inter"/>
                <a:sym typeface="Inter"/>
              </a:defRPr>
            </a:lvl5pPr>
            <a:lvl6pPr lvl="5" algn="ctr" rtl="0">
              <a:lnSpc>
                <a:spcPct val="100000"/>
              </a:lnSpc>
              <a:spcBef>
                <a:spcPts val="0"/>
              </a:spcBef>
              <a:spcAft>
                <a:spcPts val="0"/>
              </a:spcAft>
              <a:buSzPts val="2800"/>
              <a:buFont typeface="Inter"/>
              <a:buNone/>
              <a:defRPr sz="3733" b="1">
                <a:latin typeface="Inter"/>
                <a:ea typeface="Inter"/>
                <a:cs typeface="Inter"/>
                <a:sym typeface="Inter"/>
              </a:defRPr>
            </a:lvl6pPr>
            <a:lvl7pPr lvl="6" algn="ctr" rtl="0">
              <a:lnSpc>
                <a:spcPct val="100000"/>
              </a:lnSpc>
              <a:spcBef>
                <a:spcPts val="0"/>
              </a:spcBef>
              <a:spcAft>
                <a:spcPts val="0"/>
              </a:spcAft>
              <a:buSzPts val="2800"/>
              <a:buFont typeface="Inter"/>
              <a:buNone/>
              <a:defRPr sz="3733" b="1">
                <a:latin typeface="Inter"/>
                <a:ea typeface="Inter"/>
                <a:cs typeface="Inter"/>
                <a:sym typeface="Inter"/>
              </a:defRPr>
            </a:lvl7pPr>
            <a:lvl8pPr lvl="7" algn="ctr" rtl="0">
              <a:lnSpc>
                <a:spcPct val="100000"/>
              </a:lnSpc>
              <a:spcBef>
                <a:spcPts val="0"/>
              </a:spcBef>
              <a:spcAft>
                <a:spcPts val="0"/>
              </a:spcAft>
              <a:buSzPts val="2800"/>
              <a:buFont typeface="Inter"/>
              <a:buNone/>
              <a:defRPr sz="3733" b="1">
                <a:latin typeface="Inter"/>
                <a:ea typeface="Inter"/>
                <a:cs typeface="Inter"/>
                <a:sym typeface="Inter"/>
              </a:defRPr>
            </a:lvl8pPr>
            <a:lvl9pPr lvl="8" algn="ctr" rtl="0">
              <a:lnSpc>
                <a:spcPct val="100000"/>
              </a:lnSpc>
              <a:spcBef>
                <a:spcPts val="0"/>
              </a:spcBef>
              <a:spcAft>
                <a:spcPts val="0"/>
              </a:spcAft>
              <a:buSzPts val="2800"/>
              <a:buFont typeface="Inter"/>
              <a:buNone/>
              <a:defRPr sz="3733" b="1">
                <a:latin typeface="Inter"/>
                <a:ea typeface="Inter"/>
                <a:cs typeface="Inter"/>
                <a:sym typeface="Inter"/>
              </a:defRPr>
            </a:lvl9pPr>
          </a:lstStyle>
          <a:p>
            <a:endParaRPr/>
          </a:p>
        </p:txBody>
      </p:sp>
      <p:sp>
        <p:nvSpPr>
          <p:cNvPr id="25" name="Google Shape;25;p4"/>
          <p:cNvSpPr txBox="1">
            <a:spLocks noGrp="1"/>
          </p:cNvSpPr>
          <p:nvPr>
            <p:ph type="subTitle" idx="2"/>
          </p:nvPr>
        </p:nvSpPr>
        <p:spPr>
          <a:xfrm>
            <a:off x="600000" y="5618000"/>
            <a:ext cx="5502000" cy="640000"/>
          </a:xfrm>
          <a:prstGeom prst="rect">
            <a:avLst/>
          </a:prstGeom>
        </p:spPr>
        <p:txBody>
          <a:bodyPr spcFirstLastPara="1" wrap="square" lIns="0" tIns="0" rIns="0" bIns="0" anchor="ctr" anchorCtr="0">
            <a:noAutofit/>
          </a:bodyPr>
          <a:lstStyle>
            <a:lvl1pPr lvl="0" rtl="0">
              <a:spcBef>
                <a:spcPts val="0"/>
              </a:spcBef>
              <a:spcAft>
                <a:spcPts val="0"/>
              </a:spcAft>
              <a:buClr>
                <a:schemeClr val="lt1"/>
              </a:buClr>
              <a:buSzPts val="1200"/>
              <a:buFont typeface="Inter Medium"/>
              <a:buNone/>
              <a:defRPr>
                <a:solidFill>
                  <a:schemeClr val="lt1"/>
                </a:solidFill>
                <a:latin typeface="Inter"/>
                <a:ea typeface="Inter"/>
                <a:cs typeface="Inter"/>
                <a:sym typeface="Inter"/>
              </a:defRPr>
            </a:lvl1pPr>
            <a:lvl2pPr lvl="1" rtl="0">
              <a:spcBef>
                <a:spcPts val="0"/>
              </a:spcBef>
              <a:spcAft>
                <a:spcPts val="0"/>
              </a:spcAft>
              <a:buSzPts val="1700"/>
              <a:buFont typeface="Inter Medium"/>
              <a:buNone/>
              <a:defRPr>
                <a:latin typeface="Inter"/>
                <a:ea typeface="Inter"/>
                <a:cs typeface="Inter"/>
                <a:sym typeface="Inter"/>
              </a:defRPr>
            </a:lvl2pPr>
            <a:lvl3pPr lvl="2" rtl="0">
              <a:spcBef>
                <a:spcPts val="0"/>
              </a:spcBef>
              <a:spcAft>
                <a:spcPts val="0"/>
              </a:spcAft>
              <a:buSzPts val="1700"/>
              <a:buFont typeface="Inter Medium"/>
              <a:buNone/>
              <a:defRPr>
                <a:latin typeface="Inter"/>
                <a:ea typeface="Inter"/>
                <a:cs typeface="Inter"/>
                <a:sym typeface="Inter"/>
              </a:defRPr>
            </a:lvl3pPr>
            <a:lvl4pPr lvl="3" rtl="0">
              <a:spcBef>
                <a:spcPts val="0"/>
              </a:spcBef>
              <a:spcAft>
                <a:spcPts val="0"/>
              </a:spcAft>
              <a:buSzPts val="1700"/>
              <a:buFont typeface="Inter Medium"/>
              <a:buNone/>
              <a:defRPr>
                <a:latin typeface="Inter"/>
                <a:ea typeface="Inter"/>
                <a:cs typeface="Inter"/>
                <a:sym typeface="Inter"/>
              </a:defRPr>
            </a:lvl4pPr>
            <a:lvl5pPr lvl="4" rtl="0">
              <a:spcBef>
                <a:spcPts val="0"/>
              </a:spcBef>
              <a:spcAft>
                <a:spcPts val="0"/>
              </a:spcAft>
              <a:buSzPts val="1700"/>
              <a:buFont typeface="Inter Medium"/>
              <a:buNone/>
              <a:defRPr>
                <a:latin typeface="Inter"/>
                <a:ea typeface="Inter"/>
                <a:cs typeface="Inter"/>
                <a:sym typeface="Inter"/>
              </a:defRPr>
            </a:lvl5pPr>
            <a:lvl6pPr lvl="5" rtl="0">
              <a:spcBef>
                <a:spcPts val="0"/>
              </a:spcBef>
              <a:spcAft>
                <a:spcPts val="0"/>
              </a:spcAft>
              <a:buSzPts val="1700"/>
              <a:buFont typeface="Inter Medium"/>
              <a:buNone/>
              <a:defRPr>
                <a:latin typeface="Inter"/>
                <a:ea typeface="Inter"/>
                <a:cs typeface="Inter"/>
                <a:sym typeface="Inter"/>
              </a:defRPr>
            </a:lvl6pPr>
            <a:lvl7pPr lvl="6" rtl="0">
              <a:spcBef>
                <a:spcPts val="0"/>
              </a:spcBef>
              <a:spcAft>
                <a:spcPts val="0"/>
              </a:spcAft>
              <a:buSzPts val="1700"/>
              <a:buFont typeface="Inter Medium"/>
              <a:buNone/>
              <a:defRPr>
                <a:latin typeface="Inter"/>
                <a:ea typeface="Inter"/>
                <a:cs typeface="Inter"/>
                <a:sym typeface="Inter"/>
              </a:defRPr>
            </a:lvl7pPr>
            <a:lvl8pPr lvl="7" rtl="0">
              <a:spcBef>
                <a:spcPts val="0"/>
              </a:spcBef>
              <a:spcAft>
                <a:spcPts val="0"/>
              </a:spcAft>
              <a:buSzPts val="1700"/>
              <a:buFont typeface="Inter Medium"/>
              <a:buNone/>
              <a:defRPr>
                <a:latin typeface="Inter"/>
                <a:ea typeface="Inter"/>
                <a:cs typeface="Inter"/>
                <a:sym typeface="Inter"/>
              </a:defRPr>
            </a:lvl8pPr>
            <a:lvl9pPr lvl="8" rtl="0">
              <a:spcBef>
                <a:spcPts val="0"/>
              </a:spcBef>
              <a:spcAft>
                <a:spcPts val="0"/>
              </a:spcAft>
              <a:buSzPts val="1700"/>
              <a:buFont typeface="Inter Medium"/>
              <a:buNone/>
              <a:defRPr>
                <a:latin typeface="Inter"/>
                <a:ea typeface="Inter"/>
                <a:cs typeface="Inter"/>
                <a:sym typeface="Inter"/>
              </a:defRPr>
            </a:lvl9pPr>
          </a:lstStyle>
          <a:p>
            <a:endParaRPr/>
          </a:p>
        </p:txBody>
      </p:sp>
      <p:pic>
        <p:nvPicPr>
          <p:cNvPr id="26" name="Google Shape;26;p4"/>
          <p:cNvPicPr preferRelativeResize="0"/>
          <p:nvPr/>
        </p:nvPicPr>
        <p:blipFill>
          <a:blip r:embed="rId2">
            <a:alphaModFix/>
          </a:blip>
          <a:stretch>
            <a:fillRect/>
          </a:stretch>
        </p:blipFill>
        <p:spPr>
          <a:xfrm>
            <a:off x="720000" y="720000"/>
            <a:ext cx="1833035" cy="661400"/>
          </a:xfrm>
          <a:prstGeom prst="rect">
            <a:avLst/>
          </a:prstGeom>
          <a:noFill/>
          <a:ln>
            <a:noFill/>
          </a:ln>
        </p:spPr>
      </p:pic>
      <p:grpSp>
        <p:nvGrpSpPr>
          <p:cNvPr id="27" name="Google Shape;27;p4"/>
          <p:cNvGrpSpPr/>
          <p:nvPr/>
        </p:nvGrpSpPr>
        <p:grpSpPr>
          <a:xfrm>
            <a:off x="6747234" y="4085200"/>
            <a:ext cx="4568567" cy="1816000"/>
            <a:chOff x="4939450" y="3133675"/>
            <a:chExt cx="3426425" cy="1362000"/>
          </a:xfrm>
        </p:grpSpPr>
        <p:sp>
          <p:nvSpPr>
            <p:cNvPr id="28" name="Google Shape;28;p4"/>
            <p:cNvSpPr/>
            <p:nvPr/>
          </p:nvSpPr>
          <p:spPr>
            <a:xfrm>
              <a:off x="4939450" y="3133675"/>
              <a:ext cx="3285300" cy="1362000"/>
            </a:xfrm>
            <a:prstGeom prst="roundRect">
              <a:avLst>
                <a:gd name="adj" fmla="val 6460"/>
              </a:avLst>
            </a:prstGeom>
            <a:solidFill>
              <a:srgbClr val="F5F7F9">
                <a:alpha val="1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0"/>
            </a:p>
          </p:txBody>
        </p:sp>
        <p:grpSp>
          <p:nvGrpSpPr>
            <p:cNvPr id="29" name="Google Shape;29;p4"/>
            <p:cNvGrpSpPr/>
            <p:nvPr/>
          </p:nvGrpSpPr>
          <p:grpSpPr>
            <a:xfrm>
              <a:off x="5150050" y="3310300"/>
              <a:ext cx="3215825" cy="1100300"/>
              <a:chOff x="5428075" y="1203275"/>
              <a:chExt cx="3215825" cy="1100300"/>
            </a:xfrm>
          </p:grpSpPr>
          <p:sp>
            <p:nvSpPr>
              <p:cNvPr id="30" name="Google Shape;30;p4"/>
              <p:cNvSpPr txBox="1"/>
              <p:nvPr/>
            </p:nvSpPr>
            <p:spPr>
              <a:xfrm>
                <a:off x="5762400" y="1235275"/>
                <a:ext cx="2881500" cy="10683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GB" sz="1333">
                    <a:solidFill>
                      <a:srgbClr val="FFFFFF"/>
                    </a:solidFill>
                    <a:latin typeface="Archivo Medium"/>
                    <a:ea typeface="Archivo Medium"/>
                    <a:cs typeface="Archivo Medium"/>
                    <a:sym typeface="Archivo Medium"/>
                  </a:rPr>
                  <a:t>900+ team members</a:t>
                </a:r>
                <a:endParaRPr sz="1333">
                  <a:solidFill>
                    <a:srgbClr val="FFFFFF"/>
                  </a:solidFill>
                  <a:latin typeface="Archivo Medium"/>
                  <a:ea typeface="Archivo Medium"/>
                  <a:cs typeface="Archivo Medium"/>
                  <a:sym typeface="Archivo Medium"/>
                </a:endParaRPr>
              </a:p>
              <a:p>
                <a:pPr marL="0" lvl="0" indent="0" algn="l" rtl="0">
                  <a:lnSpc>
                    <a:spcPct val="115000"/>
                  </a:lnSpc>
                  <a:spcBef>
                    <a:spcPts val="933"/>
                  </a:spcBef>
                  <a:spcAft>
                    <a:spcPts val="0"/>
                  </a:spcAft>
                  <a:buClr>
                    <a:srgbClr val="000000"/>
                  </a:buClr>
                  <a:buFont typeface="Arial"/>
                  <a:buNone/>
                </a:pPr>
                <a:r>
                  <a:rPr lang="en-GB" sz="1333">
                    <a:solidFill>
                      <a:srgbClr val="FFFFFF"/>
                    </a:solidFill>
                    <a:latin typeface="Archivo Medium"/>
                    <a:ea typeface="Archivo Medium"/>
                    <a:cs typeface="Archivo Medium"/>
                    <a:sym typeface="Archivo Medium"/>
                  </a:rPr>
                  <a:t>Offices across Australia and New Zealand</a:t>
                </a:r>
                <a:endParaRPr sz="1333">
                  <a:solidFill>
                    <a:srgbClr val="FFFFFF"/>
                  </a:solidFill>
                  <a:latin typeface="Archivo Medium"/>
                  <a:ea typeface="Archivo Medium"/>
                  <a:cs typeface="Archivo Medium"/>
                  <a:sym typeface="Archivo Medium"/>
                </a:endParaRPr>
              </a:p>
              <a:p>
                <a:pPr marL="0" lvl="0" indent="0" algn="l" rtl="0">
                  <a:lnSpc>
                    <a:spcPct val="115000"/>
                  </a:lnSpc>
                  <a:spcBef>
                    <a:spcPts val="933"/>
                  </a:spcBef>
                  <a:spcAft>
                    <a:spcPts val="0"/>
                  </a:spcAft>
                  <a:buClr>
                    <a:srgbClr val="000000"/>
                  </a:buClr>
                  <a:buFont typeface="Arial"/>
                  <a:buNone/>
                </a:pPr>
                <a:r>
                  <a:rPr lang="en-GB" sz="1333">
                    <a:solidFill>
                      <a:srgbClr val="FFFFFF"/>
                    </a:solidFill>
                    <a:latin typeface="Archivo Medium"/>
                    <a:ea typeface="Archivo Medium"/>
                    <a:cs typeface="Archivo Medium"/>
                    <a:sym typeface="Archivo Medium"/>
                  </a:rPr>
                  <a:t>Voted Best Place to Work in 2021 and 2022</a:t>
                </a:r>
                <a:endParaRPr sz="1333">
                  <a:solidFill>
                    <a:srgbClr val="FFFFFF"/>
                  </a:solidFill>
                  <a:latin typeface="Archivo Medium"/>
                  <a:ea typeface="Archivo Medium"/>
                  <a:cs typeface="Archivo Medium"/>
                  <a:sym typeface="Archivo Medium"/>
                </a:endParaRPr>
              </a:p>
              <a:p>
                <a:pPr marL="0" lvl="0" indent="0" algn="l" rtl="0">
                  <a:lnSpc>
                    <a:spcPct val="115000"/>
                  </a:lnSpc>
                  <a:spcBef>
                    <a:spcPts val="933"/>
                  </a:spcBef>
                  <a:spcAft>
                    <a:spcPts val="933"/>
                  </a:spcAft>
                  <a:buClr>
                    <a:srgbClr val="000000"/>
                  </a:buClr>
                  <a:buFont typeface="Arial"/>
                  <a:buNone/>
                </a:pPr>
                <a:r>
                  <a:rPr lang="en-GB" sz="1333">
                    <a:solidFill>
                      <a:srgbClr val="FFFFFF"/>
                    </a:solidFill>
                    <a:latin typeface="Archivo Medium"/>
                    <a:ea typeface="Archivo Medium"/>
                    <a:cs typeface="Archivo Medium"/>
                    <a:sym typeface="Archivo Medium"/>
                  </a:rPr>
                  <a:t>Operating at over 140 clients</a:t>
                </a:r>
                <a:endParaRPr sz="1333">
                  <a:solidFill>
                    <a:srgbClr val="FFFFFF"/>
                  </a:solidFill>
                  <a:latin typeface="Archivo Medium"/>
                  <a:ea typeface="Archivo Medium"/>
                  <a:cs typeface="Archivo Medium"/>
                  <a:sym typeface="Archivo Medium"/>
                </a:endParaRPr>
              </a:p>
            </p:txBody>
          </p:sp>
          <p:sp>
            <p:nvSpPr>
              <p:cNvPr id="31" name="Google Shape;31;p4"/>
              <p:cNvSpPr/>
              <p:nvPr/>
            </p:nvSpPr>
            <p:spPr>
              <a:xfrm>
                <a:off x="5428075" y="1203275"/>
                <a:ext cx="190242" cy="190242"/>
              </a:xfrm>
              <a:custGeom>
                <a:avLst/>
                <a:gdLst/>
                <a:ahLst/>
                <a:cxnLst/>
                <a:rect l="l" t="t" r="r" b="b"/>
                <a:pathLst>
                  <a:path w="21600" h="21600" extrusionOk="0">
                    <a:moveTo>
                      <a:pt x="20732" y="6661"/>
                    </a:moveTo>
                    <a:cubicBezTo>
                      <a:pt x="20540" y="6471"/>
                      <a:pt x="20228" y="6473"/>
                      <a:pt x="20038" y="6667"/>
                    </a:cubicBezTo>
                    <a:cubicBezTo>
                      <a:pt x="19903" y="6804"/>
                      <a:pt x="19870" y="7000"/>
                      <a:pt x="19929" y="7171"/>
                    </a:cubicBezTo>
                    <a:lnTo>
                      <a:pt x="19918" y="7175"/>
                    </a:lnTo>
                    <a:cubicBezTo>
                      <a:pt x="20365" y="8298"/>
                      <a:pt x="20618" y="9518"/>
                      <a:pt x="20618" y="10800"/>
                    </a:cubicBezTo>
                    <a:cubicBezTo>
                      <a:pt x="20618" y="16223"/>
                      <a:pt x="16223" y="20618"/>
                      <a:pt x="10800" y="20618"/>
                    </a:cubicBezTo>
                    <a:cubicBezTo>
                      <a:pt x="5378" y="20618"/>
                      <a:pt x="982" y="16223"/>
                      <a:pt x="982" y="10800"/>
                    </a:cubicBezTo>
                    <a:cubicBezTo>
                      <a:pt x="982" y="5377"/>
                      <a:pt x="5378" y="982"/>
                      <a:pt x="10800" y="982"/>
                    </a:cubicBezTo>
                    <a:cubicBezTo>
                      <a:pt x="13575" y="982"/>
                      <a:pt x="16077" y="2136"/>
                      <a:pt x="17862" y="3989"/>
                    </a:cubicBezTo>
                    <a:lnTo>
                      <a:pt x="17868" y="3982"/>
                    </a:lnTo>
                    <a:cubicBezTo>
                      <a:pt x="18062" y="4157"/>
                      <a:pt x="18359" y="4153"/>
                      <a:pt x="18544" y="3965"/>
                    </a:cubicBezTo>
                    <a:cubicBezTo>
                      <a:pt x="18734" y="3771"/>
                      <a:pt x="18732" y="3461"/>
                      <a:pt x="18539" y="3270"/>
                    </a:cubicBezTo>
                    <a:cubicBezTo>
                      <a:pt x="18520" y="3252"/>
                      <a:pt x="18496" y="3244"/>
                      <a:pt x="18476" y="3230"/>
                    </a:cubicBezTo>
                    <a:cubicBezTo>
                      <a:pt x="16521" y="1241"/>
                      <a:pt x="13810" y="0"/>
                      <a:pt x="10800" y="0"/>
                    </a:cubicBezTo>
                    <a:cubicBezTo>
                      <a:pt x="4835" y="0"/>
                      <a:pt x="0" y="4835"/>
                      <a:pt x="0" y="10800"/>
                    </a:cubicBezTo>
                    <a:cubicBezTo>
                      <a:pt x="0" y="16764"/>
                      <a:pt x="4835" y="21600"/>
                      <a:pt x="10800" y="21600"/>
                    </a:cubicBezTo>
                    <a:cubicBezTo>
                      <a:pt x="16765" y="21600"/>
                      <a:pt x="21600" y="16764"/>
                      <a:pt x="21600" y="10800"/>
                    </a:cubicBezTo>
                    <a:cubicBezTo>
                      <a:pt x="21600" y="9412"/>
                      <a:pt x="21329" y="8089"/>
                      <a:pt x="20851" y="6869"/>
                    </a:cubicBezTo>
                    <a:cubicBezTo>
                      <a:pt x="20828" y="6794"/>
                      <a:pt x="20793" y="6721"/>
                      <a:pt x="20732" y="6661"/>
                    </a:cubicBezTo>
                    <a:moveTo>
                      <a:pt x="10792" y="13534"/>
                    </a:moveTo>
                    <a:lnTo>
                      <a:pt x="6238" y="8980"/>
                    </a:lnTo>
                    <a:cubicBezTo>
                      <a:pt x="6149" y="8891"/>
                      <a:pt x="6027" y="8836"/>
                      <a:pt x="5891" y="8836"/>
                    </a:cubicBezTo>
                    <a:cubicBezTo>
                      <a:pt x="5620" y="8836"/>
                      <a:pt x="5400" y="9056"/>
                      <a:pt x="5400" y="9327"/>
                    </a:cubicBezTo>
                    <a:cubicBezTo>
                      <a:pt x="5400" y="9463"/>
                      <a:pt x="5455" y="9585"/>
                      <a:pt x="5544" y="9675"/>
                    </a:cubicBezTo>
                    <a:lnTo>
                      <a:pt x="10453" y="14583"/>
                    </a:lnTo>
                    <a:cubicBezTo>
                      <a:pt x="10542" y="14672"/>
                      <a:pt x="10664" y="14727"/>
                      <a:pt x="10800" y="14727"/>
                    </a:cubicBezTo>
                    <a:cubicBezTo>
                      <a:pt x="10940" y="14727"/>
                      <a:pt x="11064" y="14668"/>
                      <a:pt x="11154" y="14574"/>
                    </a:cubicBezTo>
                    <a:lnTo>
                      <a:pt x="11155" y="14576"/>
                    </a:lnTo>
                    <a:lnTo>
                      <a:pt x="19353" y="5988"/>
                    </a:lnTo>
                    <a:cubicBezTo>
                      <a:pt x="19353" y="5989"/>
                      <a:pt x="19354" y="5990"/>
                      <a:pt x="19354" y="5991"/>
                    </a:cubicBezTo>
                    <a:lnTo>
                      <a:pt x="20055" y="5255"/>
                    </a:lnTo>
                    <a:cubicBezTo>
                      <a:pt x="20055" y="5255"/>
                      <a:pt x="20054" y="5254"/>
                      <a:pt x="20054" y="5253"/>
                    </a:cubicBezTo>
                    <a:lnTo>
                      <a:pt x="21464" y="3775"/>
                    </a:lnTo>
                    <a:lnTo>
                      <a:pt x="21463" y="3774"/>
                    </a:lnTo>
                    <a:cubicBezTo>
                      <a:pt x="21547" y="3686"/>
                      <a:pt x="21600" y="3567"/>
                      <a:pt x="21600" y="3436"/>
                    </a:cubicBezTo>
                    <a:cubicBezTo>
                      <a:pt x="21600" y="3166"/>
                      <a:pt x="21380" y="2945"/>
                      <a:pt x="21109" y="2945"/>
                    </a:cubicBezTo>
                    <a:cubicBezTo>
                      <a:pt x="20969" y="2945"/>
                      <a:pt x="20844" y="3005"/>
                      <a:pt x="20755" y="3099"/>
                    </a:cubicBezTo>
                    <a:lnTo>
                      <a:pt x="20754" y="3097"/>
                    </a:lnTo>
                    <a:lnTo>
                      <a:pt x="19493" y="4419"/>
                    </a:lnTo>
                    <a:cubicBezTo>
                      <a:pt x="19492" y="4418"/>
                      <a:pt x="19491" y="4416"/>
                      <a:pt x="19490" y="4415"/>
                    </a:cubicBezTo>
                    <a:lnTo>
                      <a:pt x="18805" y="5133"/>
                    </a:lnTo>
                    <a:cubicBezTo>
                      <a:pt x="18806" y="5134"/>
                      <a:pt x="18807" y="5136"/>
                      <a:pt x="18807" y="5137"/>
                    </a:cubicBezTo>
                    <a:cubicBezTo>
                      <a:pt x="18807" y="5137"/>
                      <a:pt x="10792" y="13534"/>
                      <a:pt x="10792" y="13534"/>
                    </a:cubicBezTo>
                    <a:close/>
                  </a:path>
                </a:pathLst>
              </a:custGeom>
              <a:solidFill>
                <a:srgbClr val="EEEEEE"/>
              </a:solidFill>
              <a:ln>
                <a:noFill/>
              </a:ln>
            </p:spPr>
            <p:txBody>
              <a:bodyPr spcFirstLastPara="1" wrap="square" lIns="10700" tIns="10700" rIns="10700" bIns="10700" anchor="ctr" anchorCtr="0">
                <a:noAutofit/>
              </a:bodyPr>
              <a:lstStyle/>
              <a:p>
                <a:pPr marL="0" marR="0" lvl="0" indent="0" algn="l" rtl="0">
                  <a:spcBef>
                    <a:spcPts val="0"/>
                  </a:spcBef>
                  <a:spcAft>
                    <a:spcPts val="0"/>
                  </a:spcAft>
                  <a:buNone/>
                </a:pPr>
                <a:endParaRPr sz="1067">
                  <a:solidFill>
                    <a:srgbClr val="1E5E82"/>
                  </a:solidFill>
                  <a:latin typeface="Titillium Web"/>
                  <a:ea typeface="Titillium Web"/>
                  <a:cs typeface="Titillium Web"/>
                  <a:sym typeface="Titillium Web"/>
                </a:endParaRPr>
              </a:p>
            </p:txBody>
          </p:sp>
          <p:sp>
            <p:nvSpPr>
              <p:cNvPr id="32" name="Google Shape;32;p4"/>
              <p:cNvSpPr/>
              <p:nvPr/>
            </p:nvSpPr>
            <p:spPr>
              <a:xfrm>
                <a:off x="5428075" y="1460850"/>
                <a:ext cx="190242" cy="190242"/>
              </a:xfrm>
              <a:custGeom>
                <a:avLst/>
                <a:gdLst/>
                <a:ahLst/>
                <a:cxnLst/>
                <a:rect l="l" t="t" r="r" b="b"/>
                <a:pathLst>
                  <a:path w="21600" h="21600" extrusionOk="0">
                    <a:moveTo>
                      <a:pt x="20732" y="6661"/>
                    </a:moveTo>
                    <a:cubicBezTo>
                      <a:pt x="20540" y="6471"/>
                      <a:pt x="20228" y="6473"/>
                      <a:pt x="20038" y="6667"/>
                    </a:cubicBezTo>
                    <a:cubicBezTo>
                      <a:pt x="19903" y="6804"/>
                      <a:pt x="19870" y="7000"/>
                      <a:pt x="19929" y="7171"/>
                    </a:cubicBezTo>
                    <a:lnTo>
                      <a:pt x="19918" y="7175"/>
                    </a:lnTo>
                    <a:cubicBezTo>
                      <a:pt x="20365" y="8298"/>
                      <a:pt x="20618" y="9518"/>
                      <a:pt x="20618" y="10800"/>
                    </a:cubicBezTo>
                    <a:cubicBezTo>
                      <a:pt x="20618" y="16223"/>
                      <a:pt x="16223" y="20618"/>
                      <a:pt x="10800" y="20618"/>
                    </a:cubicBezTo>
                    <a:cubicBezTo>
                      <a:pt x="5378" y="20618"/>
                      <a:pt x="982" y="16223"/>
                      <a:pt x="982" y="10800"/>
                    </a:cubicBezTo>
                    <a:cubicBezTo>
                      <a:pt x="982" y="5377"/>
                      <a:pt x="5378" y="982"/>
                      <a:pt x="10800" y="982"/>
                    </a:cubicBezTo>
                    <a:cubicBezTo>
                      <a:pt x="13575" y="982"/>
                      <a:pt x="16077" y="2136"/>
                      <a:pt x="17862" y="3989"/>
                    </a:cubicBezTo>
                    <a:lnTo>
                      <a:pt x="17868" y="3982"/>
                    </a:lnTo>
                    <a:cubicBezTo>
                      <a:pt x="18062" y="4157"/>
                      <a:pt x="18359" y="4153"/>
                      <a:pt x="18544" y="3965"/>
                    </a:cubicBezTo>
                    <a:cubicBezTo>
                      <a:pt x="18734" y="3771"/>
                      <a:pt x="18732" y="3461"/>
                      <a:pt x="18539" y="3270"/>
                    </a:cubicBezTo>
                    <a:cubicBezTo>
                      <a:pt x="18520" y="3252"/>
                      <a:pt x="18496" y="3244"/>
                      <a:pt x="18476" y="3230"/>
                    </a:cubicBezTo>
                    <a:cubicBezTo>
                      <a:pt x="16521" y="1241"/>
                      <a:pt x="13810" y="0"/>
                      <a:pt x="10800" y="0"/>
                    </a:cubicBezTo>
                    <a:cubicBezTo>
                      <a:pt x="4835" y="0"/>
                      <a:pt x="0" y="4835"/>
                      <a:pt x="0" y="10800"/>
                    </a:cubicBezTo>
                    <a:cubicBezTo>
                      <a:pt x="0" y="16764"/>
                      <a:pt x="4835" y="21600"/>
                      <a:pt x="10800" y="21600"/>
                    </a:cubicBezTo>
                    <a:cubicBezTo>
                      <a:pt x="16765" y="21600"/>
                      <a:pt x="21600" y="16764"/>
                      <a:pt x="21600" y="10800"/>
                    </a:cubicBezTo>
                    <a:cubicBezTo>
                      <a:pt x="21600" y="9412"/>
                      <a:pt x="21329" y="8089"/>
                      <a:pt x="20851" y="6869"/>
                    </a:cubicBezTo>
                    <a:cubicBezTo>
                      <a:pt x="20828" y="6794"/>
                      <a:pt x="20793" y="6721"/>
                      <a:pt x="20732" y="6661"/>
                    </a:cubicBezTo>
                    <a:moveTo>
                      <a:pt x="10792" y="13534"/>
                    </a:moveTo>
                    <a:lnTo>
                      <a:pt x="6238" y="8980"/>
                    </a:lnTo>
                    <a:cubicBezTo>
                      <a:pt x="6149" y="8891"/>
                      <a:pt x="6027" y="8836"/>
                      <a:pt x="5891" y="8836"/>
                    </a:cubicBezTo>
                    <a:cubicBezTo>
                      <a:pt x="5620" y="8836"/>
                      <a:pt x="5400" y="9056"/>
                      <a:pt x="5400" y="9327"/>
                    </a:cubicBezTo>
                    <a:cubicBezTo>
                      <a:pt x="5400" y="9463"/>
                      <a:pt x="5455" y="9585"/>
                      <a:pt x="5544" y="9675"/>
                    </a:cubicBezTo>
                    <a:lnTo>
                      <a:pt x="10453" y="14583"/>
                    </a:lnTo>
                    <a:cubicBezTo>
                      <a:pt x="10542" y="14672"/>
                      <a:pt x="10664" y="14727"/>
                      <a:pt x="10800" y="14727"/>
                    </a:cubicBezTo>
                    <a:cubicBezTo>
                      <a:pt x="10940" y="14727"/>
                      <a:pt x="11064" y="14668"/>
                      <a:pt x="11154" y="14574"/>
                    </a:cubicBezTo>
                    <a:lnTo>
                      <a:pt x="11155" y="14576"/>
                    </a:lnTo>
                    <a:lnTo>
                      <a:pt x="19353" y="5988"/>
                    </a:lnTo>
                    <a:cubicBezTo>
                      <a:pt x="19353" y="5989"/>
                      <a:pt x="19354" y="5990"/>
                      <a:pt x="19354" y="5991"/>
                    </a:cubicBezTo>
                    <a:lnTo>
                      <a:pt x="20055" y="5255"/>
                    </a:lnTo>
                    <a:cubicBezTo>
                      <a:pt x="20055" y="5255"/>
                      <a:pt x="20054" y="5254"/>
                      <a:pt x="20054" y="5253"/>
                    </a:cubicBezTo>
                    <a:lnTo>
                      <a:pt x="21464" y="3775"/>
                    </a:lnTo>
                    <a:lnTo>
                      <a:pt x="21463" y="3774"/>
                    </a:lnTo>
                    <a:cubicBezTo>
                      <a:pt x="21547" y="3686"/>
                      <a:pt x="21600" y="3567"/>
                      <a:pt x="21600" y="3436"/>
                    </a:cubicBezTo>
                    <a:cubicBezTo>
                      <a:pt x="21600" y="3166"/>
                      <a:pt x="21380" y="2945"/>
                      <a:pt x="21109" y="2945"/>
                    </a:cubicBezTo>
                    <a:cubicBezTo>
                      <a:pt x="20969" y="2945"/>
                      <a:pt x="20844" y="3005"/>
                      <a:pt x="20755" y="3099"/>
                    </a:cubicBezTo>
                    <a:lnTo>
                      <a:pt x="20754" y="3097"/>
                    </a:lnTo>
                    <a:lnTo>
                      <a:pt x="19493" y="4419"/>
                    </a:lnTo>
                    <a:cubicBezTo>
                      <a:pt x="19492" y="4418"/>
                      <a:pt x="19491" y="4416"/>
                      <a:pt x="19490" y="4415"/>
                    </a:cubicBezTo>
                    <a:lnTo>
                      <a:pt x="18805" y="5133"/>
                    </a:lnTo>
                    <a:cubicBezTo>
                      <a:pt x="18806" y="5134"/>
                      <a:pt x="18807" y="5136"/>
                      <a:pt x="18807" y="5137"/>
                    </a:cubicBezTo>
                    <a:cubicBezTo>
                      <a:pt x="18807" y="5137"/>
                      <a:pt x="10792" y="13534"/>
                      <a:pt x="10792" y="13534"/>
                    </a:cubicBezTo>
                    <a:close/>
                  </a:path>
                </a:pathLst>
              </a:custGeom>
              <a:solidFill>
                <a:srgbClr val="EEEEEE"/>
              </a:solidFill>
              <a:ln>
                <a:noFill/>
              </a:ln>
            </p:spPr>
            <p:txBody>
              <a:bodyPr spcFirstLastPara="1" wrap="square" lIns="10700" tIns="10700" rIns="10700" bIns="10700" anchor="ctr" anchorCtr="0">
                <a:noAutofit/>
              </a:bodyPr>
              <a:lstStyle/>
              <a:p>
                <a:pPr marL="0" marR="0" lvl="0" indent="0" algn="l" rtl="0">
                  <a:spcBef>
                    <a:spcPts val="0"/>
                  </a:spcBef>
                  <a:spcAft>
                    <a:spcPts val="0"/>
                  </a:spcAft>
                  <a:buNone/>
                </a:pPr>
                <a:endParaRPr sz="1067">
                  <a:solidFill>
                    <a:srgbClr val="1E5E82"/>
                  </a:solidFill>
                  <a:latin typeface="Titillium Web"/>
                  <a:ea typeface="Titillium Web"/>
                  <a:cs typeface="Titillium Web"/>
                  <a:sym typeface="Titillium Web"/>
                </a:endParaRPr>
              </a:p>
            </p:txBody>
          </p:sp>
          <p:sp>
            <p:nvSpPr>
              <p:cNvPr id="33" name="Google Shape;33;p4"/>
              <p:cNvSpPr/>
              <p:nvPr/>
            </p:nvSpPr>
            <p:spPr>
              <a:xfrm>
                <a:off x="5428075" y="1737825"/>
                <a:ext cx="190242" cy="190242"/>
              </a:xfrm>
              <a:custGeom>
                <a:avLst/>
                <a:gdLst/>
                <a:ahLst/>
                <a:cxnLst/>
                <a:rect l="l" t="t" r="r" b="b"/>
                <a:pathLst>
                  <a:path w="21600" h="21600" extrusionOk="0">
                    <a:moveTo>
                      <a:pt x="20732" y="6661"/>
                    </a:moveTo>
                    <a:cubicBezTo>
                      <a:pt x="20540" y="6471"/>
                      <a:pt x="20228" y="6473"/>
                      <a:pt x="20038" y="6667"/>
                    </a:cubicBezTo>
                    <a:cubicBezTo>
                      <a:pt x="19903" y="6804"/>
                      <a:pt x="19870" y="7000"/>
                      <a:pt x="19929" y="7171"/>
                    </a:cubicBezTo>
                    <a:lnTo>
                      <a:pt x="19918" y="7175"/>
                    </a:lnTo>
                    <a:cubicBezTo>
                      <a:pt x="20365" y="8298"/>
                      <a:pt x="20618" y="9518"/>
                      <a:pt x="20618" y="10800"/>
                    </a:cubicBezTo>
                    <a:cubicBezTo>
                      <a:pt x="20618" y="16223"/>
                      <a:pt x="16223" y="20618"/>
                      <a:pt x="10800" y="20618"/>
                    </a:cubicBezTo>
                    <a:cubicBezTo>
                      <a:pt x="5378" y="20618"/>
                      <a:pt x="982" y="16223"/>
                      <a:pt x="982" y="10800"/>
                    </a:cubicBezTo>
                    <a:cubicBezTo>
                      <a:pt x="982" y="5377"/>
                      <a:pt x="5378" y="982"/>
                      <a:pt x="10800" y="982"/>
                    </a:cubicBezTo>
                    <a:cubicBezTo>
                      <a:pt x="13575" y="982"/>
                      <a:pt x="16077" y="2136"/>
                      <a:pt x="17862" y="3989"/>
                    </a:cubicBezTo>
                    <a:lnTo>
                      <a:pt x="17868" y="3982"/>
                    </a:lnTo>
                    <a:cubicBezTo>
                      <a:pt x="18062" y="4157"/>
                      <a:pt x="18359" y="4153"/>
                      <a:pt x="18544" y="3965"/>
                    </a:cubicBezTo>
                    <a:cubicBezTo>
                      <a:pt x="18734" y="3771"/>
                      <a:pt x="18732" y="3461"/>
                      <a:pt x="18539" y="3270"/>
                    </a:cubicBezTo>
                    <a:cubicBezTo>
                      <a:pt x="18520" y="3252"/>
                      <a:pt x="18496" y="3244"/>
                      <a:pt x="18476" y="3230"/>
                    </a:cubicBezTo>
                    <a:cubicBezTo>
                      <a:pt x="16521" y="1241"/>
                      <a:pt x="13810" y="0"/>
                      <a:pt x="10800" y="0"/>
                    </a:cubicBezTo>
                    <a:cubicBezTo>
                      <a:pt x="4835" y="0"/>
                      <a:pt x="0" y="4835"/>
                      <a:pt x="0" y="10800"/>
                    </a:cubicBezTo>
                    <a:cubicBezTo>
                      <a:pt x="0" y="16764"/>
                      <a:pt x="4835" y="21600"/>
                      <a:pt x="10800" y="21600"/>
                    </a:cubicBezTo>
                    <a:cubicBezTo>
                      <a:pt x="16765" y="21600"/>
                      <a:pt x="21600" y="16764"/>
                      <a:pt x="21600" y="10800"/>
                    </a:cubicBezTo>
                    <a:cubicBezTo>
                      <a:pt x="21600" y="9412"/>
                      <a:pt x="21329" y="8089"/>
                      <a:pt x="20851" y="6869"/>
                    </a:cubicBezTo>
                    <a:cubicBezTo>
                      <a:pt x="20828" y="6794"/>
                      <a:pt x="20793" y="6721"/>
                      <a:pt x="20732" y="6661"/>
                    </a:cubicBezTo>
                    <a:moveTo>
                      <a:pt x="10792" y="13534"/>
                    </a:moveTo>
                    <a:lnTo>
                      <a:pt x="6238" y="8980"/>
                    </a:lnTo>
                    <a:cubicBezTo>
                      <a:pt x="6149" y="8891"/>
                      <a:pt x="6027" y="8836"/>
                      <a:pt x="5891" y="8836"/>
                    </a:cubicBezTo>
                    <a:cubicBezTo>
                      <a:pt x="5620" y="8836"/>
                      <a:pt x="5400" y="9056"/>
                      <a:pt x="5400" y="9327"/>
                    </a:cubicBezTo>
                    <a:cubicBezTo>
                      <a:pt x="5400" y="9463"/>
                      <a:pt x="5455" y="9585"/>
                      <a:pt x="5544" y="9675"/>
                    </a:cubicBezTo>
                    <a:lnTo>
                      <a:pt x="10453" y="14583"/>
                    </a:lnTo>
                    <a:cubicBezTo>
                      <a:pt x="10542" y="14672"/>
                      <a:pt x="10664" y="14727"/>
                      <a:pt x="10800" y="14727"/>
                    </a:cubicBezTo>
                    <a:cubicBezTo>
                      <a:pt x="10940" y="14727"/>
                      <a:pt x="11064" y="14668"/>
                      <a:pt x="11154" y="14574"/>
                    </a:cubicBezTo>
                    <a:lnTo>
                      <a:pt x="11155" y="14576"/>
                    </a:lnTo>
                    <a:lnTo>
                      <a:pt x="19353" y="5988"/>
                    </a:lnTo>
                    <a:cubicBezTo>
                      <a:pt x="19353" y="5989"/>
                      <a:pt x="19354" y="5990"/>
                      <a:pt x="19354" y="5991"/>
                    </a:cubicBezTo>
                    <a:lnTo>
                      <a:pt x="20055" y="5255"/>
                    </a:lnTo>
                    <a:cubicBezTo>
                      <a:pt x="20055" y="5255"/>
                      <a:pt x="20054" y="5254"/>
                      <a:pt x="20054" y="5253"/>
                    </a:cubicBezTo>
                    <a:lnTo>
                      <a:pt x="21464" y="3775"/>
                    </a:lnTo>
                    <a:lnTo>
                      <a:pt x="21463" y="3774"/>
                    </a:lnTo>
                    <a:cubicBezTo>
                      <a:pt x="21547" y="3686"/>
                      <a:pt x="21600" y="3567"/>
                      <a:pt x="21600" y="3436"/>
                    </a:cubicBezTo>
                    <a:cubicBezTo>
                      <a:pt x="21600" y="3166"/>
                      <a:pt x="21380" y="2945"/>
                      <a:pt x="21109" y="2945"/>
                    </a:cubicBezTo>
                    <a:cubicBezTo>
                      <a:pt x="20969" y="2945"/>
                      <a:pt x="20844" y="3005"/>
                      <a:pt x="20755" y="3099"/>
                    </a:cubicBezTo>
                    <a:lnTo>
                      <a:pt x="20754" y="3097"/>
                    </a:lnTo>
                    <a:lnTo>
                      <a:pt x="19493" y="4419"/>
                    </a:lnTo>
                    <a:cubicBezTo>
                      <a:pt x="19492" y="4418"/>
                      <a:pt x="19491" y="4416"/>
                      <a:pt x="19490" y="4415"/>
                    </a:cubicBezTo>
                    <a:lnTo>
                      <a:pt x="18805" y="5133"/>
                    </a:lnTo>
                    <a:cubicBezTo>
                      <a:pt x="18806" y="5134"/>
                      <a:pt x="18807" y="5136"/>
                      <a:pt x="18807" y="5137"/>
                    </a:cubicBezTo>
                    <a:cubicBezTo>
                      <a:pt x="18807" y="5137"/>
                      <a:pt x="10792" y="13534"/>
                      <a:pt x="10792" y="13534"/>
                    </a:cubicBezTo>
                    <a:close/>
                  </a:path>
                </a:pathLst>
              </a:custGeom>
              <a:solidFill>
                <a:srgbClr val="EEEEEE"/>
              </a:solidFill>
              <a:ln>
                <a:noFill/>
              </a:ln>
            </p:spPr>
            <p:txBody>
              <a:bodyPr spcFirstLastPara="1" wrap="square" lIns="10700" tIns="10700" rIns="10700" bIns="10700" anchor="ctr" anchorCtr="0">
                <a:noAutofit/>
              </a:bodyPr>
              <a:lstStyle/>
              <a:p>
                <a:pPr marL="0" marR="0" lvl="0" indent="0" algn="l" rtl="0">
                  <a:spcBef>
                    <a:spcPts val="0"/>
                  </a:spcBef>
                  <a:spcAft>
                    <a:spcPts val="0"/>
                  </a:spcAft>
                  <a:buNone/>
                </a:pPr>
                <a:endParaRPr sz="1067">
                  <a:solidFill>
                    <a:srgbClr val="1E5E82"/>
                  </a:solidFill>
                  <a:latin typeface="Titillium Web"/>
                  <a:ea typeface="Titillium Web"/>
                  <a:cs typeface="Titillium Web"/>
                  <a:sym typeface="Titillium Web"/>
                </a:endParaRPr>
              </a:p>
            </p:txBody>
          </p:sp>
          <p:sp>
            <p:nvSpPr>
              <p:cNvPr id="34" name="Google Shape;34;p4"/>
              <p:cNvSpPr/>
              <p:nvPr/>
            </p:nvSpPr>
            <p:spPr>
              <a:xfrm>
                <a:off x="5428075" y="1995400"/>
                <a:ext cx="190242" cy="190242"/>
              </a:xfrm>
              <a:custGeom>
                <a:avLst/>
                <a:gdLst/>
                <a:ahLst/>
                <a:cxnLst/>
                <a:rect l="l" t="t" r="r" b="b"/>
                <a:pathLst>
                  <a:path w="21600" h="21600" extrusionOk="0">
                    <a:moveTo>
                      <a:pt x="20732" y="6661"/>
                    </a:moveTo>
                    <a:cubicBezTo>
                      <a:pt x="20540" y="6471"/>
                      <a:pt x="20228" y="6473"/>
                      <a:pt x="20038" y="6667"/>
                    </a:cubicBezTo>
                    <a:cubicBezTo>
                      <a:pt x="19903" y="6804"/>
                      <a:pt x="19870" y="7000"/>
                      <a:pt x="19929" y="7171"/>
                    </a:cubicBezTo>
                    <a:lnTo>
                      <a:pt x="19918" y="7175"/>
                    </a:lnTo>
                    <a:cubicBezTo>
                      <a:pt x="20365" y="8298"/>
                      <a:pt x="20618" y="9518"/>
                      <a:pt x="20618" y="10800"/>
                    </a:cubicBezTo>
                    <a:cubicBezTo>
                      <a:pt x="20618" y="16223"/>
                      <a:pt x="16223" y="20618"/>
                      <a:pt x="10800" y="20618"/>
                    </a:cubicBezTo>
                    <a:cubicBezTo>
                      <a:pt x="5378" y="20618"/>
                      <a:pt x="982" y="16223"/>
                      <a:pt x="982" y="10800"/>
                    </a:cubicBezTo>
                    <a:cubicBezTo>
                      <a:pt x="982" y="5377"/>
                      <a:pt x="5378" y="982"/>
                      <a:pt x="10800" y="982"/>
                    </a:cubicBezTo>
                    <a:cubicBezTo>
                      <a:pt x="13575" y="982"/>
                      <a:pt x="16077" y="2136"/>
                      <a:pt x="17862" y="3989"/>
                    </a:cubicBezTo>
                    <a:lnTo>
                      <a:pt x="17868" y="3982"/>
                    </a:lnTo>
                    <a:cubicBezTo>
                      <a:pt x="18062" y="4157"/>
                      <a:pt x="18359" y="4153"/>
                      <a:pt x="18544" y="3965"/>
                    </a:cubicBezTo>
                    <a:cubicBezTo>
                      <a:pt x="18734" y="3771"/>
                      <a:pt x="18732" y="3461"/>
                      <a:pt x="18539" y="3270"/>
                    </a:cubicBezTo>
                    <a:cubicBezTo>
                      <a:pt x="18520" y="3252"/>
                      <a:pt x="18496" y="3244"/>
                      <a:pt x="18476" y="3230"/>
                    </a:cubicBezTo>
                    <a:cubicBezTo>
                      <a:pt x="16521" y="1241"/>
                      <a:pt x="13810" y="0"/>
                      <a:pt x="10800" y="0"/>
                    </a:cubicBezTo>
                    <a:cubicBezTo>
                      <a:pt x="4835" y="0"/>
                      <a:pt x="0" y="4835"/>
                      <a:pt x="0" y="10800"/>
                    </a:cubicBezTo>
                    <a:cubicBezTo>
                      <a:pt x="0" y="16764"/>
                      <a:pt x="4835" y="21600"/>
                      <a:pt x="10800" y="21600"/>
                    </a:cubicBezTo>
                    <a:cubicBezTo>
                      <a:pt x="16765" y="21600"/>
                      <a:pt x="21600" y="16764"/>
                      <a:pt x="21600" y="10800"/>
                    </a:cubicBezTo>
                    <a:cubicBezTo>
                      <a:pt x="21600" y="9412"/>
                      <a:pt x="21329" y="8089"/>
                      <a:pt x="20851" y="6869"/>
                    </a:cubicBezTo>
                    <a:cubicBezTo>
                      <a:pt x="20828" y="6794"/>
                      <a:pt x="20793" y="6721"/>
                      <a:pt x="20732" y="6661"/>
                    </a:cubicBezTo>
                    <a:moveTo>
                      <a:pt x="10792" y="13534"/>
                    </a:moveTo>
                    <a:lnTo>
                      <a:pt x="6238" y="8980"/>
                    </a:lnTo>
                    <a:cubicBezTo>
                      <a:pt x="6149" y="8891"/>
                      <a:pt x="6027" y="8836"/>
                      <a:pt x="5891" y="8836"/>
                    </a:cubicBezTo>
                    <a:cubicBezTo>
                      <a:pt x="5620" y="8836"/>
                      <a:pt x="5400" y="9056"/>
                      <a:pt x="5400" y="9327"/>
                    </a:cubicBezTo>
                    <a:cubicBezTo>
                      <a:pt x="5400" y="9463"/>
                      <a:pt x="5455" y="9585"/>
                      <a:pt x="5544" y="9675"/>
                    </a:cubicBezTo>
                    <a:lnTo>
                      <a:pt x="10453" y="14583"/>
                    </a:lnTo>
                    <a:cubicBezTo>
                      <a:pt x="10542" y="14672"/>
                      <a:pt x="10664" y="14727"/>
                      <a:pt x="10800" y="14727"/>
                    </a:cubicBezTo>
                    <a:cubicBezTo>
                      <a:pt x="10940" y="14727"/>
                      <a:pt x="11064" y="14668"/>
                      <a:pt x="11154" y="14574"/>
                    </a:cubicBezTo>
                    <a:lnTo>
                      <a:pt x="11155" y="14576"/>
                    </a:lnTo>
                    <a:lnTo>
                      <a:pt x="19353" y="5988"/>
                    </a:lnTo>
                    <a:cubicBezTo>
                      <a:pt x="19353" y="5989"/>
                      <a:pt x="19354" y="5990"/>
                      <a:pt x="19354" y="5991"/>
                    </a:cubicBezTo>
                    <a:lnTo>
                      <a:pt x="20055" y="5255"/>
                    </a:lnTo>
                    <a:cubicBezTo>
                      <a:pt x="20055" y="5255"/>
                      <a:pt x="20054" y="5254"/>
                      <a:pt x="20054" y="5253"/>
                    </a:cubicBezTo>
                    <a:lnTo>
                      <a:pt x="21464" y="3775"/>
                    </a:lnTo>
                    <a:lnTo>
                      <a:pt x="21463" y="3774"/>
                    </a:lnTo>
                    <a:cubicBezTo>
                      <a:pt x="21547" y="3686"/>
                      <a:pt x="21600" y="3567"/>
                      <a:pt x="21600" y="3436"/>
                    </a:cubicBezTo>
                    <a:cubicBezTo>
                      <a:pt x="21600" y="3166"/>
                      <a:pt x="21380" y="2945"/>
                      <a:pt x="21109" y="2945"/>
                    </a:cubicBezTo>
                    <a:cubicBezTo>
                      <a:pt x="20969" y="2945"/>
                      <a:pt x="20844" y="3005"/>
                      <a:pt x="20755" y="3099"/>
                    </a:cubicBezTo>
                    <a:lnTo>
                      <a:pt x="20754" y="3097"/>
                    </a:lnTo>
                    <a:lnTo>
                      <a:pt x="19493" y="4419"/>
                    </a:lnTo>
                    <a:cubicBezTo>
                      <a:pt x="19492" y="4418"/>
                      <a:pt x="19491" y="4416"/>
                      <a:pt x="19490" y="4415"/>
                    </a:cubicBezTo>
                    <a:lnTo>
                      <a:pt x="18805" y="5133"/>
                    </a:lnTo>
                    <a:cubicBezTo>
                      <a:pt x="18806" y="5134"/>
                      <a:pt x="18807" y="5136"/>
                      <a:pt x="18807" y="5137"/>
                    </a:cubicBezTo>
                    <a:cubicBezTo>
                      <a:pt x="18807" y="5137"/>
                      <a:pt x="10792" y="13534"/>
                      <a:pt x="10792" y="13534"/>
                    </a:cubicBezTo>
                    <a:close/>
                  </a:path>
                </a:pathLst>
              </a:custGeom>
              <a:solidFill>
                <a:srgbClr val="EEEEEE"/>
              </a:solidFill>
              <a:ln>
                <a:noFill/>
              </a:ln>
            </p:spPr>
            <p:txBody>
              <a:bodyPr spcFirstLastPara="1" wrap="square" lIns="10700" tIns="10700" rIns="10700" bIns="10700" anchor="ctr" anchorCtr="0">
                <a:noAutofit/>
              </a:bodyPr>
              <a:lstStyle/>
              <a:p>
                <a:pPr marL="0" marR="0" lvl="0" indent="0" algn="l" rtl="0">
                  <a:spcBef>
                    <a:spcPts val="0"/>
                  </a:spcBef>
                  <a:spcAft>
                    <a:spcPts val="0"/>
                  </a:spcAft>
                  <a:buNone/>
                </a:pPr>
                <a:endParaRPr sz="1067">
                  <a:solidFill>
                    <a:srgbClr val="1E5E82"/>
                  </a:solidFill>
                  <a:latin typeface="Titillium Web"/>
                  <a:ea typeface="Titillium Web"/>
                  <a:cs typeface="Titillium Web"/>
                  <a:sym typeface="Titillium Web"/>
                </a:endParaRPr>
              </a:p>
            </p:txBody>
          </p:sp>
        </p:grpSp>
      </p:grpSp>
      <p:grpSp>
        <p:nvGrpSpPr>
          <p:cNvPr id="35" name="Google Shape;35;p4"/>
          <p:cNvGrpSpPr/>
          <p:nvPr/>
        </p:nvGrpSpPr>
        <p:grpSpPr>
          <a:xfrm>
            <a:off x="6803801" y="1108135"/>
            <a:ext cx="4596376" cy="2565765"/>
            <a:chOff x="5102851" y="831101"/>
            <a:chExt cx="3447282" cy="1924324"/>
          </a:xfrm>
        </p:grpSpPr>
        <p:grpSp>
          <p:nvGrpSpPr>
            <p:cNvPr id="36" name="Google Shape;36;p4"/>
            <p:cNvGrpSpPr/>
            <p:nvPr/>
          </p:nvGrpSpPr>
          <p:grpSpPr>
            <a:xfrm>
              <a:off x="5102851" y="831101"/>
              <a:ext cx="3447282" cy="1924324"/>
              <a:chOff x="4634426" y="1490533"/>
              <a:chExt cx="3873350" cy="2162162"/>
            </a:xfrm>
          </p:grpSpPr>
          <p:grpSp>
            <p:nvGrpSpPr>
              <p:cNvPr id="37" name="Google Shape;37;p4"/>
              <p:cNvGrpSpPr/>
              <p:nvPr/>
            </p:nvGrpSpPr>
            <p:grpSpPr>
              <a:xfrm rot="-121053">
                <a:off x="4879552" y="1538319"/>
                <a:ext cx="2751012" cy="2066592"/>
                <a:chOff x="3310782" y="2425915"/>
                <a:chExt cx="4866890" cy="3655418"/>
              </a:xfrm>
            </p:grpSpPr>
            <p:grpSp>
              <p:nvGrpSpPr>
                <p:cNvPr id="38" name="Google Shape;38;p4"/>
                <p:cNvGrpSpPr/>
                <p:nvPr/>
              </p:nvGrpSpPr>
              <p:grpSpPr>
                <a:xfrm>
                  <a:off x="3310782" y="2425915"/>
                  <a:ext cx="3603361" cy="3399184"/>
                  <a:chOff x="2540000" y="973138"/>
                  <a:chExt cx="4062413" cy="3832225"/>
                </a:xfrm>
              </p:grpSpPr>
              <p:sp>
                <p:nvSpPr>
                  <p:cNvPr id="39" name="Google Shape;39;p4"/>
                  <p:cNvSpPr/>
                  <p:nvPr/>
                </p:nvSpPr>
                <p:spPr>
                  <a:xfrm>
                    <a:off x="2540000" y="1339850"/>
                    <a:ext cx="1604963" cy="2360614"/>
                  </a:xfrm>
                  <a:custGeom>
                    <a:avLst/>
                    <a:gdLst/>
                    <a:ahLst/>
                    <a:cxnLst/>
                    <a:rect l="l" t="t" r="r" b="b"/>
                    <a:pathLst>
                      <a:path w="885" h="1302" extrusionOk="0">
                        <a:moveTo>
                          <a:pt x="882" y="66"/>
                        </a:moveTo>
                        <a:cubicBezTo>
                          <a:pt x="879" y="64"/>
                          <a:pt x="875" y="63"/>
                          <a:pt x="871" y="63"/>
                        </a:cubicBezTo>
                        <a:cubicBezTo>
                          <a:pt x="866" y="62"/>
                          <a:pt x="864" y="59"/>
                          <a:pt x="860" y="59"/>
                        </a:cubicBezTo>
                        <a:cubicBezTo>
                          <a:pt x="857" y="59"/>
                          <a:pt x="856" y="60"/>
                          <a:pt x="853" y="60"/>
                        </a:cubicBezTo>
                        <a:cubicBezTo>
                          <a:pt x="854" y="63"/>
                          <a:pt x="854" y="66"/>
                          <a:pt x="856" y="68"/>
                        </a:cubicBezTo>
                        <a:cubicBezTo>
                          <a:pt x="856" y="69"/>
                          <a:pt x="856" y="69"/>
                          <a:pt x="856" y="69"/>
                        </a:cubicBezTo>
                        <a:cubicBezTo>
                          <a:pt x="854" y="69"/>
                          <a:pt x="853" y="68"/>
                          <a:pt x="852" y="68"/>
                        </a:cubicBezTo>
                        <a:cubicBezTo>
                          <a:pt x="851" y="68"/>
                          <a:pt x="851" y="68"/>
                          <a:pt x="851" y="68"/>
                        </a:cubicBezTo>
                        <a:cubicBezTo>
                          <a:pt x="851" y="69"/>
                          <a:pt x="851" y="70"/>
                          <a:pt x="852" y="70"/>
                        </a:cubicBezTo>
                        <a:cubicBezTo>
                          <a:pt x="852" y="72"/>
                          <a:pt x="852" y="72"/>
                          <a:pt x="852" y="72"/>
                        </a:cubicBezTo>
                        <a:cubicBezTo>
                          <a:pt x="850" y="71"/>
                          <a:pt x="848" y="70"/>
                          <a:pt x="847" y="68"/>
                        </a:cubicBezTo>
                        <a:cubicBezTo>
                          <a:pt x="846" y="69"/>
                          <a:pt x="846" y="69"/>
                          <a:pt x="846" y="69"/>
                        </a:cubicBezTo>
                        <a:cubicBezTo>
                          <a:pt x="846" y="71"/>
                          <a:pt x="847" y="73"/>
                          <a:pt x="847" y="75"/>
                        </a:cubicBezTo>
                        <a:cubicBezTo>
                          <a:pt x="847" y="75"/>
                          <a:pt x="846" y="76"/>
                          <a:pt x="846" y="76"/>
                        </a:cubicBezTo>
                        <a:cubicBezTo>
                          <a:pt x="842" y="71"/>
                          <a:pt x="842" y="71"/>
                          <a:pt x="842" y="71"/>
                        </a:cubicBezTo>
                        <a:cubicBezTo>
                          <a:pt x="840" y="73"/>
                          <a:pt x="839" y="75"/>
                          <a:pt x="839" y="78"/>
                        </a:cubicBezTo>
                        <a:cubicBezTo>
                          <a:pt x="839" y="83"/>
                          <a:pt x="843" y="95"/>
                          <a:pt x="836" y="83"/>
                        </a:cubicBezTo>
                        <a:cubicBezTo>
                          <a:pt x="835" y="86"/>
                          <a:pt x="833" y="91"/>
                          <a:pt x="833" y="94"/>
                        </a:cubicBezTo>
                        <a:cubicBezTo>
                          <a:pt x="833" y="95"/>
                          <a:pt x="835" y="98"/>
                          <a:pt x="833" y="96"/>
                        </a:cubicBezTo>
                        <a:cubicBezTo>
                          <a:pt x="830" y="90"/>
                          <a:pt x="830" y="90"/>
                          <a:pt x="830" y="90"/>
                        </a:cubicBezTo>
                        <a:cubicBezTo>
                          <a:pt x="827" y="89"/>
                          <a:pt x="823" y="87"/>
                          <a:pt x="830" y="87"/>
                        </a:cubicBezTo>
                        <a:cubicBezTo>
                          <a:pt x="832" y="87"/>
                          <a:pt x="834" y="85"/>
                          <a:pt x="834" y="83"/>
                        </a:cubicBezTo>
                        <a:cubicBezTo>
                          <a:pt x="834" y="78"/>
                          <a:pt x="832" y="76"/>
                          <a:pt x="832" y="72"/>
                        </a:cubicBezTo>
                        <a:cubicBezTo>
                          <a:pt x="832" y="69"/>
                          <a:pt x="832" y="67"/>
                          <a:pt x="833" y="64"/>
                        </a:cubicBezTo>
                        <a:cubicBezTo>
                          <a:pt x="834" y="62"/>
                          <a:pt x="837" y="61"/>
                          <a:pt x="837" y="58"/>
                        </a:cubicBezTo>
                        <a:cubicBezTo>
                          <a:pt x="837" y="53"/>
                          <a:pt x="832" y="50"/>
                          <a:pt x="827" y="47"/>
                        </a:cubicBezTo>
                        <a:cubicBezTo>
                          <a:pt x="823" y="45"/>
                          <a:pt x="821" y="43"/>
                          <a:pt x="818" y="39"/>
                        </a:cubicBezTo>
                        <a:cubicBezTo>
                          <a:pt x="818" y="37"/>
                          <a:pt x="815" y="37"/>
                          <a:pt x="815" y="35"/>
                        </a:cubicBezTo>
                        <a:cubicBezTo>
                          <a:pt x="815" y="35"/>
                          <a:pt x="815" y="34"/>
                          <a:pt x="815" y="34"/>
                        </a:cubicBezTo>
                        <a:cubicBezTo>
                          <a:pt x="815" y="29"/>
                          <a:pt x="811" y="28"/>
                          <a:pt x="807" y="26"/>
                        </a:cubicBezTo>
                        <a:cubicBezTo>
                          <a:pt x="805" y="25"/>
                          <a:pt x="804" y="23"/>
                          <a:pt x="801" y="21"/>
                        </a:cubicBezTo>
                        <a:cubicBezTo>
                          <a:pt x="799" y="20"/>
                          <a:pt x="795" y="21"/>
                          <a:pt x="795" y="18"/>
                        </a:cubicBezTo>
                        <a:cubicBezTo>
                          <a:pt x="795" y="15"/>
                          <a:pt x="795" y="11"/>
                          <a:pt x="793" y="11"/>
                        </a:cubicBezTo>
                        <a:cubicBezTo>
                          <a:pt x="789" y="11"/>
                          <a:pt x="787" y="12"/>
                          <a:pt x="784" y="12"/>
                        </a:cubicBezTo>
                        <a:cubicBezTo>
                          <a:pt x="777" y="12"/>
                          <a:pt x="774" y="7"/>
                          <a:pt x="771" y="0"/>
                        </a:cubicBezTo>
                        <a:cubicBezTo>
                          <a:pt x="769" y="2"/>
                          <a:pt x="768" y="3"/>
                          <a:pt x="765" y="4"/>
                        </a:cubicBezTo>
                        <a:cubicBezTo>
                          <a:pt x="760" y="2"/>
                          <a:pt x="760" y="2"/>
                          <a:pt x="760" y="2"/>
                        </a:cubicBezTo>
                        <a:cubicBezTo>
                          <a:pt x="759" y="3"/>
                          <a:pt x="759" y="3"/>
                          <a:pt x="759" y="3"/>
                        </a:cubicBezTo>
                        <a:cubicBezTo>
                          <a:pt x="762" y="7"/>
                          <a:pt x="763" y="10"/>
                          <a:pt x="768" y="13"/>
                        </a:cubicBezTo>
                        <a:cubicBezTo>
                          <a:pt x="767" y="14"/>
                          <a:pt x="767" y="14"/>
                          <a:pt x="767" y="14"/>
                        </a:cubicBezTo>
                        <a:cubicBezTo>
                          <a:pt x="765" y="13"/>
                          <a:pt x="764" y="14"/>
                          <a:pt x="761" y="14"/>
                        </a:cubicBezTo>
                        <a:cubicBezTo>
                          <a:pt x="761" y="19"/>
                          <a:pt x="758" y="22"/>
                          <a:pt x="754" y="25"/>
                        </a:cubicBezTo>
                        <a:cubicBezTo>
                          <a:pt x="752" y="27"/>
                          <a:pt x="752" y="29"/>
                          <a:pt x="749" y="29"/>
                        </a:cubicBezTo>
                        <a:cubicBezTo>
                          <a:pt x="744" y="29"/>
                          <a:pt x="744" y="22"/>
                          <a:pt x="744" y="17"/>
                        </a:cubicBezTo>
                        <a:cubicBezTo>
                          <a:pt x="744" y="10"/>
                          <a:pt x="745" y="15"/>
                          <a:pt x="740" y="18"/>
                        </a:cubicBezTo>
                        <a:cubicBezTo>
                          <a:pt x="738" y="19"/>
                          <a:pt x="735" y="19"/>
                          <a:pt x="735" y="21"/>
                        </a:cubicBezTo>
                        <a:cubicBezTo>
                          <a:pt x="735" y="24"/>
                          <a:pt x="737" y="24"/>
                          <a:pt x="738" y="26"/>
                        </a:cubicBezTo>
                        <a:cubicBezTo>
                          <a:pt x="735" y="27"/>
                          <a:pt x="734" y="29"/>
                          <a:pt x="731" y="29"/>
                        </a:cubicBezTo>
                        <a:cubicBezTo>
                          <a:pt x="723" y="29"/>
                          <a:pt x="730" y="19"/>
                          <a:pt x="721" y="30"/>
                        </a:cubicBezTo>
                        <a:cubicBezTo>
                          <a:pt x="722" y="32"/>
                          <a:pt x="722" y="32"/>
                          <a:pt x="722" y="32"/>
                        </a:cubicBezTo>
                        <a:cubicBezTo>
                          <a:pt x="720" y="35"/>
                          <a:pt x="718" y="36"/>
                          <a:pt x="718" y="38"/>
                        </a:cubicBezTo>
                        <a:cubicBezTo>
                          <a:pt x="718" y="40"/>
                          <a:pt x="719" y="41"/>
                          <a:pt x="719" y="43"/>
                        </a:cubicBezTo>
                        <a:cubicBezTo>
                          <a:pt x="719" y="46"/>
                          <a:pt x="715" y="45"/>
                          <a:pt x="712" y="45"/>
                        </a:cubicBezTo>
                        <a:cubicBezTo>
                          <a:pt x="713" y="48"/>
                          <a:pt x="713" y="49"/>
                          <a:pt x="714" y="51"/>
                        </a:cubicBezTo>
                        <a:cubicBezTo>
                          <a:pt x="713" y="50"/>
                          <a:pt x="713" y="50"/>
                          <a:pt x="713" y="50"/>
                        </a:cubicBezTo>
                        <a:cubicBezTo>
                          <a:pt x="712" y="49"/>
                          <a:pt x="710" y="48"/>
                          <a:pt x="709" y="47"/>
                        </a:cubicBezTo>
                        <a:cubicBezTo>
                          <a:pt x="708" y="45"/>
                          <a:pt x="708" y="41"/>
                          <a:pt x="706" y="41"/>
                        </a:cubicBezTo>
                        <a:cubicBezTo>
                          <a:pt x="697" y="41"/>
                          <a:pt x="699" y="56"/>
                          <a:pt x="699" y="33"/>
                        </a:cubicBezTo>
                        <a:cubicBezTo>
                          <a:pt x="699" y="33"/>
                          <a:pt x="700" y="33"/>
                          <a:pt x="700" y="32"/>
                        </a:cubicBezTo>
                        <a:cubicBezTo>
                          <a:pt x="700" y="30"/>
                          <a:pt x="697" y="29"/>
                          <a:pt x="695" y="28"/>
                        </a:cubicBezTo>
                        <a:cubicBezTo>
                          <a:pt x="695" y="40"/>
                          <a:pt x="695" y="40"/>
                          <a:pt x="695" y="40"/>
                        </a:cubicBezTo>
                        <a:cubicBezTo>
                          <a:pt x="695" y="43"/>
                          <a:pt x="695" y="44"/>
                          <a:pt x="695" y="47"/>
                        </a:cubicBezTo>
                        <a:cubicBezTo>
                          <a:pt x="691" y="47"/>
                          <a:pt x="687" y="47"/>
                          <a:pt x="685" y="51"/>
                        </a:cubicBezTo>
                        <a:cubicBezTo>
                          <a:pt x="685" y="50"/>
                          <a:pt x="684" y="50"/>
                          <a:pt x="684" y="50"/>
                        </a:cubicBezTo>
                        <a:cubicBezTo>
                          <a:pt x="684" y="48"/>
                          <a:pt x="684" y="48"/>
                          <a:pt x="684" y="48"/>
                        </a:cubicBezTo>
                        <a:cubicBezTo>
                          <a:pt x="681" y="48"/>
                          <a:pt x="681" y="48"/>
                          <a:pt x="681" y="48"/>
                        </a:cubicBezTo>
                        <a:cubicBezTo>
                          <a:pt x="680" y="48"/>
                          <a:pt x="680" y="47"/>
                          <a:pt x="679" y="47"/>
                        </a:cubicBezTo>
                        <a:cubicBezTo>
                          <a:pt x="678" y="47"/>
                          <a:pt x="678" y="48"/>
                          <a:pt x="678" y="48"/>
                        </a:cubicBezTo>
                        <a:cubicBezTo>
                          <a:pt x="678" y="52"/>
                          <a:pt x="673" y="53"/>
                          <a:pt x="673" y="57"/>
                        </a:cubicBezTo>
                        <a:cubicBezTo>
                          <a:pt x="673" y="61"/>
                          <a:pt x="676" y="63"/>
                          <a:pt x="680" y="63"/>
                        </a:cubicBezTo>
                        <a:cubicBezTo>
                          <a:pt x="680" y="64"/>
                          <a:pt x="680" y="64"/>
                          <a:pt x="680" y="64"/>
                        </a:cubicBezTo>
                        <a:cubicBezTo>
                          <a:pt x="680" y="67"/>
                          <a:pt x="679" y="67"/>
                          <a:pt x="678" y="69"/>
                        </a:cubicBezTo>
                        <a:cubicBezTo>
                          <a:pt x="678" y="70"/>
                          <a:pt x="678" y="70"/>
                          <a:pt x="678" y="70"/>
                        </a:cubicBezTo>
                        <a:cubicBezTo>
                          <a:pt x="679" y="71"/>
                          <a:pt x="679" y="71"/>
                          <a:pt x="680" y="71"/>
                        </a:cubicBezTo>
                        <a:cubicBezTo>
                          <a:pt x="681" y="71"/>
                          <a:pt x="681" y="70"/>
                          <a:pt x="682" y="70"/>
                        </a:cubicBezTo>
                        <a:cubicBezTo>
                          <a:pt x="683" y="70"/>
                          <a:pt x="683" y="72"/>
                          <a:pt x="684" y="72"/>
                        </a:cubicBezTo>
                        <a:cubicBezTo>
                          <a:pt x="685" y="72"/>
                          <a:pt x="686" y="72"/>
                          <a:pt x="686" y="72"/>
                        </a:cubicBezTo>
                        <a:cubicBezTo>
                          <a:pt x="685" y="73"/>
                          <a:pt x="684" y="73"/>
                          <a:pt x="684" y="75"/>
                        </a:cubicBezTo>
                        <a:cubicBezTo>
                          <a:pt x="684" y="77"/>
                          <a:pt x="687" y="78"/>
                          <a:pt x="689" y="80"/>
                        </a:cubicBezTo>
                        <a:cubicBezTo>
                          <a:pt x="686" y="80"/>
                          <a:pt x="685" y="81"/>
                          <a:pt x="682" y="81"/>
                        </a:cubicBezTo>
                        <a:cubicBezTo>
                          <a:pt x="678" y="81"/>
                          <a:pt x="677" y="79"/>
                          <a:pt x="673" y="77"/>
                        </a:cubicBezTo>
                        <a:cubicBezTo>
                          <a:pt x="673" y="79"/>
                          <a:pt x="673" y="80"/>
                          <a:pt x="672" y="81"/>
                        </a:cubicBezTo>
                        <a:cubicBezTo>
                          <a:pt x="665" y="78"/>
                          <a:pt x="665" y="66"/>
                          <a:pt x="664" y="79"/>
                        </a:cubicBezTo>
                        <a:cubicBezTo>
                          <a:pt x="662" y="79"/>
                          <a:pt x="660" y="79"/>
                          <a:pt x="657" y="79"/>
                        </a:cubicBezTo>
                        <a:cubicBezTo>
                          <a:pt x="657" y="80"/>
                          <a:pt x="657" y="81"/>
                          <a:pt x="657" y="82"/>
                        </a:cubicBezTo>
                        <a:cubicBezTo>
                          <a:pt x="660" y="83"/>
                          <a:pt x="660" y="83"/>
                          <a:pt x="660" y="83"/>
                        </a:cubicBezTo>
                        <a:cubicBezTo>
                          <a:pt x="662" y="82"/>
                          <a:pt x="663" y="81"/>
                          <a:pt x="666" y="81"/>
                        </a:cubicBezTo>
                        <a:cubicBezTo>
                          <a:pt x="663" y="83"/>
                          <a:pt x="662" y="84"/>
                          <a:pt x="659" y="85"/>
                        </a:cubicBezTo>
                        <a:cubicBezTo>
                          <a:pt x="660" y="88"/>
                          <a:pt x="662" y="89"/>
                          <a:pt x="664" y="89"/>
                        </a:cubicBezTo>
                        <a:cubicBezTo>
                          <a:pt x="666" y="89"/>
                          <a:pt x="667" y="87"/>
                          <a:pt x="669" y="87"/>
                        </a:cubicBezTo>
                        <a:cubicBezTo>
                          <a:pt x="668" y="89"/>
                          <a:pt x="668" y="90"/>
                          <a:pt x="668" y="93"/>
                        </a:cubicBezTo>
                        <a:cubicBezTo>
                          <a:pt x="668" y="96"/>
                          <a:pt x="678" y="106"/>
                          <a:pt x="676" y="105"/>
                        </a:cubicBezTo>
                        <a:cubicBezTo>
                          <a:pt x="671" y="103"/>
                          <a:pt x="672" y="99"/>
                          <a:pt x="668" y="99"/>
                        </a:cubicBezTo>
                        <a:cubicBezTo>
                          <a:pt x="667" y="99"/>
                          <a:pt x="666" y="101"/>
                          <a:pt x="665" y="102"/>
                        </a:cubicBezTo>
                        <a:cubicBezTo>
                          <a:pt x="663" y="100"/>
                          <a:pt x="661" y="100"/>
                          <a:pt x="660" y="98"/>
                        </a:cubicBezTo>
                        <a:cubicBezTo>
                          <a:pt x="659" y="96"/>
                          <a:pt x="661" y="94"/>
                          <a:pt x="659" y="92"/>
                        </a:cubicBezTo>
                        <a:cubicBezTo>
                          <a:pt x="657" y="90"/>
                          <a:pt x="655" y="92"/>
                          <a:pt x="653" y="91"/>
                        </a:cubicBezTo>
                        <a:cubicBezTo>
                          <a:pt x="652" y="91"/>
                          <a:pt x="652" y="90"/>
                          <a:pt x="651" y="90"/>
                        </a:cubicBezTo>
                        <a:cubicBezTo>
                          <a:pt x="647" y="90"/>
                          <a:pt x="647" y="93"/>
                          <a:pt x="644" y="95"/>
                        </a:cubicBezTo>
                        <a:cubicBezTo>
                          <a:pt x="645" y="98"/>
                          <a:pt x="645" y="98"/>
                          <a:pt x="645" y="98"/>
                        </a:cubicBezTo>
                        <a:cubicBezTo>
                          <a:pt x="644" y="100"/>
                          <a:pt x="642" y="101"/>
                          <a:pt x="640" y="101"/>
                        </a:cubicBezTo>
                        <a:cubicBezTo>
                          <a:pt x="638" y="101"/>
                          <a:pt x="637" y="99"/>
                          <a:pt x="636" y="99"/>
                        </a:cubicBezTo>
                        <a:cubicBezTo>
                          <a:pt x="635" y="101"/>
                          <a:pt x="631" y="101"/>
                          <a:pt x="631" y="104"/>
                        </a:cubicBezTo>
                        <a:cubicBezTo>
                          <a:pt x="631" y="105"/>
                          <a:pt x="632" y="106"/>
                          <a:pt x="633" y="106"/>
                        </a:cubicBezTo>
                        <a:cubicBezTo>
                          <a:pt x="630" y="108"/>
                          <a:pt x="629" y="112"/>
                          <a:pt x="629" y="115"/>
                        </a:cubicBezTo>
                        <a:cubicBezTo>
                          <a:pt x="629" y="117"/>
                          <a:pt x="631" y="119"/>
                          <a:pt x="632" y="119"/>
                        </a:cubicBezTo>
                        <a:cubicBezTo>
                          <a:pt x="633" y="119"/>
                          <a:pt x="633" y="118"/>
                          <a:pt x="634" y="118"/>
                        </a:cubicBezTo>
                        <a:cubicBezTo>
                          <a:pt x="635" y="118"/>
                          <a:pt x="635" y="118"/>
                          <a:pt x="635" y="118"/>
                        </a:cubicBezTo>
                        <a:cubicBezTo>
                          <a:pt x="635" y="120"/>
                          <a:pt x="635" y="121"/>
                          <a:pt x="635" y="123"/>
                        </a:cubicBezTo>
                        <a:cubicBezTo>
                          <a:pt x="642" y="120"/>
                          <a:pt x="644" y="115"/>
                          <a:pt x="649" y="110"/>
                        </a:cubicBezTo>
                        <a:cubicBezTo>
                          <a:pt x="649" y="116"/>
                          <a:pt x="649" y="116"/>
                          <a:pt x="649" y="116"/>
                        </a:cubicBezTo>
                        <a:cubicBezTo>
                          <a:pt x="649" y="120"/>
                          <a:pt x="642" y="120"/>
                          <a:pt x="642" y="125"/>
                        </a:cubicBezTo>
                        <a:cubicBezTo>
                          <a:pt x="642" y="126"/>
                          <a:pt x="642" y="126"/>
                          <a:pt x="642" y="128"/>
                        </a:cubicBezTo>
                        <a:cubicBezTo>
                          <a:pt x="641" y="128"/>
                          <a:pt x="640" y="129"/>
                          <a:pt x="640" y="130"/>
                        </a:cubicBezTo>
                        <a:cubicBezTo>
                          <a:pt x="640" y="132"/>
                          <a:pt x="641" y="133"/>
                          <a:pt x="641" y="135"/>
                        </a:cubicBezTo>
                        <a:cubicBezTo>
                          <a:pt x="641" y="137"/>
                          <a:pt x="638" y="137"/>
                          <a:pt x="637" y="139"/>
                        </a:cubicBezTo>
                        <a:cubicBezTo>
                          <a:pt x="635" y="139"/>
                          <a:pt x="634" y="138"/>
                          <a:pt x="633" y="137"/>
                        </a:cubicBezTo>
                        <a:cubicBezTo>
                          <a:pt x="632" y="141"/>
                          <a:pt x="632" y="143"/>
                          <a:pt x="630" y="146"/>
                        </a:cubicBezTo>
                        <a:cubicBezTo>
                          <a:pt x="632" y="147"/>
                          <a:pt x="632" y="148"/>
                          <a:pt x="634" y="148"/>
                        </a:cubicBezTo>
                        <a:cubicBezTo>
                          <a:pt x="635" y="148"/>
                          <a:pt x="636" y="147"/>
                          <a:pt x="637" y="147"/>
                        </a:cubicBezTo>
                        <a:cubicBezTo>
                          <a:pt x="639" y="147"/>
                          <a:pt x="659" y="153"/>
                          <a:pt x="654" y="154"/>
                        </a:cubicBezTo>
                        <a:cubicBezTo>
                          <a:pt x="647" y="152"/>
                          <a:pt x="643" y="154"/>
                          <a:pt x="636" y="153"/>
                        </a:cubicBezTo>
                        <a:cubicBezTo>
                          <a:pt x="633" y="152"/>
                          <a:pt x="631" y="149"/>
                          <a:pt x="628" y="149"/>
                        </a:cubicBezTo>
                        <a:cubicBezTo>
                          <a:pt x="628" y="149"/>
                          <a:pt x="627" y="150"/>
                          <a:pt x="627" y="150"/>
                        </a:cubicBezTo>
                        <a:cubicBezTo>
                          <a:pt x="627" y="153"/>
                          <a:pt x="629" y="155"/>
                          <a:pt x="632" y="155"/>
                        </a:cubicBezTo>
                        <a:cubicBezTo>
                          <a:pt x="632" y="157"/>
                          <a:pt x="631" y="157"/>
                          <a:pt x="631" y="159"/>
                        </a:cubicBezTo>
                        <a:cubicBezTo>
                          <a:pt x="629" y="157"/>
                          <a:pt x="628" y="155"/>
                          <a:pt x="625" y="155"/>
                        </a:cubicBezTo>
                        <a:cubicBezTo>
                          <a:pt x="624" y="155"/>
                          <a:pt x="624" y="156"/>
                          <a:pt x="623" y="156"/>
                        </a:cubicBezTo>
                        <a:cubicBezTo>
                          <a:pt x="618" y="156"/>
                          <a:pt x="618" y="151"/>
                          <a:pt x="616" y="148"/>
                        </a:cubicBezTo>
                        <a:cubicBezTo>
                          <a:pt x="613" y="144"/>
                          <a:pt x="610" y="145"/>
                          <a:pt x="606" y="145"/>
                        </a:cubicBezTo>
                        <a:cubicBezTo>
                          <a:pt x="605" y="145"/>
                          <a:pt x="605" y="145"/>
                          <a:pt x="605" y="145"/>
                        </a:cubicBezTo>
                        <a:cubicBezTo>
                          <a:pt x="606" y="147"/>
                          <a:pt x="608" y="148"/>
                          <a:pt x="608" y="150"/>
                        </a:cubicBezTo>
                        <a:cubicBezTo>
                          <a:pt x="608" y="151"/>
                          <a:pt x="608" y="151"/>
                          <a:pt x="608" y="151"/>
                        </a:cubicBezTo>
                        <a:cubicBezTo>
                          <a:pt x="605" y="151"/>
                          <a:pt x="605" y="151"/>
                          <a:pt x="605" y="151"/>
                        </a:cubicBezTo>
                        <a:cubicBezTo>
                          <a:pt x="603" y="151"/>
                          <a:pt x="603" y="153"/>
                          <a:pt x="601" y="153"/>
                        </a:cubicBezTo>
                        <a:cubicBezTo>
                          <a:pt x="600" y="153"/>
                          <a:pt x="599" y="151"/>
                          <a:pt x="598" y="150"/>
                        </a:cubicBezTo>
                        <a:cubicBezTo>
                          <a:pt x="595" y="147"/>
                          <a:pt x="592" y="145"/>
                          <a:pt x="592" y="141"/>
                        </a:cubicBezTo>
                        <a:cubicBezTo>
                          <a:pt x="592" y="140"/>
                          <a:pt x="592" y="139"/>
                          <a:pt x="592" y="139"/>
                        </a:cubicBezTo>
                        <a:cubicBezTo>
                          <a:pt x="590" y="139"/>
                          <a:pt x="590" y="139"/>
                          <a:pt x="590" y="139"/>
                        </a:cubicBezTo>
                        <a:cubicBezTo>
                          <a:pt x="590" y="139"/>
                          <a:pt x="589" y="139"/>
                          <a:pt x="589" y="139"/>
                        </a:cubicBezTo>
                        <a:cubicBezTo>
                          <a:pt x="588" y="139"/>
                          <a:pt x="588" y="139"/>
                          <a:pt x="587" y="139"/>
                        </a:cubicBezTo>
                        <a:cubicBezTo>
                          <a:pt x="587" y="141"/>
                          <a:pt x="586" y="142"/>
                          <a:pt x="586" y="144"/>
                        </a:cubicBezTo>
                        <a:cubicBezTo>
                          <a:pt x="586" y="144"/>
                          <a:pt x="587" y="144"/>
                          <a:pt x="587" y="145"/>
                        </a:cubicBezTo>
                        <a:cubicBezTo>
                          <a:pt x="591" y="145"/>
                          <a:pt x="591" y="145"/>
                          <a:pt x="591" y="145"/>
                        </a:cubicBezTo>
                        <a:cubicBezTo>
                          <a:pt x="591" y="152"/>
                          <a:pt x="591" y="152"/>
                          <a:pt x="591" y="152"/>
                        </a:cubicBezTo>
                        <a:cubicBezTo>
                          <a:pt x="590" y="153"/>
                          <a:pt x="588" y="153"/>
                          <a:pt x="588" y="155"/>
                        </a:cubicBezTo>
                        <a:cubicBezTo>
                          <a:pt x="588" y="157"/>
                          <a:pt x="589" y="157"/>
                          <a:pt x="589" y="159"/>
                        </a:cubicBezTo>
                        <a:cubicBezTo>
                          <a:pt x="589" y="162"/>
                          <a:pt x="585" y="162"/>
                          <a:pt x="585" y="165"/>
                        </a:cubicBezTo>
                        <a:cubicBezTo>
                          <a:pt x="585" y="169"/>
                          <a:pt x="590" y="167"/>
                          <a:pt x="592" y="169"/>
                        </a:cubicBezTo>
                        <a:cubicBezTo>
                          <a:pt x="595" y="172"/>
                          <a:pt x="594" y="176"/>
                          <a:pt x="596" y="180"/>
                        </a:cubicBezTo>
                        <a:cubicBezTo>
                          <a:pt x="598" y="180"/>
                          <a:pt x="600" y="180"/>
                          <a:pt x="602" y="179"/>
                        </a:cubicBezTo>
                        <a:cubicBezTo>
                          <a:pt x="603" y="179"/>
                          <a:pt x="603" y="179"/>
                          <a:pt x="603" y="179"/>
                        </a:cubicBezTo>
                        <a:cubicBezTo>
                          <a:pt x="601" y="181"/>
                          <a:pt x="600" y="182"/>
                          <a:pt x="597" y="183"/>
                        </a:cubicBezTo>
                        <a:cubicBezTo>
                          <a:pt x="601" y="188"/>
                          <a:pt x="604" y="191"/>
                          <a:pt x="597" y="186"/>
                        </a:cubicBezTo>
                        <a:cubicBezTo>
                          <a:pt x="599" y="191"/>
                          <a:pt x="600" y="195"/>
                          <a:pt x="603" y="200"/>
                        </a:cubicBezTo>
                        <a:cubicBezTo>
                          <a:pt x="603" y="201"/>
                          <a:pt x="603" y="201"/>
                          <a:pt x="603" y="201"/>
                        </a:cubicBezTo>
                        <a:cubicBezTo>
                          <a:pt x="599" y="198"/>
                          <a:pt x="596" y="197"/>
                          <a:pt x="592" y="194"/>
                        </a:cubicBezTo>
                        <a:cubicBezTo>
                          <a:pt x="590" y="192"/>
                          <a:pt x="591" y="187"/>
                          <a:pt x="588" y="187"/>
                        </a:cubicBezTo>
                        <a:cubicBezTo>
                          <a:pt x="586" y="187"/>
                          <a:pt x="587" y="190"/>
                          <a:pt x="587" y="192"/>
                        </a:cubicBezTo>
                        <a:cubicBezTo>
                          <a:pt x="587" y="196"/>
                          <a:pt x="589" y="197"/>
                          <a:pt x="591" y="200"/>
                        </a:cubicBezTo>
                        <a:cubicBezTo>
                          <a:pt x="590" y="201"/>
                          <a:pt x="589" y="201"/>
                          <a:pt x="587" y="201"/>
                        </a:cubicBezTo>
                        <a:cubicBezTo>
                          <a:pt x="587" y="205"/>
                          <a:pt x="584" y="206"/>
                          <a:pt x="584" y="209"/>
                        </a:cubicBezTo>
                        <a:cubicBezTo>
                          <a:pt x="584" y="210"/>
                          <a:pt x="585" y="211"/>
                          <a:pt x="585" y="212"/>
                        </a:cubicBezTo>
                        <a:cubicBezTo>
                          <a:pt x="585" y="216"/>
                          <a:pt x="582" y="233"/>
                          <a:pt x="582" y="220"/>
                        </a:cubicBezTo>
                        <a:cubicBezTo>
                          <a:pt x="582" y="219"/>
                          <a:pt x="583" y="218"/>
                          <a:pt x="583" y="216"/>
                        </a:cubicBezTo>
                        <a:cubicBezTo>
                          <a:pt x="583" y="211"/>
                          <a:pt x="579" y="210"/>
                          <a:pt x="575" y="207"/>
                        </a:cubicBezTo>
                        <a:cubicBezTo>
                          <a:pt x="571" y="202"/>
                          <a:pt x="572" y="197"/>
                          <a:pt x="569" y="191"/>
                        </a:cubicBezTo>
                        <a:cubicBezTo>
                          <a:pt x="566" y="186"/>
                          <a:pt x="560" y="185"/>
                          <a:pt x="560" y="180"/>
                        </a:cubicBezTo>
                        <a:cubicBezTo>
                          <a:pt x="560" y="178"/>
                          <a:pt x="561" y="177"/>
                          <a:pt x="561" y="176"/>
                        </a:cubicBezTo>
                        <a:cubicBezTo>
                          <a:pt x="561" y="173"/>
                          <a:pt x="561" y="173"/>
                          <a:pt x="561" y="173"/>
                        </a:cubicBezTo>
                        <a:cubicBezTo>
                          <a:pt x="560" y="173"/>
                          <a:pt x="559" y="173"/>
                          <a:pt x="558" y="172"/>
                        </a:cubicBezTo>
                        <a:cubicBezTo>
                          <a:pt x="558" y="170"/>
                          <a:pt x="558" y="170"/>
                          <a:pt x="558" y="170"/>
                        </a:cubicBezTo>
                        <a:cubicBezTo>
                          <a:pt x="555" y="166"/>
                          <a:pt x="550" y="165"/>
                          <a:pt x="550" y="161"/>
                        </a:cubicBezTo>
                        <a:cubicBezTo>
                          <a:pt x="550" y="157"/>
                          <a:pt x="552" y="156"/>
                          <a:pt x="553" y="153"/>
                        </a:cubicBezTo>
                        <a:cubicBezTo>
                          <a:pt x="551" y="153"/>
                          <a:pt x="550" y="153"/>
                          <a:pt x="548" y="153"/>
                        </a:cubicBezTo>
                        <a:cubicBezTo>
                          <a:pt x="547" y="157"/>
                          <a:pt x="544" y="160"/>
                          <a:pt x="539" y="160"/>
                        </a:cubicBezTo>
                        <a:cubicBezTo>
                          <a:pt x="540" y="163"/>
                          <a:pt x="539" y="164"/>
                          <a:pt x="539" y="167"/>
                        </a:cubicBezTo>
                        <a:cubicBezTo>
                          <a:pt x="539" y="169"/>
                          <a:pt x="541" y="171"/>
                          <a:pt x="544" y="172"/>
                        </a:cubicBezTo>
                        <a:cubicBezTo>
                          <a:pt x="543" y="172"/>
                          <a:pt x="543" y="173"/>
                          <a:pt x="543" y="173"/>
                        </a:cubicBezTo>
                        <a:cubicBezTo>
                          <a:pt x="539" y="173"/>
                          <a:pt x="537" y="175"/>
                          <a:pt x="533" y="175"/>
                        </a:cubicBezTo>
                        <a:cubicBezTo>
                          <a:pt x="531" y="175"/>
                          <a:pt x="530" y="173"/>
                          <a:pt x="528" y="172"/>
                        </a:cubicBezTo>
                        <a:cubicBezTo>
                          <a:pt x="528" y="177"/>
                          <a:pt x="529" y="179"/>
                          <a:pt x="528" y="183"/>
                        </a:cubicBezTo>
                        <a:cubicBezTo>
                          <a:pt x="527" y="183"/>
                          <a:pt x="527" y="183"/>
                          <a:pt x="527" y="183"/>
                        </a:cubicBezTo>
                        <a:cubicBezTo>
                          <a:pt x="521" y="185"/>
                          <a:pt x="518" y="189"/>
                          <a:pt x="515" y="194"/>
                        </a:cubicBezTo>
                        <a:cubicBezTo>
                          <a:pt x="511" y="199"/>
                          <a:pt x="507" y="202"/>
                          <a:pt x="507" y="208"/>
                        </a:cubicBezTo>
                        <a:cubicBezTo>
                          <a:pt x="507" y="216"/>
                          <a:pt x="509" y="221"/>
                          <a:pt x="510" y="228"/>
                        </a:cubicBezTo>
                        <a:cubicBezTo>
                          <a:pt x="510" y="233"/>
                          <a:pt x="508" y="236"/>
                          <a:pt x="511" y="239"/>
                        </a:cubicBezTo>
                        <a:cubicBezTo>
                          <a:pt x="514" y="242"/>
                          <a:pt x="520" y="240"/>
                          <a:pt x="520" y="244"/>
                        </a:cubicBezTo>
                        <a:cubicBezTo>
                          <a:pt x="520" y="253"/>
                          <a:pt x="513" y="257"/>
                          <a:pt x="505" y="261"/>
                        </a:cubicBezTo>
                        <a:cubicBezTo>
                          <a:pt x="499" y="265"/>
                          <a:pt x="496" y="269"/>
                          <a:pt x="489" y="270"/>
                        </a:cubicBezTo>
                        <a:cubicBezTo>
                          <a:pt x="486" y="271"/>
                          <a:pt x="487" y="274"/>
                          <a:pt x="484" y="276"/>
                        </a:cubicBezTo>
                        <a:cubicBezTo>
                          <a:pt x="485" y="277"/>
                          <a:pt x="487" y="278"/>
                          <a:pt x="487" y="280"/>
                        </a:cubicBezTo>
                        <a:cubicBezTo>
                          <a:pt x="487" y="283"/>
                          <a:pt x="484" y="286"/>
                          <a:pt x="481" y="286"/>
                        </a:cubicBezTo>
                        <a:cubicBezTo>
                          <a:pt x="480" y="286"/>
                          <a:pt x="480" y="286"/>
                          <a:pt x="479" y="286"/>
                        </a:cubicBezTo>
                        <a:cubicBezTo>
                          <a:pt x="479" y="287"/>
                          <a:pt x="480" y="288"/>
                          <a:pt x="480" y="289"/>
                        </a:cubicBezTo>
                        <a:cubicBezTo>
                          <a:pt x="480" y="300"/>
                          <a:pt x="474" y="305"/>
                          <a:pt x="467" y="314"/>
                        </a:cubicBezTo>
                        <a:cubicBezTo>
                          <a:pt x="460" y="323"/>
                          <a:pt x="456" y="329"/>
                          <a:pt x="447" y="335"/>
                        </a:cubicBezTo>
                        <a:cubicBezTo>
                          <a:pt x="437" y="342"/>
                          <a:pt x="431" y="343"/>
                          <a:pt x="420" y="348"/>
                        </a:cubicBezTo>
                        <a:cubicBezTo>
                          <a:pt x="411" y="351"/>
                          <a:pt x="406" y="356"/>
                          <a:pt x="396" y="356"/>
                        </a:cubicBezTo>
                        <a:cubicBezTo>
                          <a:pt x="389" y="356"/>
                          <a:pt x="389" y="356"/>
                          <a:pt x="389" y="356"/>
                        </a:cubicBezTo>
                        <a:cubicBezTo>
                          <a:pt x="378" y="356"/>
                          <a:pt x="373" y="364"/>
                          <a:pt x="362" y="364"/>
                        </a:cubicBezTo>
                        <a:cubicBezTo>
                          <a:pt x="355" y="364"/>
                          <a:pt x="351" y="358"/>
                          <a:pt x="344" y="358"/>
                        </a:cubicBezTo>
                        <a:cubicBezTo>
                          <a:pt x="343" y="358"/>
                          <a:pt x="343" y="358"/>
                          <a:pt x="342" y="358"/>
                        </a:cubicBezTo>
                        <a:cubicBezTo>
                          <a:pt x="342" y="360"/>
                          <a:pt x="342" y="361"/>
                          <a:pt x="342" y="362"/>
                        </a:cubicBezTo>
                        <a:cubicBezTo>
                          <a:pt x="340" y="362"/>
                          <a:pt x="340" y="361"/>
                          <a:pt x="338" y="361"/>
                        </a:cubicBezTo>
                        <a:cubicBezTo>
                          <a:pt x="330" y="361"/>
                          <a:pt x="330" y="369"/>
                          <a:pt x="324" y="374"/>
                        </a:cubicBezTo>
                        <a:cubicBezTo>
                          <a:pt x="318" y="380"/>
                          <a:pt x="313" y="381"/>
                          <a:pt x="305" y="381"/>
                        </a:cubicBezTo>
                        <a:cubicBezTo>
                          <a:pt x="300" y="381"/>
                          <a:pt x="300" y="381"/>
                          <a:pt x="300" y="381"/>
                        </a:cubicBezTo>
                        <a:cubicBezTo>
                          <a:pt x="291" y="383"/>
                          <a:pt x="286" y="383"/>
                          <a:pt x="278" y="387"/>
                        </a:cubicBezTo>
                        <a:cubicBezTo>
                          <a:pt x="273" y="390"/>
                          <a:pt x="272" y="394"/>
                          <a:pt x="267" y="397"/>
                        </a:cubicBezTo>
                        <a:cubicBezTo>
                          <a:pt x="259" y="403"/>
                          <a:pt x="253" y="405"/>
                          <a:pt x="243" y="405"/>
                        </a:cubicBezTo>
                        <a:cubicBezTo>
                          <a:pt x="237" y="405"/>
                          <a:pt x="235" y="398"/>
                          <a:pt x="229" y="398"/>
                        </a:cubicBezTo>
                        <a:cubicBezTo>
                          <a:pt x="222" y="398"/>
                          <a:pt x="219" y="404"/>
                          <a:pt x="213" y="404"/>
                        </a:cubicBezTo>
                        <a:cubicBezTo>
                          <a:pt x="211" y="404"/>
                          <a:pt x="210" y="403"/>
                          <a:pt x="209" y="403"/>
                        </a:cubicBezTo>
                        <a:cubicBezTo>
                          <a:pt x="209" y="402"/>
                          <a:pt x="213" y="390"/>
                          <a:pt x="211" y="394"/>
                        </a:cubicBezTo>
                        <a:cubicBezTo>
                          <a:pt x="203" y="404"/>
                          <a:pt x="195" y="407"/>
                          <a:pt x="184" y="413"/>
                        </a:cubicBezTo>
                        <a:cubicBezTo>
                          <a:pt x="182" y="411"/>
                          <a:pt x="182" y="411"/>
                          <a:pt x="182" y="411"/>
                        </a:cubicBezTo>
                        <a:cubicBezTo>
                          <a:pt x="180" y="414"/>
                          <a:pt x="181" y="417"/>
                          <a:pt x="178" y="419"/>
                        </a:cubicBezTo>
                        <a:cubicBezTo>
                          <a:pt x="172" y="422"/>
                          <a:pt x="167" y="421"/>
                          <a:pt x="162" y="426"/>
                        </a:cubicBezTo>
                        <a:cubicBezTo>
                          <a:pt x="155" y="433"/>
                          <a:pt x="152" y="438"/>
                          <a:pt x="144" y="445"/>
                        </a:cubicBezTo>
                        <a:cubicBezTo>
                          <a:pt x="133" y="455"/>
                          <a:pt x="124" y="458"/>
                          <a:pt x="110" y="461"/>
                        </a:cubicBezTo>
                        <a:cubicBezTo>
                          <a:pt x="106" y="462"/>
                          <a:pt x="105" y="466"/>
                          <a:pt x="100" y="466"/>
                        </a:cubicBezTo>
                        <a:cubicBezTo>
                          <a:pt x="99" y="466"/>
                          <a:pt x="98" y="466"/>
                          <a:pt x="96" y="466"/>
                        </a:cubicBezTo>
                        <a:cubicBezTo>
                          <a:pt x="94" y="471"/>
                          <a:pt x="94" y="474"/>
                          <a:pt x="92" y="478"/>
                        </a:cubicBezTo>
                        <a:cubicBezTo>
                          <a:pt x="89" y="483"/>
                          <a:pt x="86" y="485"/>
                          <a:pt x="85" y="491"/>
                        </a:cubicBezTo>
                        <a:cubicBezTo>
                          <a:pt x="83" y="497"/>
                          <a:pt x="84" y="502"/>
                          <a:pt x="79" y="506"/>
                        </a:cubicBezTo>
                        <a:cubicBezTo>
                          <a:pt x="78" y="505"/>
                          <a:pt x="77" y="504"/>
                          <a:pt x="75" y="504"/>
                        </a:cubicBezTo>
                        <a:cubicBezTo>
                          <a:pt x="74" y="507"/>
                          <a:pt x="71" y="508"/>
                          <a:pt x="68" y="509"/>
                        </a:cubicBezTo>
                        <a:cubicBezTo>
                          <a:pt x="67" y="508"/>
                          <a:pt x="66" y="507"/>
                          <a:pt x="66" y="505"/>
                        </a:cubicBezTo>
                        <a:cubicBezTo>
                          <a:pt x="66" y="502"/>
                          <a:pt x="68" y="500"/>
                          <a:pt x="68" y="497"/>
                        </a:cubicBezTo>
                        <a:cubicBezTo>
                          <a:pt x="64" y="486"/>
                          <a:pt x="64" y="486"/>
                          <a:pt x="64" y="486"/>
                        </a:cubicBezTo>
                        <a:cubicBezTo>
                          <a:pt x="64" y="485"/>
                          <a:pt x="65" y="484"/>
                          <a:pt x="65" y="482"/>
                        </a:cubicBezTo>
                        <a:cubicBezTo>
                          <a:pt x="63" y="474"/>
                          <a:pt x="63" y="474"/>
                          <a:pt x="63" y="474"/>
                        </a:cubicBezTo>
                        <a:cubicBezTo>
                          <a:pt x="64" y="471"/>
                          <a:pt x="67" y="471"/>
                          <a:pt x="67" y="468"/>
                        </a:cubicBezTo>
                        <a:cubicBezTo>
                          <a:pt x="67" y="467"/>
                          <a:pt x="66" y="466"/>
                          <a:pt x="65" y="466"/>
                        </a:cubicBezTo>
                        <a:cubicBezTo>
                          <a:pt x="60" y="466"/>
                          <a:pt x="58" y="472"/>
                          <a:pt x="57" y="477"/>
                        </a:cubicBezTo>
                        <a:cubicBezTo>
                          <a:pt x="55" y="482"/>
                          <a:pt x="53" y="485"/>
                          <a:pt x="51" y="490"/>
                        </a:cubicBezTo>
                        <a:cubicBezTo>
                          <a:pt x="49" y="494"/>
                          <a:pt x="49" y="497"/>
                          <a:pt x="47" y="501"/>
                        </a:cubicBezTo>
                        <a:cubicBezTo>
                          <a:pt x="45" y="506"/>
                          <a:pt x="42" y="509"/>
                          <a:pt x="42" y="514"/>
                        </a:cubicBezTo>
                        <a:cubicBezTo>
                          <a:pt x="42" y="524"/>
                          <a:pt x="51" y="529"/>
                          <a:pt x="51" y="539"/>
                        </a:cubicBezTo>
                        <a:cubicBezTo>
                          <a:pt x="51" y="541"/>
                          <a:pt x="48" y="542"/>
                          <a:pt x="48" y="545"/>
                        </a:cubicBezTo>
                        <a:cubicBezTo>
                          <a:pt x="48" y="549"/>
                          <a:pt x="49" y="551"/>
                          <a:pt x="49" y="554"/>
                        </a:cubicBezTo>
                        <a:cubicBezTo>
                          <a:pt x="49" y="564"/>
                          <a:pt x="43" y="568"/>
                          <a:pt x="38" y="576"/>
                        </a:cubicBezTo>
                        <a:cubicBezTo>
                          <a:pt x="31" y="590"/>
                          <a:pt x="26" y="600"/>
                          <a:pt x="26" y="616"/>
                        </a:cubicBezTo>
                        <a:cubicBezTo>
                          <a:pt x="26" y="632"/>
                          <a:pt x="44" y="639"/>
                          <a:pt x="41" y="655"/>
                        </a:cubicBezTo>
                        <a:cubicBezTo>
                          <a:pt x="41" y="659"/>
                          <a:pt x="42" y="662"/>
                          <a:pt x="45" y="664"/>
                        </a:cubicBezTo>
                        <a:cubicBezTo>
                          <a:pt x="47" y="666"/>
                          <a:pt x="50" y="666"/>
                          <a:pt x="51" y="669"/>
                        </a:cubicBezTo>
                        <a:cubicBezTo>
                          <a:pt x="55" y="678"/>
                          <a:pt x="55" y="685"/>
                          <a:pt x="61" y="693"/>
                        </a:cubicBezTo>
                        <a:cubicBezTo>
                          <a:pt x="64" y="698"/>
                          <a:pt x="66" y="701"/>
                          <a:pt x="70" y="705"/>
                        </a:cubicBezTo>
                        <a:cubicBezTo>
                          <a:pt x="72" y="708"/>
                          <a:pt x="75" y="709"/>
                          <a:pt x="75" y="713"/>
                        </a:cubicBezTo>
                        <a:cubicBezTo>
                          <a:pt x="75" y="714"/>
                          <a:pt x="74" y="714"/>
                          <a:pt x="74" y="715"/>
                        </a:cubicBezTo>
                        <a:cubicBezTo>
                          <a:pt x="74" y="716"/>
                          <a:pt x="75" y="717"/>
                          <a:pt x="75" y="718"/>
                        </a:cubicBezTo>
                        <a:cubicBezTo>
                          <a:pt x="75" y="719"/>
                          <a:pt x="73" y="718"/>
                          <a:pt x="72" y="720"/>
                        </a:cubicBezTo>
                        <a:cubicBezTo>
                          <a:pt x="72" y="722"/>
                          <a:pt x="73" y="723"/>
                          <a:pt x="72" y="726"/>
                        </a:cubicBezTo>
                        <a:cubicBezTo>
                          <a:pt x="72" y="728"/>
                          <a:pt x="70" y="728"/>
                          <a:pt x="70" y="730"/>
                        </a:cubicBezTo>
                        <a:cubicBezTo>
                          <a:pt x="70" y="733"/>
                          <a:pt x="72" y="734"/>
                          <a:pt x="72" y="737"/>
                        </a:cubicBezTo>
                        <a:cubicBezTo>
                          <a:pt x="72" y="742"/>
                          <a:pt x="69" y="746"/>
                          <a:pt x="64" y="746"/>
                        </a:cubicBezTo>
                        <a:cubicBezTo>
                          <a:pt x="60" y="746"/>
                          <a:pt x="61" y="741"/>
                          <a:pt x="59" y="737"/>
                        </a:cubicBezTo>
                        <a:cubicBezTo>
                          <a:pt x="57" y="733"/>
                          <a:pt x="54" y="732"/>
                          <a:pt x="53" y="728"/>
                        </a:cubicBezTo>
                        <a:cubicBezTo>
                          <a:pt x="52" y="728"/>
                          <a:pt x="52" y="728"/>
                          <a:pt x="52" y="728"/>
                        </a:cubicBezTo>
                        <a:cubicBezTo>
                          <a:pt x="49" y="731"/>
                          <a:pt x="45" y="732"/>
                          <a:pt x="40" y="727"/>
                        </a:cubicBezTo>
                        <a:cubicBezTo>
                          <a:pt x="40" y="721"/>
                          <a:pt x="44" y="718"/>
                          <a:pt x="44" y="713"/>
                        </a:cubicBezTo>
                        <a:cubicBezTo>
                          <a:pt x="44" y="709"/>
                          <a:pt x="41" y="707"/>
                          <a:pt x="39" y="704"/>
                        </a:cubicBezTo>
                        <a:cubicBezTo>
                          <a:pt x="36" y="700"/>
                          <a:pt x="34" y="697"/>
                          <a:pt x="31" y="693"/>
                        </a:cubicBezTo>
                        <a:cubicBezTo>
                          <a:pt x="28" y="693"/>
                          <a:pt x="28" y="693"/>
                          <a:pt x="28" y="693"/>
                        </a:cubicBezTo>
                        <a:cubicBezTo>
                          <a:pt x="28" y="695"/>
                          <a:pt x="28" y="696"/>
                          <a:pt x="28" y="698"/>
                        </a:cubicBezTo>
                        <a:cubicBezTo>
                          <a:pt x="28" y="702"/>
                          <a:pt x="28" y="702"/>
                          <a:pt x="28" y="702"/>
                        </a:cubicBezTo>
                        <a:cubicBezTo>
                          <a:pt x="28" y="706"/>
                          <a:pt x="31" y="708"/>
                          <a:pt x="33" y="713"/>
                        </a:cubicBezTo>
                        <a:cubicBezTo>
                          <a:pt x="36" y="719"/>
                          <a:pt x="35" y="723"/>
                          <a:pt x="39" y="728"/>
                        </a:cubicBezTo>
                        <a:cubicBezTo>
                          <a:pt x="42" y="733"/>
                          <a:pt x="46" y="733"/>
                          <a:pt x="50" y="737"/>
                        </a:cubicBezTo>
                        <a:cubicBezTo>
                          <a:pt x="54" y="740"/>
                          <a:pt x="53" y="744"/>
                          <a:pt x="53" y="749"/>
                        </a:cubicBezTo>
                        <a:cubicBezTo>
                          <a:pt x="53" y="751"/>
                          <a:pt x="51" y="753"/>
                          <a:pt x="50" y="755"/>
                        </a:cubicBezTo>
                        <a:cubicBezTo>
                          <a:pt x="47" y="757"/>
                          <a:pt x="47" y="761"/>
                          <a:pt x="43" y="761"/>
                        </a:cubicBezTo>
                        <a:cubicBezTo>
                          <a:pt x="41" y="761"/>
                          <a:pt x="41" y="759"/>
                          <a:pt x="39" y="758"/>
                        </a:cubicBezTo>
                        <a:cubicBezTo>
                          <a:pt x="37" y="756"/>
                          <a:pt x="33" y="756"/>
                          <a:pt x="33" y="753"/>
                        </a:cubicBezTo>
                        <a:cubicBezTo>
                          <a:pt x="33" y="751"/>
                          <a:pt x="34" y="749"/>
                          <a:pt x="34" y="747"/>
                        </a:cubicBezTo>
                        <a:cubicBezTo>
                          <a:pt x="32" y="745"/>
                          <a:pt x="30" y="745"/>
                          <a:pt x="29" y="743"/>
                        </a:cubicBezTo>
                        <a:cubicBezTo>
                          <a:pt x="29" y="741"/>
                          <a:pt x="30" y="740"/>
                          <a:pt x="30" y="737"/>
                        </a:cubicBezTo>
                        <a:cubicBezTo>
                          <a:pt x="30" y="735"/>
                          <a:pt x="29" y="733"/>
                          <a:pt x="27" y="731"/>
                        </a:cubicBezTo>
                        <a:cubicBezTo>
                          <a:pt x="25" y="732"/>
                          <a:pt x="25" y="732"/>
                          <a:pt x="25" y="732"/>
                        </a:cubicBezTo>
                        <a:cubicBezTo>
                          <a:pt x="25" y="734"/>
                          <a:pt x="25" y="734"/>
                          <a:pt x="25" y="734"/>
                        </a:cubicBezTo>
                        <a:cubicBezTo>
                          <a:pt x="26" y="739"/>
                          <a:pt x="26" y="739"/>
                          <a:pt x="26" y="739"/>
                        </a:cubicBezTo>
                        <a:cubicBezTo>
                          <a:pt x="26" y="744"/>
                          <a:pt x="26" y="744"/>
                          <a:pt x="26" y="744"/>
                        </a:cubicBezTo>
                        <a:cubicBezTo>
                          <a:pt x="25" y="745"/>
                          <a:pt x="25" y="745"/>
                          <a:pt x="25" y="745"/>
                        </a:cubicBezTo>
                        <a:cubicBezTo>
                          <a:pt x="24" y="742"/>
                          <a:pt x="23" y="741"/>
                          <a:pt x="22" y="740"/>
                        </a:cubicBezTo>
                        <a:cubicBezTo>
                          <a:pt x="20" y="739"/>
                          <a:pt x="20" y="739"/>
                          <a:pt x="20" y="739"/>
                        </a:cubicBezTo>
                        <a:cubicBezTo>
                          <a:pt x="21" y="744"/>
                          <a:pt x="25" y="744"/>
                          <a:pt x="27" y="748"/>
                        </a:cubicBezTo>
                        <a:cubicBezTo>
                          <a:pt x="31" y="756"/>
                          <a:pt x="35" y="759"/>
                          <a:pt x="41" y="766"/>
                        </a:cubicBezTo>
                        <a:cubicBezTo>
                          <a:pt x="46" y="772"/>
                          <a:pt x="48" y="777"/>
                          <a:pt x="52" y="784"/>
                        </a:cubicBezTo>
                        <a:cubicBezTo>
                          <a:pt x="60" y="796"/>
                          <a:pt x="65" y="803"/>
                          <a:pt x="66" y="818"/>
                        </a:cubicBezTo>
                        <a:cubicBezTo>
                          <a:pt x="67" y="818"/>
                          <a:pt x="68" y="818"/>
                          <a:pt x="69" y="818"/>
                        </a:cubicBezTo>
                        <a:cubicBezTo>
                          <a:pt x="69" y="819"/>
                          <a:pt x="69" y="819"/>
                          <a:pt x="69" y="819"/>
                        </a:cubicBezTo>
                        <a:cubicBezTo>
                          <a:pt x="65" y="823"/>
                          <a:pt x="66" y="827"/>
                          <a:pt x="66" y="833"/>
                        </a:cubicBezTo>
                        <a:cubicBezTo>
                          <a:pt x="66" y="839"/>
                          <a:pt x="65" y="844"/>
                          <a:pt x="68" y="850"/>
                        </a:cubicBezTo>
                        <a:cubicBezTo>
                          <a:pt x="70" y="852"/>
                          <a:pt x="72" y="851"/>
                          <a:pt x="74" y="853"/>
                        </a:cubicBezTo>
                        <a:cubicBezTo>
                          <a:pt x="77" y="856"/>
                          <a:pt x="77" y="858"/>
                          <a:pt x="79" y="861"/>
                        </a:cubicBezTo>
                        <a:cubicBezTo>
                          <a:pt x="84" y="867"/>
                          <a:pt x="88" y="870"/>
                          <a:pt x="90" y="879"/>
                        </a:cubicBezTo>
                        <a:cubicBezTo>
                          <a:pt x="93" y="886"/>
                          <a:pt x="92" y="892"/>
                          <a:pt x="96" y="899"/>
                        </a:cubicBezTo>
                        <a:cubicBezTo>
                          <a:pt x="98" y="904"/>
                          <a:pt x="103" y="904"/>
                          <a:pt x="106" y="909"/>
                        </a:cubicBezTo>
                        <a:cubicBezTo>
                          <a:pt x="113" y="918"/>
                          <a:pt x="114" y="927"/>
                          <a:pt x="114" y="939"/>
                        </a:cubicBezTo>
                        <a:cubicBezTo>
                          <a:pt x="114" y="943"/>
                          <a:pt x="112" y="946"/>
                          <a:pt x="112" y="950"/>
                        </a:cubicBezTo>
                        <a:cubicBezTo>
                          <a:pt x="112" y="960"/>
                          <a:pt x="112" y="960"/>
                          <a:pt x="112" y="960"/>
                        </a:cubicBezTo>
                        <a:cubicBezTo>
                          <a:pt x="112" y="963"/>
                          <a:pt x="111" y="965"/>
                          <a:pt x="111" y="969"/>
                        </a:cubicBezTo>
                        <a:cubicBezTo>
                          <a:pt x="111" y="972"/>
                          <a:pt x="114" y="974"/>
                          <a:pt x="115" y="977"/>
                        </a:cubicBezTo>
                        <a:cubicBezTo>
                          <a:pt x="117" y="985"/>
                          <a:pt x="116" y="990"/>
                          <a:pt x="117" y="998"/>
                        </a:cubicBezTo>
                        <a:cubicBezTo>
                          <a:pt x="119" y="1009"/>
                          <a:pt x="124" y="1015"/>
                          <a:pt x="129" y="1026"/>
                        </a:cubicBezTo>
                        <a:cubicBezTo>
                          <a:pt x="137" y="1040"/>
                          <a:pt x="140" y="1049"/>
                          <a:pt x="147" y="1064"/>
                        </a:cubicBezTo>
                        <a:cubicBezTo>
                          <a:pt x="150" y="1071"/>
                          <a:pt x="155" y="1074"/>
                          <a:pt x="155" y="1082"/>
                        </a:cubicBezTo>
                        <a:cubicBezTo>
                          <a:pt x="155" y="1091"/>
                          <a:pt x="155" y="1091"/>
                          <a:pt x="155" y="1091"/>
                        </a:cubicBezTo>
                        <a:cubicBezTo>
                          <a:pt x="155" y="1092"/>
                          <a:pt x="155" y="1093"/>
                          <a:pt x="155" y="1094"/>
                        </a:cubicBezTo>
                        <a:cubicBezTo>
                          <a:pt x="155" y="1099"/>
                          <a:pt x="157" y="1102"/>
                          <a:pt x="157" y="1107"/>
                        </a:cubicBezTo>
                        <a:cubicBezTo>
                          <a:pt x="157" y="1110"/>
                          <a:pt x="156" y="1112"/>
                          <a:pt x="154" y="1115"/>
                        </a:cubicBezTo>
                        <a:cubicBezTo>
                          <a:pt x="156" y="1120"/>
                          <a:pt x="156" y="1120"/>
                          <a:pt x="156" y="1120"/>
                        </a:cubicBezTo>
                        <a:cubicBezTo>
                          <a:pt x="155" y="1123"/>
                          <a:pt x="155" y="1126"/>
                          <a:pt x="154" y="1129"/>
                        </a:cubicBezTo>
                        <a:cubicBezTo>
                          <a:pt x="153" y="1131"/>
                          <a:pt x="151" y="1131"/>
                          <a:pt x="150" y="1132"/>
                        </a:cubicBezTo>
                        <a:cubicBezTo>
                          <a:pt x="148" y="1134"/>
                          <a:pt x="148" y="1136"/>
                          <a:pt x="147" y="1139"/>
                        </a:cubicBezTo>
                        <a:cubicBezTo>
                          <a:pt x="152" y="1168"/>
                          <a:pt x="152" y="1168"/>
                          <a:pt x="152" y="1168"/>
                        </a:cubicBezTo>
                        <a:cubicBezTo>
                          <a:pt x="152" y="1178"/>
                          <a:pt x="149" y="1183"/>
                          <a:pt x="145" y="1191"/>
                        </a:cubicBezTo>
                        <a:cubicBezTo>
                          <a:pt x="141" y="1199"/>
                          <a:pt x="136" y="1205"/>
                          <a:pt x="127" y="1205"/>
                        </a:cubicBezTo>
                        <a:cubicBezTo>
                          <a:pt x="122" y="1205"/>
                          <a:pt x="120" y="1201"/>
                          <a:pt x="116" y="1198"/>
                        </a:cubicBezTo>
                        <a:cubicBezTo>
                          <a:pt x="116" y="1204"/>
                          <a:pt x="116" y="1204"/>
                          <a:pt x="116" y="1204"/>
                        </a:cubicBezTo>
                        <a:cubicBezTo>
                          <a:pt x="116" y="1206"/>
                          <a:pt x="114" y="1207"/>
                          <a:pt x="114" y="1209"/>
                        </a:cubicBezTo>
                        <a:cubicBezTo>
                          <a:pt x="114" y="1224"/>
                          <a:pt x="114" y="1224"/>
                          <a:pt x="114" y="1224"/>
                        </a:cubicBezTo>
                        <a:cubicBezTo>
                          <a:pt x="114" y="1230"/>
                          <a:pt x="116" y="1233"/>
                          <a:pt x="117" y="1239"/>
                        </a:cubicBezTo>
                        <a:cubicBezTo>
                          <a:pt x="118" y="1244"/>
                          <a:pt x="119" y="1247"/>
                          <a:pt x="122" y="1250"/>
                        </a:cubicBezTo>
                        <a:cubicBezTo>
                          <a:pt x="123" y="1248"/>
                          <a:pt x="124" y="1247"/>
                          <a:pt x="125" y="1245"/>
                        </a:cubicBezTo>
                        <a:cubicBezTo>
                          <a:pt x="137" y="1250"/>
                          <a:pt x="144" y="1254"/>
                          <a:pt x="154" y="1263"/>
                        </a:cubicBezTo>
                        <a:cubicBezTo>
                          <a:pt x="159" y="1268"/>
                          <a:pt x="164" y="1270"/>
                          <a:pt x="167" y="1276"/>
                        </a:cubicBezTo>
                        <a:cubicBezTo>
                          <a:pt x="169" y="1280"/>
                          <a:pt x="167" y="1283"/>
                          <a:pt x="170" y="1285"/>
                        </a:cubicBezTo>
                        <a:cubicBezTo>
                          <a:pt x="174" y="1287"/>
                          <a:pt x="177" y="1285"/>
                          <a:pt x="181" y="1287"/>
                        </a:cubicBezTo>
                        <a:cubicBezTo>
                          <a:pt x="191" y="1290"/>
                          <a:pt x="196" y="1292"/>
                          <a:pt x="205" y="1298"/>
                        </a:cubicBezTo>
                        <a:cubicBezTo>
                          <a:pt x="206" y="1296"/>
                          <a:pt x="206" y="1295"/>
                          <a:pt x="207" y="1293"/>
                        </a:cubicBezTo>
                        <a:cubicBezTo>
                          <a:pt x="219" y="1298"/>
                          <a:pt x="219" y="1298"/>
                          <a:pt x="219" y="1298"/>
                        </a:cubicBezTo>
                        <a:cubicBezTo>
                          <a:pt x="220" y="1296"/>
                          <a:pt x="221" y="1295"/>
                          <a:pt x="222" y="1292"/>
                        </a:cubicBezTo>
                        <a:cubicBezTo>
                          <a:pt x="225" y="1295"/>
                          <a:pt x="227" y="1296"/>
                          <a:pt x="231" y="1296"/>
                        </a:cubicBezTo>
                        <a:cubicBezTo>
                          <a:pt x="234" y="1296"/>
                          <a:pt x="236" y="1296"/>
                          <a:pt x="239" y="1296"/>
                        </a:cubicBezTo>
                        <a:cubicBezTo>
                          <a:pt x="241" y="1296"/>
                          <a:pt x="242" y="1294"/>
                          <a:pt x="244" y="1294"/>
                        </a:cubicBezTo>
                        <a:cubicBezTo>
                          <a:pt x="246" y="1294"/>
                          <a:pt x="248" y="1294"/>
                          <a:pt x="250" y="1294"/>
                        </a:cubicBezTo>
                        <a:cubicBezTo>
                          <a:pt x="250" y="1295"/>
                          <a:pt x="249" y="1296"/>
                          <a:pt x="249" y="1297"/>
                        </a:cubicBezTo>
                        <a:cubicBezTo>
                          <a:pt x="249" y="1298"/>
                          <a:pt x="251" y="1298"/>
                          <a:pt x="252" y="1299"/>
                        </a:cubicBezTo>
                        <a:cubicBezTo>
                          <a:pt x="254" y="1299"/>
                          <a:pt x="256" y="1301"/>
                          <a:pt x="258" y="1301"/>
                        </a:cubicBezTo>
                        <a:cubicBezTo>
                          <a:pt x="261" y="1301"/>
                          <a:pt x="261" y="1297"/>
                          <a:pt x="264" y="1297"/>
                        </a:cubicBezTo>
                        <a:cubicBezTo>
                          <a:pt x="269" y="1297"/>
                          <a:pt x="270" y="1301"/>
                          <a:pt x="275" y="1302"/>
                        </a:cubicBezTo>
                        <a:cubicBezTo>
                          <a:pt x="275" y="1294"/>
                          <a:pt x="283" y="1293"/>
                          <a:pt x="290" y="1289"/>
                        </a:cubicBezTo>
                        <a:cubicBezTo>
                          <a:pt x="294" y="1287"/>
                          <a:pt x="296" y="1287"/>
                          <a:pt x="300" y="1285"/>
                        </a:cubicBezTo>
                        <a:cubicBezTo>
                          <a:pt x="303" y="1283"/>
                          <a:pt x="303" y="1279"/>
                          <a:pt x="305" y="1278"/>
                        </a:cubicBezTo>
                        <a:cubicBezTo>
                          <a:pt x="308" y="1276"/>
                          <a:pt x="309" y="1274"/>
                          <a:pt x="312" y="1273"/>
                        </a:cubicBezTo>
                        <a:cubicBezTo>
                          <a:pt x="315" y="1271"/>
                          <a:pt x="318" y="1272"/>
                          <a:pt x="321" y="1269"/>
                        </a:cubicBezTo>
                        <a:cubicBezTo>
                          <a:pt x="322" y="1268"/>
                          <a:pt x="321" y="1265"/>
                          <a:pt x="322" y="1263"/>
                        </a:cubicBezTo>
                        <a:cubicBezTo>
                          <a:pt x="326" y="1258"/>
                          <a:pt x="331" y="1258"/>
                          <a:pt x="338" y="1258"/>
                        </a:cubicBezTo>
                        <a:cubicBezTo>
                          <a:pt x="342" y="1258"/>
                          <a:pt x="345" y="1260"/>
                          <a:pt x="349" y="1261"/>
                        </a:cubicBezTo>
                        <a:cubicBezTo>
                          <a:pt x="350" y="1258"/>
                          <a:pt x="352" y="1258"/>
                          <a:pt x="355" y="1257"/>
                        </a:cubicBezTo>
                        <a:cubicBezTo>
                          <a:pt x="364" y="1239"/>
                          <a:pt x="374" y="1223"/>
                          <a:pt x="395" y="1223"/>
                        </a:cubicBezTo>
                        <a:cubicBezTo>
                          <a:pt x="397" y="1223"/>
                          <a:pt x="397" y="1224"/>
                          <a:pt x="399" y="1224"/>
                        </a:cubicBezTo>
                        <a:cubicBezTo>
                          <a:pt x="401" y="1224"/>
                          <a:pt x="402" y="1223"/>
                          <a:pt x="405" y="1223"/>
                        </a:cubicBezTo>
                        <a:cubicBezTo>
                          <a:pt x="409" y="1223"/>
                          <a:pt x="411" y="1225"/>
                          <a:pt x="415" y="1225"/>
                        </a:cubicBezTo>
                        <a:cubicBezTo>
                          <a:pt x="418" y="1225"/>
                          <a:pt x="418" y="1220"/>
                          <a:pt x="421" y="1220"/>
                        </a:cubicBezTo>
                        <a:cubicBezTo>
                          <a:pt x="427" y="1218"/>
                          <a:pt x="431" y="1218"/>
                          <a:pt x="437" y="1218"/>
                        </a:cubicBezTo>
                        <a:cubicBezTo>
                          <a:pt x="448" y="1218"/>
                          <a:pt x="448" y="1218"/>
                          <a:pt x="448" y="1218"/>
                        </a:cubicBezTo>
                        <a:cubicBezTo>
                          <a:pt x="456" y="1218"/>
                          <a:pt x="460" y="1215"/>
                          <a:pt x="467" y="1215"/>
                        </a:cubicBezTo>
                        <a:cubicBezTo>
                          <a:pt x="476" y="1215"/>
                          <a:pt x="481" y="1220"/>
                          <a:pt x="490" y="1220"/>
                        </a:cubicBezTo>
                        <a:cubicBezTo>
                          <a:pt x="493" y="1220"/>
                          <a:pt x="494" y="1217"/>
                          <a:pt x="498" y="1217"/>
                        </a:cubicBezTo>
                        <a:cubicBezTo>
                          <a:pt x="501" y="1217"/>
                          <a:pt x="504" y="1219"/>
                          <a:pt x="505" y="1222"/>
                        </a:cubicBezTo>
                        <a:cubicBezTo>
                          <a:pt x="506" y="1224"/>
                          <a:pt x="506" y="1227"/>
                          <a:pt x="508" y="1227"/>
                        </a:cubicBezTo>
                        <a:cubicBezTo>
                          <a:pt x="511" y="1227"/>
                          <a:pt x="512" y="1228"/>
                          <a:pt x="515" y="1226"/>
                        </a:cubicBezTo>
                        <a:cubicBezTo>
                          <a:pt x="517" y="1225"/>
                          <a:pt x="517" y="1220"/>
                          <a:pt x="520" y="1220"/>
                        </a:cubicBezTo>
                        <a:cubicBezTo>
                          <a:pt x="524" y="1220"/>
                          <a:pt x="525" y="1223"/>
                          <a:pt x="529" y="1223"/>
                        </a:cubicBezTo>
                        <a:cubicBezTo>
                          <a:pt x="531" y="1223"/>
                          <a:pt x="531" y="1222"/>
                          <a:pt x="532" y="1220"/>
                        </a:cubicBezTo>
                        <a:cubicBezTo>
                          <a:pt x="538" y="1220"/>
                          <a:pt x="538" y="1220"/>
                          <a:pt x="538" y="1220"/>
                        </a:cubicBezTo>
                        <a:cubicBezTo>
                          <a:pt x="545" y="1220"/>
                          <a:pt x="549" y="1219"/>
                          <a:pt x="555" y="1219"/>
                        </a:cubicBezTo>
                        <a:cubicBezTo>
                          <a:pt x="561" y="1219"/>
                          <a:pt x="561" y="1227"/>
                          <a:pt x="566" y="1227"/>
                        </a:cubicBezTo>
                        <a:cubicBezTo>
                          <a:pt x="573" y="1227"/>
                          <a:pt x="576" y="1223"/>
                          <a:pt x="582" y="1220"/>
                        </a:cubicBezTo>
                        <a:cubicBezTo>
                          <a:pt x="585" y="1219"/>
                          <a:pt x="588" y="1219"/>
                          <a:pt x="591" y="1218"/>
                        </a:cubicBezTo>
                        <a:cubicBezTo>
                          <a:pt x="593" y="1217"/>
                          <a:pt x="596" y="1217"/>
                          <a:pt x="596" y="1215"/>
                        </a:cubicBezTo>
                        <a:cubicBezTo>
                          <a:pt x="596" y="1213"/>
                          <a:pt x="595" y="1212"/>
                          <a:pt x="595" y="1211"/>
                        </a:cubicBezTo>
                        <a:cubicBezTo>
                          <a:pt x="595" y="1203"/>
                          <a:pt x="604" y="1203"/>
                          <a:pt x="608" y="1197"/>
                        </a:cubicBezTo>
                        <a:cubicBezTo>
                          <a:pt x="612" y="1192"/>
                          <a:pt x="611" y="1187"/>
                          <a:pt x="613" y="1180"/>
                        </a:cubicBezTo>
                        <a:cubicBezTo>
                          <a:pt x="614" y="1172"/>
                          <a:pt x="617" y="1167"/>
                          <a:pt x="624" y="1163"/>
                        </a:cubicBezTo>
                        <a:cubicBezTo>
                          <a:pt x="630" y="1160"/>
                          <a:pt x="632" y="1156"/>
                          <a:pt x="639" y="1156"/>
                        </a:cubicBezTo>
                        <a:cubicBezTo>
                          <a:pt x="645" y="1156"/>
                          <a:pt x="645" y="1156"/>
                          <a:pt x="645" y="1156"/>
                        </a:cubicBezTo>
                        <a:cubicBezTo>
                          <a:pt x="651" y="1156"/>
                          <a:pt x="654" y="1152"/>
                          <a:pt x="659" y="1149"/>
                        </a:cubicBezTo>
                        <a:cubicBezTo>
                          <a:pt x="670" y="1142"/>
                          <a:pt x="676" y="1138"/>
                          <a:pt x="688" y="1135"/>
                        </a:cubicBezTo>
                        <a:cubicBezTo>
                          <a:pt x="704" y="1133"/>
                          <a:pt x="708" y="1117"/>
                          <a:pt x="723" y="1113"/>
                        </a:cubicBezTo>
                        <a:cubicBezTo>
                          <a:pt x="726" y="1114"/>
                          <a:pt x="726" y="1114"/>
                          <a:pt x="726" y="1114"/>
                        </a:cubicBezTo>
                        <a:cubicBezTo>
                          <a:pt x="728" y="1112"/>
                          <a:pt x="729" y="1111"/>
                          <a:pt x="732" y="1111"/>
                        </a:cubicBezTo>
                        <a:cubicBezTo>
                          <a:pt x="741" y="1111"/>
                          <a:pt x="746" y="1117"/>
                          <a:pt x="756" y="1117"/>
                        </a:cubicBezTo>
                        <a:cubicBezTo>
                          <a:pt x="774" y="1117"/>
                          <a:pt x="784" y="1115"/>
                          <a:pt x="801" y="1111"/>
                        </a:cubicBezTo>
                        <a:cubicBezTo>
                          <a:pt x="810" y="1109"/>
                          <a:pt x="813" y="1105"/>
                          <a:pt x="821" y="1103"/>
                        </a:cubicBezTo>
                        <a:cubicBezTo>
                          <a:pt x="835" y="1099"/>
                          <a:pt x="842" y="1096"/>
                          <a:pt x="856" y="1090"/>
                        </a:cubicBezTo>
                        <a:cubicBezTo>
                          <a:pt x="867" y="1085"/>
                          <a:pt x="872" y="1077"/>
                          <a:pt x="885" y="1076"/>
                        </a:cubicBezTo>
                        <a:cubicBezTo>
                          <a:pt x="885" y="1076"/>
                          <a:pt x="885" y="1076"/>
                          <a:pt x="885" y="1076"/>
                        </a:cubicBezTo>
                        <a:cubicBezTo>
                          <a:pt x="885" y="716"/>
                          <a:pt x="885" y="716"/>
                          <a:pt x="885" y="716"/>
                        </a:cubicBezTo>
                        <a:cubicBezTo>
                          <a:pt x="885" y="716"/>
                          <a:pt x="885" y="716"/>
                          <a:pt x="885" y="716"/>
                        </a:cubicBezTo>
                        <a:cubicBezTo>
                          <a:pt x="882" y="66"/>
                          <a:pt x="882" y="66"/>
                          <a:pt x="882" y="66"/>
                        </a:cubicBezTo>
                        <a:cubicBezTo>
                          <a:pt x="882" y="66"/>
                          <a:pt x="882" y="66"/>
                          <a:pt x="882" y="66"/>
                        </a:cubicBezTo>
                        <a:close/>
                        <a:moveTo>
                          <a:pt x="128" y="410"/>
                        </a:moveTo>
                        <a:cubicBezTo>
                          <a:pt x="131" y="405"/>
                          <a:pt x="133" y="402"/>
                          <a:pt x="138" y="400"/>
                        </a:cubicBezTo>
                        <a:cubicBezTo>
                          <a:pt x="138" y="405"/>
                          <a:pt x="136" y="411"/>
                          <a:pt x="131" y="411"/>
                        </a:cubicBezTo>
                        <a:cubicBezTo>
                          <a:pt x="130" y="411"/>
                          <a:pt x="129" y="410"/>
                          <a:pt x="128" y="410"/>
                        </a:cubicBezTo>
                        <a:close/>
                        <a:moveTo>
                          <a:pt x="3" y="689"/>
                        </a:moveTo>
                        <a:cubicBezTo>
                          <a:pt x="2" y="689"/>
                          <a:pt x="2" y="688"/>
                          <a:pt x="1" y="688"/>
                        </a:cubicBezTo>
                        <a:cubicBezTo>
                          <a:pt x="0" y="689"/>
                          <a:pt x="0" y="689"/>
                          <a:pt x="0" y="691"/>
                        </a:cubicBezTo>
                        <a:cubicBezTo>
                          <a:pt x="0" y="700"/>
                          <a:pt x="4" y="705"/>
                          <a:pt x="8" y="714"/>
                        </a:cubicBezTo>
                        <a:cubicBezTo>
                          <a:pt x="10" y="718"/>
                          <a:pt x="11" y="721"/>
                          <a:pt x="14" y="725"/>
                        </a:cubicBezTo>
                        <a:cubicBezTo>
                          <a:pt x="13" y="712"/>
                          <a:pt x="3" y="706"/>
                          <a:pt x="3" y="693"/>
                        </a:cubicBezTo>
                        <a:lnTo>
                          <a:pt x="3" y="689"/>
                        </a:lnTo>
                        <a:close/>
                      </a:path>
                    </a:pathLst>
                  </a:custGeom>
                  <a:solidFill>
                    <a:srgbClr val="81CCEA">
                      <a:alpha val="20000"/>
                    </a:srgbClr>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67">
                      <a:solidFill>
                        <a:srgbClr val="FFFFFF"/>
                      </a:solidFill>
                      <a:latin typeface="Calibri"/>
                      <a:ea typeface="Calibri"/>
                      <a:cs typeface="Calibri"/>
                      <a:sym typeface="Calibri"/>
                    </a:endParaRPr>
                  </a:p>
                </p:txBody>
              </p:sp>
              <p:sp>
                <p:nvSpPr>
                  <p:cNvPr id="40" name="Google Shape;40;p4"/>
                  <p:cNvSpPr/>
                  <p:nvPr/>
                </p:nvSpPr>
                <p:spPr>
                  <a:xfrm>
                    <a:off x="4140200" y="1065213"/>
                    <a:ext cx="901700" cy="1576388"/>
                  </a:xfrm>
                  <a:custGeom>
                    <a:avLst/>
                    <a:gdLst/>
                    <a:ahLst/>
                    <a:cxnLst/>
                    <a:rect l="l" t="t" r="r" b="b"/>
                    <a:pathLst>
                      <a:path w="498" h="869" extrusionOk="0">
                        <a:moveTo>
                          <a:pt x="125" y="6"/>
                        </a:moveTo>
                        <a:cubicBezTo>
                          <a:pt x="124" y="11"/>
                          <a:pt x="125" y="14"/>
                          <a:pt x="125" y="19"/>
                        </a:cubicBezTo>
                        <a:cubicBezTo>
                          <a:pt x="123" y="17"/>
                          <a:pt x="123" y="13"/>
                          <a:pt x="120" y="13"/>
                        </a:cubicBezTo>
                        <a:cubicBezTo>
                          <a:pt x="116" y="13"/>
                          <a:pt x="113" y="14"/>
                          <a:pt x="113" y="18"/>
                        </a:cubicBezTo>
                        <a:cubicBezTo>
                          <a:pt x="113" y="20"/>
                          <a:pt x="113" y="21"/>
                          <a:pt x="113" y="24"/>
                        </a:cubicBezTo>
                        <a:cubicBezTo>
                          <a:pt x="111" y="20"/>
                          <a:pt x="112" y="15"/>
                          <a:pt x="108" y="15"/>
                        </a:cubicBezTo>
                        <a:cubicBezTo>
                          <a:pt x="104" y="15"/>
                          <a:pt x="102" y="17"/>
                          <a:pt x="98" y="18"/>
                        </a:cubicBezTo>
                        <a:cubicBezTo>
                          <a:pt x="99" y="21"/>
                          <a:pt x="100" y="22"/>
                          <a:pt x="101" y="25"/>
                        </a:cubicBezTo>
                        <a:cubicBezTo>
                          <a:pt x="100" y="26"/>
                          <a:pt x="100" y="26"/>
                          <a:pt x="100" y="26"/>
                        </a:cubicBezTo>
                        <a:cubicBezTo>
                          <a:pt x="97" y="23"/>
                          <a:pt x="95" y="21"/>
                          <a:pt x="91" y="19"/>
                        </a:cubicBezTo>
                        <a:cubicBezTo>
                          <a:pt x="89" y="18"/>
                          <a:pt x="86" y="17"/>
                          <a:pt x="85" y="15"/>
                        </a:cubicBezTo>
                        <a:cubicBezTo>
                          <a:pt x="88" y="15"/>
                          <a:pt x="88" y="15"/>
                          <a:pt x="88" y="15"/>
                        </a:cubicBezTo>
                        <a:cubicBezTo>
                          <a:pt x="88" y="14"/>
                          <a:pt x="88" y="13"/>
                          <a:pt x="88" y="12"/>
                        </a:cubicBezTo>
                        <a:cubicBezTo>
                          <a:pt x="84" y="11"/>
                          <a:pt x="82" y="8"/>
                          <a:pt x="78" y="6"/>
                        </a:cubicBezTo>
                        <a:cubicBezTo>
                          <a:pt x="78" y="7"/>
                          <a:pt x="77" y="7"/>
                          <a:pt x="77" y="7"/>
                        </a:cubicBezTo>
                        <a:cubicBezTo>
                          <a:pt x="77" y="17"/>
                          <a:pt x="83" y="23"/>
                          <a:pt x="83" y="33"/>
                        </a:cubicBezTo>
                        <a:cubicBezTo>
                          <a:pt x="86" y="33"/>
                          <a:pt x="88" y="33"/>
                          <a:pt x="90" y="35"/>
                        </a:cubicBezTo>
                        <a:cubicBezTo>
                          <a:pt x="93" y="36"/>
                          <a:pt x="92" y="40"/>
                          <a:pt x="95" y="42"/>
                        </a:cubicBezTo>
                        <a:cubicBezTo>
                          <a:pt x="97" y="44"/>
                          <a:pt x="100" y="42"/>
                          <a:pt x="102" y="43"/>
                        </a:cubicBezTo>
                        <a:cubicBezTo>
                          <a:pt x="106" y="44"/>
                          <a:pt x="106" y="46"/>
                          <a:pt x="109" y="49"/>
                        </a:cubicBezTo>
                        <a:cubicBezTo>
                          <a:pt x="111" y="47"/>
                          <a:pt x="111" y="45"/>
                          <a:pt x="113" y="44"/>
                        </a:cubicBezTo>
                        <a:cubicBezTo>
                          <a:pt x="116" y="41"/>
                          <a:pt x="119" y="42"/>
                          <a:pt x="121" y="40"/>
                        </a:cubicBezTo>
                        <a:cubicBezTo>
                          <a:pt x="125" y="36"/>
                          <a:pt x="125" y="30"/>
                          <a:pt x="131" y="30"/>
                        </a:cubicBezTo>
                        <a:cubicBezTo>
                          <a:pt x="132" y="30"/>
                          <a:pt x="133" y="30"/>
                          <a:pt x="134" y="30"/>
                        </a:cubicBezTo>
                        <a:cubicBezTo>
                          <a:pt x="136" y="26"/>
                          <a:pt x="140" y="25"/>
                          <a:pt x="140" y="20"/>
                        </a:cubicBezTo>
                        <a:cubicBezTo>
                          <a:pt x="140" y="17"/>
                          <a:pt x="136" y="18"/>
                          <a:pt x="134" y="15"/>
                        </a:cubicBezTo>
                        <a:cubicBezTo>
                          <a:pt x="131" y="11"/>
                          <a:pt x="129" y="8"/>
                          <a:pt x="125" y="6"/>
                        </a:cubicBezTo>
                        <a:close/>
                        <a:moveTo>
                          <a:pt x="76" y="19"/>
                        </a:moveTo>
                        <a:cubicBezTo>
                          <a:pt x="77" y="23"/>
                          <a:pt x="75" y="26"/>
                          <a:pt x="74" y="30"/>
                        </a:cubicBezTo>
                        <a:cubicBezTo>
                          <a:pt x="76" y="30"/>
                          <a:pt x="78" y="30"/>
                          <a:pt x="80" y="31"/>
                        </a:cubicBezTo>
                        <a:cubicBezTo>
                          <a:pt x="79" y="34"/>
                          <a:pt x="79" y="34"/>
                          <a:pt x="79" y="34"/>
                        </a:cubicBezTo>
                        <a:cubicBezTo>
                          <a:pt x="79" y="34"/>
                          <a:pt x="79" y="35"/>
                          <a:pt x="79" y="35"/>
                        </a:cubicBezTo>
                        <a:cubicBezTo>
                          <a:pt x="83" y="36"/>
                          <a:pt x="86" y="37"/>
                          <a:pt x="89" y="41"/>
                        </a:cubicBezTo>
                        <a:cubicBezTo>
                          <a:pt x="88" y="42"/>
                          <a:pt x="87" y="43"/>
                          <a:pt x="85" y="43"/>
                        </a:cubicBezTo>
                        <a:cubicBezTo>
                          <a:pt x="79" y="43"/>
                          <a:pt x="75" y="39"/>
                          <a:pt x="69" y="39"/>
                        </a:cubicBezTo>
                        <a:cubicBezTo>
                          <a:pt x="65" y="39"/>
                          <a:pt x="64" y="41"/>
                          <a:pt x="60" y="41"/>
                        </a:cubicBezTo>
                        <a:cubicBezTo>
                          <a:pt x="61" y="39"/>
                          <a:pt x="61" y="38"/>
                          <a:pt x="61" y="35"/>
                        </a:cubicBezTo>
                        <a:cubicBezTo>
                          <a:pt x="64" y="35"/>
                          <a:pt x="64" y="35"/>
                          <a:pt x="64" y="35"/>
                        </a:cubicBezTo>
                        <a:cubicBezTo>
                          <a:pt x="64" y="36"/>
                          <a:pt x="65" y="36"/>
                          <a:pt x="66" y="36"/>
                        </a:cubicBezTo>
                        <a:cubicBezTo>
                          <a:pt x="68" y="36"/>
                          <a:pt x="72" y="37"/>
                          <a:pt x="72" y="34"/>
                        </a:cubicBezTo>
                        <a:cubicBezTo>
                          <a:pt x="72" y="30"/>
                          <a:pt x="68" y="29"/>
                          <a:pt x="67" y="26"/>
                        </a:cubicBezTo>
                        <a:cubicBezTo>
                          <a:pt x="68" y="24"/>
                          <a:pt x="68" y="24"/>
                          <a:pt x="68" y="24"/>
                        </a:cubicBezTo>
                        <a:cubicBezTo>
                          <a:pt x="67" y="23"/>
                          <a:pt x="66" y="23"/>
                          <a:pt x="66" y="23"/>
                        </a:cubicBezTo>
                        <a:cubicBezTo>
                          <a:pt x="66" y="21"/>
                          <a:pt x="66" y="21"/>
                          <a:pt x="66" y="21"/>
                        </a:cubicBezTo>
                        <a:cubicBezTo>
                          <a:pt x="70" y="20"/>
                          <a:pt x="71" y="17"/>
                          <a:pt x="74" y="14"/>
                        </a:cubicBezTo>
                        <a:cubicBezTo>
                          <a:pt x="75" y="16"/>
                          <a:pt x="76" y="17"/>
                          <a:pt x="76" y="19"/>
                        </a:cubicBezTo>
                        <a:close/>
                        <a:moveTo>
                          <a:pt x="411" y="157"/>
                        </a:moveTo>
                        <a:cubicBezTo>
                          <a:pt x="411" y="159"/>
                          <a:pt x="412" y="160"/>
                          <a:pt x="412" y="162"/>
                        </a:cubicBezTo>
                        <a:cubicBezTo>
                          <a:pt x="412" y="168"/>
                          <a:pt x="411" y="171"/>
                          <a:pt x="410" y="176"/>
                        </a:cubicBezTo>
                        <a:cubicBezTo>
                          <a:pt x="420" y="176"/>
                          <a:pt x="424" y="182"/>
                          <a:pt x="433" y="182"/>
                        </a:cubicBezTo>
                        <a:cubicBezTo>
                          <a:pt x="435" y="182"/>
                          <a:pt x="436" y="182"/>
                          <a:pt x="438" y="182"/>
                        </a:cubicBezTo>
                        <a:cubicBezTo>
                          <a:pt x="438" y="180"/>
                          <a:pt x="438" y="179"/>
                          <a:pt x="438" y="177"/>
                        </a:cubicBezTo>
                        <a:cubicBezTo>
                          <a:pt x="437" y="176"/>
                          <a:pt x="437" y="176"/>
                          <a:pt x="437" y="176"/>
                        </a:cubicBezTo>
                        <a:cubicBezTo>
                          <a:pt x="435" y="177"/>
                          <a:pt x="435" y="178"/>
                          <a:pt x="433" y="178"/>
                        </a:cubicBezTo>
                        <a:cubicBezTo>
                          <a:pt x="432" y="178"/>
                          <a:pt x="432" y="177"/>
                          <a:pt x="431" y="177"/>
                        </a:cubicBezTo>
                        <a:cubicBezTo>
                          <a:pt x="430" y="177"/>
                          <a:pt x="429" y="178"/>
                          <a:pt x="428" y="178"/>
                        </a:cubicBezTo>
                        <a:cubicBezTo>
                          <a:pt x="426" y="178"/>
                          <a:pt x="424" y="175"/>
                          <a:pt x="424" y="173"/>
                        </a:cubicBezTo>
                        <a:cubicBezTo>
                          <a:pt x="424" y="170"/>
                          <a:pt x="427" y="170"/>
                          <a:pt x="428" y="167"/>
                        </a:cubicBezTo>
                        <a:cubicBezTo>
                          <a:pt x="426" y="167"/>
                          <a:pt x="425" y="166"/>
                          <a:pt x="425" y="164"/>
                        </a:cubicBezTo>
                        <a:cubicBezTo>
                          <a:pt x="425" y="162"/>
                          <a:pt x="425" y="161"/>
                          <a:pt x="425" y="160"/>
                        </a:cubicBezTo>
                        <a:cubicBezTo>
                          <a:pt x="426" y="160"/>
                          <a:pt x="427" y="160"/>
                          <a:pt x="428" y="160"/>
                        </a:cubicBezTo>
                        <a:cubicBezTo>
                          <a:pt x="433" y="160"/>
                          <a:pt x="437" y="158"/>
                          <a:pt x="429" y="158"/>
                        </a:cubicBezTo>
                        <a:cubicBezTo>
                          <a:pt x="427" y="158"/>
                          <a:pt x="424" y="156"/>
                          <a:pt x="424" y="153"/>
                        </a:cubicBezTo>
                        <a:cubicBezTo>
                          <a:pt x="424" y="152"/>
                          <a:pt x="425" y="151"/>
                          <a:pt x="425" y="149"/>
                        </a:cubicBezTo>
                        <a:cubicBezTo>
                          <a:pt x="425" y="146"/>
                          <a:pt x="422" y="151"/>
                          <a:pt x="421" y="153"/>
                        </a:cubicBezTo>
                        <a:cubicBezTo>
                          <a:pt x="419" y="157"/>
                          <a:pt x="415" y="157"/>
                          <a:pt x="411" y="157"/>
                        </a:cubicBezTo>
                        <a:close/>
                        <a:moveTo>
                          <a:pt x="400" y="148"/>
                        </a:moveTo>
                        <a:cubicBezTo>
                          <a:pt x="399" y="147"/>
                          <a:pt x="398" y="147"/>
                          <a:pt x="397" y="147"/>
                        </a:cubicBezTo>
                        <a:cubicBezTo>
                          <a:pt x="397" y="148"/>
                          <a:pt x="396" y="149"/>
                          <a:pt x="396" y="150"/>
                        </a:cubicBezTo>
                        <a:cubicBezTo>
                          <a:pt x="396" y="153"/>
                          <a:pt x="398" y="154"/>
                          <a:pt x="399" y="157"/>
                        </a:cubicBezTo>
                        <a:cubicBezTo>
                          <a:pt x="400" y="153"/>
                          <a:pt x="401" y="151"/>
                          <a:pt x="400" y="148"/>
                        </a:cubicBezTo>
                        <a:close/>
                        <a:moveTo>
                          <a:pt x="445" y="263"/>
                        </a:moveTo>
                        <a:cubicBezTo>
                          <a:pt x="444" y="261"/>
                          <a:pt x="444" y="258"/>
                          <a:pt x="442" y="258"/>
                        </a:cubicBezTo>
                        <a:cubicBezTo>
                          <a:pt x="440" y="258"/>
                          <a:pt x="439" y="259"/>
                          <a:pt x="438" y="261"/>
                        </a:cubicBezTo>
                        <a:cubicBezTo>
                          <a:pt x="440" y="264"/>
                          <a:pt x="442" y="266"/>
                          <a:pt x="446" y="268"/>
                        </a:cubicBezTo>
                        <a:cubicBezTo>
                          <a:pt x="446" y="268"/>
                          <a:pt x="446" y="267"/>
                          <a:pt x="446" y="267"/>
                        </a:cubicBezTo>
                        <a:cubicBezTo>
                          <a:pt x="446" y="266"/>
                          <a:pt x="446" y="264"/>
                          <a:pt x="445" y="263"/>
                        </a:cubicBezTo>
                        <a:close/>
                        <a:moveTo>
                          <a:pt x="497" y="313"/>
                        </a:moveTo>
                        <a:cubicBezTo>
                          <a:pt x="497" y="313"/>
                          <a:pt x="497" y="313"/>
                          <a:pt x="497" y="313"/>
                        </a:cubicBezTo>
                        <a:cubicBezTo>
                          <a:pt x="498" y="869"/>
                          <a:pt x="498" y="869"/>
                          <a:pt x="498" y="869"/>
                        </a:cubicBezTo>
                        <a:cubicBezTo>
                          <a:pt x="498" y="869"/>
                          <a:pt x="498" y="869"/>
                          <a:pt x="498" y="869"/>
                        </a:cubicBezTo>
                        <a:cubicBezTo>
                          <a:pt x="3" y="867"/>
                          <a:pt x="3" y="867"/>
                          <a:pt x="3" y="867"/>
                        </a:cubicBezTo>
                        <a:cubicBezTo>
                          <a:pt x="3" y="867"/>
                          <a:pt x="3" y="867"/>
                          <a:pt x="3" y="867"/>
                        </a:cubicBezTo>
                        <a:cubicBezTo>
                          <a:pt x="0" y="217"/>
                          <a:pt x="0" y="217"/>
                          <a:pt x="0" y="217"/>
                        </a:cubicBezTo>
                        <a:cubicBezTo>
                          <a:pt x="0" y="217"/>
                          <a:pt x="0" y="217"/>
                          <a:pt x="0" y="217"/>
                        </a:cubicBezTo>
                        <a:cubicBezTo>
                          <a:pt x="6" y="220"/>
                          <a:pt x="10" y="223"/>
                          <a:pt x="10" y="230"/>
                        </a:cubicBezTo>
                        <a:cubicBezTo>
                          <a:pt x="10" y="244"/>
                          <a:pt x="10" y="230"/>
                          <a:pt x="17" y="230"/>
                        </a:cubicBezTo>
                        <a:cubicBezTo>
                          <a:pt x="16" y="226"/>
                          <a:pt x="13" y="224"/>
                          <a:pt x="13" y="220"/>
                        </a:cubicBezTo>
                        <a:cubicBezTo>
                          <a:pt x="13" y="218"/>
                          <a:pt x="14" y="218"/>
                          <a:pt x="14" y="216"/>
                        </a:cubicBezTo>
                        <a:cubicBezTo>
                          <a:pt x="14" y="216"/>
                          <a:pt x="15" y="216"/>
                          <a:pt x="15" y="216"/>
                        </a:cubicBezTo>
                        <a:cubicBezTo>
                          <a:pt x="16" y="216"/>
                          <a:pt x="17" y="216"/>
                          <a:pt x="18" y="217"/>
                        </a:cubicBezTo>
                        <a:cubicBezTo>
                          <a:pt x="20" y="216"/>
                          <a:pt x="20" y="216"/>
                          <a:pt x="20" y="216"/>
                        </a:cubicBezTo>
                        <a:cubicBezTo>
                          <a:pt x="22" y="219"/>
                          <a:pt x="24" y="221"/>
                          <a:pt x="28" y="222"/>
                        </a:cubicBezTo>
                        <a:cubicBezTo>
                          <a:pt x="31" y="223"/>
                          <a:pt x="31" y="226"/>
                          <a:pt x="33" y="228"/>
                        </a:cubicBezTo>
                        <a:cubicBezTo>
                          <a:pt x="39" y="232"/>
                          <a:pt x="46" y="234"/>
                          <a:pt x="44" y="233"/>
                        </a:cubicBezTo>
                        <a:cubicBezTo>
                          <a:pt x="44" y="231"/>
                          <a:pt x="41" y="232"/>
                          <a:pt x="39" y="230"/>
                        </a:cubicBezTo>
                        <a:cubicBezTo>
                          <a:pt x="37" y="228"/>
                          <a:pt x="37" y="225"/>
                          <a:pt x="36" y="222"/>
                        </a:cubicBezTo>
                        <a:cubicBezTo>
                          <a:pt x="36" y="220"/>
                          <a:pt x="34" y="219"/>
                          <a:pt x="34" y="217"/>
                        </a:cubicBezTo>
                        <a:cubicBezTo>
                          <a:pt x="34" y="214"/>
                          <a:pt x="34" y="214"/>
                          <a:pt x="34" y="214"/>
                        </a:cubicBezTo>
                        <a:cubicBezTo>
                          <a:pt x="42" y="214"/>
                          <a:pt x="42" y="214"/>
                          <a:pt x="42" y="214"/>
                        </a:cubicBezTo>
                        <a:cubicBezTo>
                          <a:pt x="44" y="214"/>
                          <a:pt x="44" y="213"/>
                          <a:pt x="45" y="213"/>
                        </a:cubicBezTo>
                        <a:cubicBezTo>
                          <a:pt x="46" y="213"/>
                          <a:pt x="46" y="214"/>
                          <a:pt x="47" y="214"/>
                        </a:cubicBezTo>
                        <a:cubicBezTo>
                          <a:pt x="50" y="214"/>
                          <a:pt x="51" y="211"/>
                          <a:pt x="54" y="211"/>
                        </a:cubicBezTo>
                        <a:cubicBezTo>
                          <a:pt x="53" y="210"/>
                          <a:pt x="53" y="209"/>
                          <a:pt x="52" y="209"/>
                        </a:cubicBezTo>
                        <a:cubicBezTo>
                          <a:pt x="48" y="209"/>
                          <a:pt x="47" y="210"/>
                          <a:pt x="43" y="210"/>
                        </a:cubicBezTo>
                        <a:cubicBezTo>
                          <a:pt x="41" y="210"/>
                          <a:pt x="40" y="210"/>
                          <a:pt x="38" y="210"/>
                        </a:cubicBezTo>
                        <a:cubicBezTo>
                          <a:pt x="38" y="208"/>
                          <a:pt x="38" y="207"/>
                          <a:pt x="38" y="205"/>
                        </a:cubicBezTo>
                        <a:cubicBezTo>
                          <a:pt x="38" y="201"/>
                          <a:pt x="42" y="200"/>
                          <a:pt x="43" y="197"/>
                        </a:cubicBezTo>
                        <a:cubicBezTo>
                          <a:pt x="43" y="197"/>
                          <a:pt x="42" y="197"/>
                          <a:pt x="42" y="197"/>
                        </a:cubicBezTo>
                        <a:cubicBezTo>
                          <a:pt x="40" y="197"/>
                          <a:pt x="39" y="197"/>
                          <a:pt x="37" y="198"/>
                        </a:cubicBezTo>
                        <a:cubicBezTo>
                          <a:pt x="36" y="195"/>
                          <a:pt x="32" y="196"/>
                          <a:pt x="29" y="194"/>
                        </a:cubicBezTo>
                        <a:cubicBezTo>
                          <a:pt x="25" y="191"/>
                          <a:pt x="23" y="187"/>
                          <a:pt x="23" y="182"/>
                        </a:cubicBezTo>
                        <a:cubicBezTo>
                          <a:pt x="23" y="178"/>
                          <a:pt x="25" y="175"/>
                          <a:pt x="28" y="174"/>
                        </a:cubicBezTo>
                        <a:cubicBezTo>
                          <a:pt x="31" y="175"/>
                          <a:pt x="31" y="175"/>
                          <a:pt x="31" y="175"/>
                        </a:cubicBezTo>
                        <a:cubicBezTo>
                          <a:pt x="34" y="169"/>
                          <a:pt x="42" y="168"/>
                          <a:pt x="42" y="161"/>
                        </a:cubicBezTo>
                        <a:cubicBezTo>
                          <a:pt x="42" y="158"/>
                          <a:pt x="44" y="157"/>
                          <a:pt x="45" y="154"/>
                        </a:cubicBezTo>
                        <a:cubicBezTo>
                          <a:pt x="47" y="150"/>
                          <a:pt x="46" y="147"/>
                          <a:pt x="46" y="142"/>
                        </a:cubicBezTo>
                        <a:cubicBezTo>
                          <a:pt x="46" y="140"/>
                          <a:pt x="46" y="138"/>
                          <a:pt x="48" y="136"/>
                        </a:cubicBezTo>
                        <a:cubicBezTo>
                          <a:pt x="50" y="138"/>
                          <a:pt x="51" y="139"/>
                          <a:pt x="54" y="139"/>
                        </a:cubicBezTo>
                        <a:cubicBezTo>
                          <a:pt x="60" y="139"/>
                          <a:pt x="62" y="132"/>
                          <a:pt x="68" y="130"/>
                        </a:cubicBezTo>
                        <a:cubicBezTo>
                          <a:pt x="69" y="132"/>
                          <a:pt x="70" y="133"/>
                          <a:pt x="72" y="135"/>
                        </a:cubicBezTo>
                        <a:cubicBezTo>
                          <a:pt x="73" y="135"/>
                          <a:pt x="73" y="135"/>
                          <a:pt x="73" y="135"/>
                        </a:cubicBezTo>
                        <a:cubicBezTo>
                          <a:pt x="72" y="133"/>
                          <a:pt x="71" y="132"/>
                          <a:pt x="71" y="130"/>
                        </a:cubicBezTo>
                        <a:cubicBezTo>
                          <a:pt x="71" y="129"/>
                          <a:pt x="72" y="128"/>
                          <a:pt x="72" y="127"/>
                        </a:cubicBezTo>
                        <a:cubicBezTo>
                          <a:pt x="72" y="120"/>
                          <a:pt x="64" y="119"/>
                          <a:pt x="64" y="112"/>
                        </a:cubicBezTo>
                        <a:cubicBezTo>
                          <a:pt x="64" y="109"/>
                          <a:pt x="65" y="107"/>
                          <a:pt x="65" y="105"/>
                        </a:cubicBezTo>
                        <a:cubicBezTo>
                          <a:pt x="65" y="105"/>
                          <a:pt x="65" y="104"/>
                          <a:pt x="66" y="104"/>
                        </a:cubicBezTo>
                        <a:cubicBezTo>
                          <a:pt x="67" y="104"/>
                          <a:pt x="68" y="106"/>
                          <a:pt x="70" y="106"/>
                        </a:cubicBezTo>
                        <a:cubicBezTo>
                          <a:pt x="75" y="106"/>
                          <a:pt x="76" y="98"/>
                          <a:pt x="76" y="93"/>
                        </a:cubicBezTo>
                        <a:cubicBezTo>
                          <a:pt x="77" y="92"/>
                          <a:pt x="78" y="90"/>
                          <a:pt x="80" y="90"/>
                        </a:cubicBezTo>
                        <a:cubicBezTo>
                          <a:pt x="85" y="90"/>
                          <a:pt x="86" y="95"/>
                          <a:pt x="91" y="95"/>
                        </a:cubicBezTo>
                        <a:cubicBezTo>
                          <a:pt x="93" y="95"/>
                          <a:pt x="94" y="95"/>
                          <a:pt x="96" y="95"/>
                        </a:cubicBezTo>
                        <a:cubicBezTo>
                          <a:pt x="97" y="94"/>
                          <a:pt x="97" y="94"/>
                          <a:pt x="97" y="93"/>
                        </a:cubicBezTo>
                        <a:cubicBezTo>
                          <a:pt x="94" y="90"/>
                          <a:pt x="89" y="91"/>
                          <a:pt x="89" y="87"/>
                        </a:cubicBezTo>
                        <a:cubicBezTo>
                          <a:pt x="89" y="85"/>
                          <a:pt x="87" y="85"/>
                          <a:pt x="87" y="84"/>
                        </a:cubicBezTo>
                        <a:cubicBezTo>
                          <a:pt x="87" y="81"/>
                          <a:pt x="89" y="79"/>
                          <a:pt x="89" y="76"/>
                        </a:cubicBezTo>
                        <a:cubicBezTo>
                          <a:pt x="94" y="77"/>
                          <a:pt x="97" y="80"/>
                          <a:pt x="99" y="85"/>
                        </a:cubicBezTo>
                        <a:cubicBezTo>
                          <a:pt x="100" y="85"/>
                          <a:pt x="100" y="85"/>
                          <a:pt x="100" y="85"/>
                        </a:cubicBezTo>
                        <a:cubicBezTo>
                          <a:pt x="101" y="84"/>
                          <a:pt x="101" y="84"/>
                          <a:pt x="101" y="84"/>
                        </a:cubicBezTo>
                        <a:cubicBezTo>
                          <a:pt x="102" y="85"/>
                          <a:pt x="103" y="86"/>
                          <a:pt x="104" y="87"/>
                        </a:cubicBezTo>
                        <a:cubicBezTo>
                          <a:pt x="105" y="87"/>
                          <a:pt x="105" y="87"/>
                          <a:pt x="105" y="87"/>
                        </a:cubicBezTo>
                        <a:cubicBezTo>
                          <a:pt x="105" y="86"/>
                          <a:pt x="105" y="86"/>
                          <a:pt x="105" y="85"/>
                        </a:cubicBezTo>
                        <a:cubicBezTo>
                          <a:pt x="106" y="84"/>
                          <a:pt x="106" y="84"/>
                          <a:pt x="106" y="84"/>
                        </a:cubicBezTo>
                        <a:cubicBezTo>
                          <a:pt x="107" y="85"/>
                          <a:pt x="108" y="85"/>
                          <a:pt x="109" y="85"/>
                        </a:cubicBezTo>
                        <a:cubicBezTo>
                          <a:pt x="109" y="85"/>
                          <a:pt x="110" y="84"/>
                          <a:pt x="110" y="84"/>
                        </a:cubicBezTo>
                        <a:cubicBezTo>
                          <a:pt x="110" y="79"/>
                          <a:pt x="105" y="78"/>
                          <a:pt x="105" y="73"/>
                        </a:cubicBezTo>
                        <a:cubicBezTo>
                          <a:pt x="105" y="71"/>
                          <a:pt x="105" y="71"/>
                          <a:pt x="105" y="71"/>
                        </a:cubicBezTo>
                        <a:cubicBezTo>
                          <a:pt x="109" y="70"/>
                          <a:pt x="111" y="69"/>
                          <a:pt x="115" y="68"/>
                        </a:cubicBezTo>
                        <a:cubicBezTo>
                          <a:pt x="117" y="68"/>
                          <a:pt x="120" y="69"/>
                          <a:pt x="121" y="67"/>
                        </a:cubicBezTo>
                        <a:cubicBezTo>
                          <a:pt x="124" y="64"/>
                          <a:pt x="123" y="61"/>
                          <a:pt x="125" y="59"/>
                        </a:cubicBezTo>
                        <a:cubicBezTo>
                          <a:pt x="125" y="65"/>
                          <a:pt x="133" y="67"/>
                          <a:pt x="139" y="67"/>
                        </a:cubicBezTo>
                        <a:cubicBezTo>
                          <a:pt x="145" y="67"/>
                          <a:pt x="145" y="67"/>
                          <a:pt x="145" y="67"/>
                        </a:cubicBezTo>
                        <a:cubicBezTo>
                          <a:pt x="147" y="67"/>
                          <a:pt x="148" y="68"/>
                          <a:pt x="149" y="68"/>
                        </a:cubicBezTo>
                        <a:cubicBezTo>
                          <a:pt x="152" y="68"/>
                          <a:pt x="154" y="67"/>
                          <a:pt x="157" y="67"/>
                        </a:cubicBezTo>
                        <a:cubicBezTo>
                          <a:pt x="160" y="67"/>
                          <a:pt x="162" y="70"/>
                          <a:pt x="165" y="70"/>
                        </a:cubicBezTo>
                        <a:cubicBezTo>
                          <a:pt x="172" y="70"/>
                          <a:pt x="174" y="65"/>
                          <a:pt x="180" y="63"/>
                        </a:cubicBezTo>
                        <a:cubicBezTo>
                          <a:pt x="185" y="62"/>
                          <a:pt x="187" y="61"/>
                          <a:pt x="192" y="60"/>
                        </a:cubicBezTo>
                        <a:cubicBezTo>
                          <a:pt x="195" y="60"/>
                          <a:pt x="199" y="60"/>
                          <a:pt x="200" y="57"/>
                        </a:cubicBezTo>
                        <a:cubicBezTo>
                          <a:pt x="201" y="54"/>
                          <a:pt x="201" y="52"/>
                          <a:pt x="201" y="48"/>
                        </a:cubicBezTo>
                        <a:cubicBezTo>
                          <a:pt x="201" y="39"/>
                          <a:pt x="201" y="39"/>
                          <a:pt x="201" y="39"/>
                        </a:cubicBezTo>
                        <a:cubicBezTo>
                          <a:pt x="201" y="36"/>
                          <a:pt x="203" y="34"/>
                          <a:pt x="206" y="32"/>
                        </a:cubicBezTo>
                        <a:cubicBezTo>
                          <a:pt x="205" y="32"/>
                          <a:pt x="205" y="31"/>
                          <a:pt x="204" y="31"/>
                        </a:cubicBezTo>
                        <a:cubicBezTo>
                          <a:pt x="201" y="31"/>
                          <a:pt x="200" y="34"/>
                          <a:pt x="197" y="35"/>
                        </a:cubicBezTo>
                        <a:cubicBezTo>
                          <a:pt x="197" y="34"/>
                          <a:pt x="196" y="34"/>
                          <a:pt x="196" y="33"/>
                        </a:cubicBezTo>
                        <a:cubicBezTo>
                          <a:pt x="196" y="31"/>
                          <a:pt x="199" y="30"/>
                          <a:pt x="199" y="27"/>
                        </a:cubicBezTo>
                        <a:cubicBezTo>
                          <a:pt x="199" y="22"/>
                          <a:pt x="192" y="20"/>
                          <a:pt x="187" y="20"/>
                        </a:cubicBezTo>
                        <a:cubicBezTo>
                          <a:pt x="180" y="20"/>
                          <a:pt x="176" y="24"/>
                          <a:pt x="170" y="27"/>
                        </a:cubicBezTo>
                        <a:cubicBezTo>
                          <a:pt x="169" y="22"/>
                          <a:pt x="167" y="19"/>
                          <a:pt x="163" y="15"/>
                        </a:cubicBezTo>
                        <a:cubicBezTo>
                          <a:pt x="160" y="14"/>
                          <a:pt x="157" y="13"/>
                          <a:pt x="157" y="10"/>
                        </a:cubicBezTo>
                        <a:cubicBezTo>
                          <a:pt x="157" y="9"/>
                          <a:pt x="157" y="8"/>
                          <a:pt x="157" y="7"/>
                        </a:cubicBezTo>
                        <a:cubicBezTo>
                          <a:pt x="160" y="7"/>
                          <a:pt x="160" y="7"/>
                          <a:pt x="160" y="7"/>
                        </a:cubicBezTo>
                        <a:cubicBezTo>
                          <a:pt x="161" y="7"/>
                          <a:pt x="162" y="8"/>
                          <a:pt x="163" y="8"/>
                        </a:cubicBezTo>
                        <a:cubicBezTo>
                          <a:pt x="165" y="8"/>
                          <a:pt x="165" y="5"/>
                          <a:pt x="167" y="5"/>
                        </a:cubicBezTo>
                        <a:cubicBezTo>
                          <a:pt x="171" y="5"/>
                          <a:pt x="171" y="11"/>
                          <a:pt x="174" y="15"/>
                        </a:cubicBezTo>
                        <a:cubicBezTo>
                          <a:pt x="174" y="14"/>
                          <a:pt x="175" y="14"/>
                          <a:pt x="175" y="13"/>
                        </a:cubicBezTo>
                        <a:cubicBezTo>
                          <a:pt x="175" y="12"/>
                          <a:pt x="174" y="11"/>
                          <a:pt x="174" y="10"/>
                        </a:cubicBezTo>
                        <a:cubicBezTo>
                          <a:pt x="174" y="7"/>
                          <a:pt x="175" y="5"/>
                          <a:pt x="177" y="4"/>
                        </a:cubicBezTo>
                        <a:cubicBezTo>
                          <a:pt x="178" y="5"/>
                          <a:pt x="179" y="6"/>
                          <a:pt x="180" y="6"/>
                        </a:cubicBezTo>
                        <a:cubicBezTo>
                          <a:pt x="182" y="6"/>
                          <a:pt x="183" y="4"/>
                          <a:pt x="185" y="4"/>
                        </a:cubicBezTo>
                        <a:cubicBezTo>
                          <a:pt x="187" y="4"/>
                          <a:pt x="187" y="7"/>
                          <a:pt x="188" y="9"/>
                        </a:cubicBezTo>
                        <a:cubicBezTo>
                          <a:pt x="190" y="11"/>
                          <a:pt x="192" y="10"/>
                          <a:pt x="194" y="12"/>
                        </a:cubicBezTo>
                        <a:cubicBezTo>
                          <a:pt x="194" y="11"/>
                          <a:pt x="195" y="11"/>
                          <a:pt x="195" y="10"/>
                        </a:cubicBezTo>
                        <a:cubicBezTo>
                          <a:pt x="195" y="7"/>
                          <a:pt x="193" y="6"/>
                          <a:pt x="193" y="3"/>
                        </a:cubicBezTo>
                        <a:cubicBezTo>
                          <a:pt x="193" y="1"/>
                          <a:pt x="195" y="1"/>
                          <a:pt x="196" y="0"/>
                        </a:cubicBezTo>
                        <a:cubicBezTo>
                          <a:pt x="198" y="1"/>
                          <a:pt x="197" y="3"/>
                          <a:pt x="197" y="6"/>
                        </a:cubicBezTo>
                        <a:cubicBezTo>
                          <a:pt x="197" y="13"/>
                          <a:pt x="197" y="13"/>
                          <a:pt x="197" y="13"/>
                        </a:cubicBezTo>
                        <a:cubicBezTo>
                          <a:pt x="197" y="16"/>
                          <a:pt x="198" y="17"/>
                          <a:pt x="200" y="19"/>
                        </a:cubicBezTo>
                        <a:cubicBezTo>
                          <a:pt x="202" y="20"/>
                          <a:pt x="201" y="25"/>
                          <a:pt x="203" y="25"/>
                        </a:cubicBezTo>
                        <a:cubicBezTo>
                          <a:pt x="206" y="25"/>
                          <a:pt x="209" y="25"/>
                          <a:pt x="211" y="23"/>
                        </a:cubicBezTo>
                        <a:cubicBezTo>
                          <a:pt x="213" y="21"/>
                          <a:pt x="211" y="17"/>
                          <a:pt x="214" y="17"/>
                        </a:cubicBezTo>
                        <a:cubicBezTo>
                          <a:pt x="225" y="17"/>
                          <a:pt x="223" y="38"/>
                          <a:pt x="234" y="38"/>
                        </a:cubicBezTo>
                        <a:cubicBezTo>
                          <a:pt x="236" y="38"/>
                          <a:pt x="237" y="37"/>
                          <a:pt x="239" y="37"/>
                        </a:cubicBezTo>
                        <a:cubicBezTo>
                          <a:pt x="241" y="37"/>
                          <a:pt x="242" y="39"/>
                          <a:pt x="244" y="41"/>
                        </a:cubicBezTo>
                        <a:cubicBezTo>
                          <a:pt x="248" y="43"/>
                          <a:pt x="251" y="44"/>
                          <a:pt x="256" y="44"/>
                        </a:cubicBezTo>
                        <a:cubicBezTo>
                          <a:pt x="258" y="44"/>
                          <a:pt x="258" y="42"/>
                          <a:pt x="259" y="41"/>
                        </a:cubicBezTo>
                        <a:cubicBezTo>
                          <a:pt x="261" y="38"/>
                          <a:pt x="264" y="38"/>
                          <a:pt x="268" y="38"/>
                        </a:cubicBezTo>
                        <a:cubicBezTo>
                          <a:pt x="268" y="38"/>
                          <a:pt x="268" y="38"/>
                          <a:pt x="268" y="39"/>
                        </a:cubicBezTo>
                        <a:cubicBezTo>
                          <a:pt x="268" y="41"/>
                          <a:pt x="265" y="42"/>
                          <a:pt x="265" y="44"/>
                        </a:cubicBezTo>
                        <a:cubicBezTo>
                          <a:pt x="265" y="47"/>
                          <a:pt x="269" y="49"/>
                          <a:pt x="272" y="49"/>
                        </a:cubicBezTo>
                        <a:cubicBezTo>
                          <a:pt x="274" y="49"/>
                          <a:pt x="275" y="47"/>
                          <a:pt x="277" y="47"/>
                        </a:cubicBezTo>
                        <a:cubicBezTo>
                          <a:pt x="282" y="47"/>
                          <a:pt x="284" y="53"/>
                          <a:pt x="284" y="57"/>
                        </a:cubicBezTo>
                        <a:cubicBezTo>
                          <a:pt x="285" y="58"/>
                          <a:pt x="285" y="58"/>
                          <a:pt x="286" y="58"/>
                        </a:cubicBezTo>
                        <a:cubicBezTo>
                          <a:pt x="287" y="56"/>
                          <a:pt x="287" y="53"/>
                          <a:pt x="289" y="53"/>
                        </a:cubicBezTo>
                        <a:cubicBezTo>
                          <a:pt x="294" y="53"/>
                          <a:pt x="296" y="57"/>
                          <a:pt x="301" y="57"/>
                        </a:cubicBezTo>
                        <a:cubicBezTo>
                          <a:pt x="307" y="57"/>
                          <a:pt x="307" y="57"/>
                          <a:pt x="307" y="57"/>
                        </a:cubicBezTo>
                        <a:cubicBezTo>
                          <a:pt x="311" y="57"/>
                          <a:pt x="312" y="53"/>
                          <a:pt x="316" y="51"/>
                        </a:cubicBezTo>
                        <a:cubicBezTo>
                          <a:pt x="320" y="57"/>
                          <a:pt x="325" y="59"/>
                          <a:pt x="330" y="63"/>
                        </a:cubicBezTo>
                        <a:cubicBezTo>
                          <a:pt x="332" y="64"/>
                          <a:pt x="332" y="67"/>
                          <a:pt x="334" y="67"/>
                        </a:cubicBezTo>
                        <a:cubicBezTo>
                          <a:pt x="336" y="67"/>
                          <a:pt x="336" y="66"/>
                          <a:pt x="338" y="66"/>
                        </a:cubicBezTo>
                        <a:cubicBezTo>
                          <a:pt x="341" y="66"/>
                          <a:pt x="342" y="69"/>
                          <a:pt x="345" y="69"/>
                        </a:cubicBezTo>
                        <a:cubicBezTo>
                          <a:pt x="348" y="69"/>
                          <a:pt x="348" y="67"/>
                          <a:pt x="350" y="65"/>
                        </a:cubicBezTo>
                        <a:cubicBezTo>
                          <a:pt x="349" y="65"/>
                          <a:pt x="348" y="65"/>
                          <a:pt x="346" y="65"/>
                        </a:cubicBezTo>
                        <a:cubicBezTo>
                          <a:pt x="347" y="62"/>
                          <a:pt x="350" y="62"/>
                          <a:pt x="351" y="59"/>
                        </a:cubicBezTo>
                        <a:cubicBezTo>
                          <a:pt x="352" y="60"/>
                          <a:pt x="353" y="61"/>
                          <a:pt x="354" y="61"/>
                        </a:cubicBezTo>
                        <a:cubicBezTo>
                          <a:pt x="357" y="61"/>
                          <a:pt x="357" y="55"/>
                          <a:pt x="360" y="55"/>
                        </a:cubicBezTo>
                        <a:cubicBezTo>
                          <a:pt x="361" y="55"/>
                          <a:pt x="361" y="56"/>
                          <a:pt x="362" y="56"/>
                        </a:cubicBezTo>
                        <a:cubicBezTo>
                          <a:pt x="364" y="56"/>
                          <a:pt x="365" y="55"/>
                          <a:pt x="367" y="54"/>
                        </a:cubicBezTo>
                        <a:cubicBezTo>
                          <a:pt x="366" y="54"/>
                          <a:pt x="365" y="53"/>
                          <a:pt x="365" y="53"/>
                        </a:cubicBezTo>
                        <a:cubicBezTo>
                          <a:pt x="369" y="51"/>
                          <a:pt x="372" y="50"/>
                          <a:pt x="377" y="48"/>
                        </a:cubicBezTo>
                        <a:cubicBezTo>
                          <a:pt x="378" y="48"/>
                          <a:pt x="378" y="48"/>
                          <a:pt x="378" y="48"/>
                        </a:cubicBezTo>
                        <a:cubicBezTo>
                          <a:pt x="376" y="53"/>
                          <a:pt x="376" y="57"/>
                          <a:pt x="371" y="61"/>
                        </a:cubicBezTo>
                        <a:cubicBezTo>
                          <a:pt x="370" y="62"/>
                          <a:pt x="369" y="63"/>
                          <a:pt x="369" y="65"/>
                        </a:cubicBezTo>
                        <a:cubicBezTo>
                          <a:pt x="369" y="67"/>
                          <a:pt x="369" y="67"/>
                          <a:pt x="369" y="67"/>
                        </a:cubicBezTo>
                        <a:cubicBezTo>
                          <a:pt x="370" y="68"/>
                          <a:pt x="370" y="68"/>
                          <a:pt x="371" y="68"/>
                        </a:cubicBezTo>
                        <a:cubicBezTo>
                          <a:pt x="375" y="68"/>
                          <a:pt x="375" y="63"/>
                          <a:pt x="378" y="63"/>
                        </a:cubicBezTo>
                        <a:cubicBezTo>
                          <a:pt x="379" y="63"/>
                          <a:pt x="379" y="65"/>
                          <a:pt x="380" y="65"/>
                        </a:cubicBezTo>
                        <a:cubicBezTo>
                          <a:pt x="383" y="66"/>
                          <a:pt x="387" y="66"/>
                          <a:pt x="387" y="69"/>
                        </a:cubicBezTo>
                        <a:cubicBezTo>
                          <a:pt x="387" y="72"/>
                          <a:pt x="384" y="73"/>
                          <a:pt x="384" y="76"/>
                        </a:cubicBezTo>
                        <a:cubicBezTo>
                          <a:pt x="384" y="77"/>
                          <a:pt x="384" y="78"/>
                          <a:pt x="385" y="79"/>
                        </a:cubicBezTo>
                        <a:cubicBezTo>
                          <a:pt x="394" y="79"/>
                          <a:pt x="394" y="79"/>
                          <a:pt x="394" y="79"/>
                        </a:cubicBezTo>
                        <a:cubicBezTo>
                          <a:pt x="395" y="79"/>
                          <a:pt x="395" y="79"/>
                          <a:pt x="396" y="79"/>
                        </a:cubicBezTo>
                        <a:cubicBezTo>
                          <a:pt x="400" y="79"/>
                          <a:pt x="402" y="75"/>
                          <a:pt x="403" y="72"/>
                        </a:cubicBezTo>
                        <a:cubicBezTo>
                          <a:pt x="404" y="69"/>
                          <a:pt x="407" y="68"/>
                          <a:pt x="407" y="66"/>
                        </a:cubicBezTo>
                        <a:cubicBezTo>
                          <a:pt x="407" y="61"/>
                          <a:pt x="401" y="63"/>
                          <a:pt x="397" y="61"/>
                        </a:cubicBezTo>
                        <a:cubicBezTo>
                          <a:pt x="399" y="58"/>
                          <a:pt x="401" y="57"/>
                          <a:pt x="405" y="56"/>
                        </a:cubicBezTo>
                        <a:cubicBezTo>
                          <a:pt x="408" y="55"/>
                          <a:pt x="409" y="52"/>
                          <a:pt x="413" y="51"/>
                        </a:cubicBezTo>
                        <a:cubicBezTo>
                          <a:pt x="414" y="57"/>
                          <a:pt x="416" y="62"/>
                          <a:pt x="421" y="65"/>
                        </a:cubicBezTo>
                        <a:cubicBezTo>
                          <a:pt x="423" y="66"/>
                          <a:pt x="424" y="69"/>
                          <a:pt x="426" y="69"/>
                        </a:cubicBezTo>
                        <a:cubicBezTo>
                          <a:pt x="428" y="69"/>
                          <a:pt x="428" y="67"/>
                          <a:pt x="428" y="66"/>
                        </a:cubicBezTo>
                        <a:cubicBezTo>
                          <a:pt x="428" y="65"/>
                          <a:pt x="427" y="64"/>
                          <a:pt x="427" y="62"/>
                        </a:cubicBezTo>
                        <a:cubicBezTo>
                          <a:pt x="428" y="62"/>
                          <a:pt x="428" y="61"/>
                          <a:pt x="428" y="61"/>
                        </a:cubicBezTo>
                        <a:cubicBezTo>
                          <a:pt x="432" y="61"/>
                          <a:pt x="435" y="65"/>
                          <a:pt x="435" y="69"/>
                        </a:cubicBezTo>
                        <a:cubicBezTo>
                          <a:pt x="435" y="73"/>
                          <a:pt x="435" y="79"/>
                          <a:pt x="431" y="79"/>
                        </a:cubicBezTo>
                        <a:cubicBezTo>
                          <a:pt x="430" y="79"/>
                          <a:pt x="429" y="78"/>
                          <a:pt x="428" y="78"/>
                        </a:cubicBezTo>
                        <a:cubicBezTo>
                          <a:pt x="426" y="78"/>
                          <a:pt x="426" y="78"/>
                          <a:pt x="426" y="78"/>
                        </a:cubicBezTo>
                        <a:cubicBezTo>
                          <a:pt x="425" y="85"/>
                          <a:pt x="424" y="89"/>
                          <a:pt x="419" y="95"/>
                        </a:cubicBezTo>
                        <a:cubicBezTo>
                          <a:pt x="416" y="94"/>
                          <a:pt x="416" y="94"/>
                          <a:pt x="416" y="94"/>
                        </a:cubicBezTo>
                        <a:cubicBezTo>
                          <a:pt x="415" y="95"/>
                          <a:pt x="414" y="96"/>
                          <a:pt x="412" y="97"/>
                        </a:cubicBezTo>
                        <a:cubicBezTo>
                          <a:pt x="413" y="101"/>
                          <a:pt x="416" y="102"/>
                          <a:pt x="418" y="106"/>
                        </a:cubicBezTo>
                        <a:cubicBezTo>
                          <a:pt x="415" y="107"/>
                          <a:pt x="412" y="106"/>
                          <a:pt x="410" y="108"/>
                        </a:cubicBezTo>
                        <a:cubicBezTo>
                          <a:pt x="412" y="110"/>
                          <a:pt x="414" y="111"/>
                          <a:pt x="415" y="113"/>
                        </a:cubicBezTo>
                        <a:cubicBezTo>
                          <a:pt x="412" y="115"/>
                          <a:pt x="412" y="118"/>
                          <a:pt x="409" y="121"/>
                        </a:cubicBezTo>
                        <a:cubicBezTo>
                          <a:pt x="407" y="118"/>
                          <a:pt x="408" y="115"/>
                          <a:pt x="406" y="112"/>
                        </a:cubicBezTo>
                        <a:cubicBezTo>
                          <a:pt x="405" y="111"/>
                          <a:pt x="405" y="111"/>
                          <a:pt x="405" y="111"/>
                        </a:cubicBezTo>
                        <a:cubicBezTo>
                          <a:pt x="404" y="114"/>
                          <a:pt x="402" y="116"/>
                          <a:pt x="400" y="116"/>
                        </a:cubicBezTo>
                        <a:cubicBezTo>
                          <a:pt x="399" y="117"/>
                          <a:pt x="399" y="117"/>
                          <a:pt x="399" y="117"/>
                        </a:cubicBezTo>
                        <a:cubicBezTo>
                          <a:pt x="399" y="118"/>
                          <a:pt x="400" y="118"/>
                          <a:pt x="400" y="118"/>
                        </a:cubicBezTo>
                        <a:cubicBezTo>
                          <a:pt x="400" y="121"/>
                          <a:pt x="397" y="121"/>
                          <a:pt x="395" y="123"/>
                        </a:cubicBezTo>
                        <a:cubicBezTo>
                          <a:pt x="394" y="120"/>
                          <a:pt x="395" y="117"/>
                          <a:pt x="392" y="115"/>
                        </a:cubicBezTo>
                        <a:cubicBezTo>
                          <a:pt x="391" y="118"/>
                          <a:pt x="391" y="120"/>
                          <a:pt x="388" y="122"/>
                        </a:cubicBezTo>
                        <a:cubicBezTo>
                          <a:pt x="388" y="121"/>
                          <a:pt x="388" y="120"/>
                          <a:pt x="387" y="120"/>
                        </a:cubicBezTo>
                        <a:cubicBezTo>
                          <a:pt x="383" y="120"/>
                          <a:pt x="379" y="124"/>
                          <a:pt x="379" y="128"/>
                        </a:cubicBezTo>
                        <a:cubicBezTo>
                          <a:pt x="379" y="130"/>
                          <a:pt x="381" y="130"/>
                          <a:pt x="382" y="133"/>
                        </a:cubicBezTo>
                        <a:cubicBezTo>
                          <a:pt x="381" y="133"/>
                          <a:pt x="381" y="133"/>
                          <a:pt x="381" y="133"/>
                        </a:cubicBezTo>
                        <a:cubicBezTo>
                          <a:pt x="379" y="132"/>
                          <a:pt x="379" y="132"/>
                          <a:pt x="379" y="132"/>
                        </a:cubicBezTo>
                        <a:cubicBezTo>
                          <a:pt x="378" y="136"/>
                          <a:pt x="378" y="138"/>
                          <a:pt x="378" y="142"/>
                        </a:cubicBezTo>
                        <a:cubicBezTo>
                          <a:pt x="378" y="146"/>
                          <a:pt x="380" y="151"/>
                          <a:pt x="384" y="151"/>
                        </a:cubicBezTo>
                        <a:cubicBezTo>
                          <a:pt x="391" y="151"/>
                          <a:pt x="385" y="164"/>
                          <a:pt x="381" y="172"/>
                        </a:cubicBezTo>
                        <a:cubicBezTo>
                          <a:pt x="378" y="177"/>
                          <a:pt x="372" y="177"/>
                          <a:pt x="370" y="183"/>
                        </a:cubicBezTo>
                        <a:cubicBezTo>
                          <a:pt x="366" y="190"/>
                          <a:pt x="365" y="195"/>
                          <a:pt x="359" y="202"/>
                        </a:cubicBezTo>
                        <a:cubicBezTo>
                          <a:pt x="357" y="205"/>
                          <a:pt x="355" y="206"/>
                          <a:pt x="353" y="209"/>
                        </a:cubicBezTo>
                        <a:cubicBezTo>
                          <a:pt x="353" y="216"/>
                          <a:pt x="353" y="216"/>
                          <a:pt x="353" y="216"/>
                        </a:cubicBezTo>
                        <a:cubicBezTo>
                          <a:pt x="353" y="219"/>
                          <a:pt x="356" y="218"/>
                          <a:pt x="358" y="220"/>
                        </a:cubicBezTo>
                        <a:cubicBezTo>
                          <a:pt x="370" y="227"/>
                          <a:pt x="362" y="230"/>
                          <a:pt x="371" y="230"/>
                        </a:cubicBezTo>
                        <a:cubicBezTo>
                          <a:pt x="375" y="230"/>
                          <a:pt x="376" y="234"/>
                          <a:pt x="379" y="236"/>
                        </a:cubicBezTo>
                        <a:cubicBezTo>
                          <a:pt x="387" y="240"/>
                          <a:pt x="393" y="241"/>
                          <a:pt x="399" y="247"/>
                        </a:cubicBezTo>
                        <a:cubicBezTo>
                          <a:pt x="402" y="250"/>
                          <a:pt x="401" y="253"/>
                          <a:pt x="403" y="256"/>
                        </a:cubicBezTo>
                        <a:cubicBezTo>
                          <a:pt x="412" y="266"/>
                          <a:pt x="425" y="259"/>
                          <a:pt x="421" y="269"/>
                        </a:cubicBezTo>
                        <a:cubicBezTo>
                          <a:pt x="424" y="270"/>
                          <a:pt x="425" y="272"/>
                          <a:pt x="426" y="275"/>
                        </a:cubicBezTo>
                        <a:cubicBezTo>
                          <a:pt x="428" y="275"/>
                          <a:pt x="428" y="274"/>
                          <a:pt x="430" y="274"/>
                        </a:cubicBezTo>
                        <a:cubicBezTo>
                          <a:pt x="432" y="274"/>
                          <a:pt x="433" y="275"/>
                          <a:pt x="435" y="275"/>
                        </a:cubicBezTo>
                        <a:cubicBezTo>
                          <a:pt x="436" y="275"/>
                          <a:pt x="437" y="275"/>
                          <a:pt x="438" y="274"/>
                        </a:cubicBezTo>
                        <a:cubicBezTo>
                          <a:pt x="439" y="274"/>
                          <a:pt x="440" y="274"/>
                          <a:pt x="441" y="274"/>
                        </a:cubicBezTo>
                        <a:cubicBezTo>
                          <a:pt x="447" y="274"/>
                          <a:pt x="450" y="277"/>
                          <a:pt x="453" y="282"/>
                        </a:cubicBezTo>
                        <a:cubicBezTo>
                          <a:pt x="455" y="286"/>
                          <a:pt x="459" y="285"/>
                          <a:pt x="463" y="287"/>
                        </a:cubicBezTo>
                        <a:cubicBezTo>
                          <a:pt x="470" y="292"/>
                          <a:pt x="473" y="296"/>
                          <a:pt x="481" y="296"/>
                        </a:cubicBezTo>
                        <a:cubicBezTo>
                          <a:pt x="481" y="296"/>
                          <a:pt x="482" y="296"/>
                          <a:pt x="482" y="297"/>
                        </a:cubicBezTo>
                        <a:cubicBezTo>
                          <a:pt x="482" y="298"/>
                          <a:pt x="481" y="298"/>
                          <a:pt x="481" y="298"/>
                        </a:cubicBezTo>
                        <a:cubicBezTo>
                          <a:pt x="481" y="299"/>
                          <a:pt x="483" y="299"/>
                          <a:pt x="484" y="300"/>
                        </a:cubicBezTo>
                        <a:cubicBezTo>
                          <a:pt x="486" y="302"/>
                          <a:pt x="487" y="303"/>
                          <a:pt x="490" y="305"/>
                        </a:cubicBezTo>
                        <a:cubicBezTo>
                          <a:pt x="492" y="308"/>
                          <a:pt x="495" y="311"/>
                          <a:pt x="497" y="313"/>
                        </a:cubicBezTo>
                        <a:close/>
                      </a:path>
                    </a:pathLst>
                  </a:custGeom>
                  <a:solidFill>
                    <a:srgbClr val="81CCEA">
                      <a:alpha val="20000"/>
                    </a:srgbClr>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67">
                      <a:solidFill>
                        <a:srgbClr val="FFFFFF"/>
                      </a:solidFill>
                      <a:latin typeface="Calibri"/>
                      <a:ea typeface="Calibri"/>
                      <a:cs typeface="Calibri"/>
                      <a:sym typeface="Calibri"/>
                    </a:endParaRPr>
                  </a:p>
                </p:txBody>
              </p:sp>
              <p:sp>
                <p:nvSpPr>
                  <p:cNvPr id="41" name="Google Shape;41;p4"/>
                  <p:cNvSpPr/>
                  <p:nvPr/>
                </p:nvSpPr>
                <p:spPr>
                  <a:xfrm>
                    <a:off x="5040313" y="973138"/>
                    <a:ext cx="1555749" cy="2028825"/>
                  </a:xfrm>
                  <a:custGeom>
                    <a:avLst/>
                    <a:gdLst/>
                    <a:ahLst/>
                    <a:cxnLst/>
                    <a:rect l="l" t="t" r="r" b="b"/>
                    <a:pathLst>
                      <a:path w="858" h="1119" extrusionOk="0">
                        <a:moveTo>
                          <a:pt x="64" y="368"/>
                        </a:moveTo>
                        <a:cubicBezTo>
                          <a:pt x="64" y="371"/>
                          <a:pt x="68" y="371"/>
                          <a:pt x="70" y="371"/>
                        </a:cubicBezTo>
                        <a:cubicBezTo>
                          <a:pt x="72" y="371"/>
                          <a:pt x="72" y="369"/>
                          <a:pt x="74" y="367"/>
                        </a:cubicBezTo>
                        <a:cubicBezTo>
                          <a:pt x="75" y="366"/>
                          <a:pt x="77" y="367"/>
                          <a:pt x="79" y="367"/>
                        </a:cubicBezTo>
                        <a:cubicBezTo>
                          <a:pt x="79" y="363"/>
                          <a:pt x="81" y="358"/>
                          <a:pt x="85" y="358"/>
                        </a:cubicBezTo>
                        <a:cubicBezTo>
                          <a:pt x="87" y="358"/>
                          <a:pt x="88" y="360"/>
                          <a:pt x="89" y="360"/>
                        </a:cubicBezTo>
                        <a:cubicBezTo>
                          <a:pt x="91" y="360"/>
                          <a:pt x="92" y="359"/>
                          <a:pt x="92" y="358"/>
                        </a:cubicBezTo>
                        <a:cubicBezTo>
                          <a:pt x="92" y="354"/>
                          <a:pt x="85" y="354"/>
                          <a:pt x="81" y="356"/>
                        </a:cubicBezTo>
                        <a:cubicBezTo>
                          <a:pt x="74" y="359"/>
                          <a:pt x="64" y="360"/>
                          <a:pt x="64" y="368"/>
                        </a:cubicBezTo>
                        <a:close/>
                        <a:moveTo>
                          <a:pt x="82" y="388"/>
                        </a:moveTo>
                        <a:cubicBezTo>
                          <a:pt x="81" y="390"/>
                          <a:pt x="80" y="391"/>
                          <a:pt x="79" y="393"/>
                        </a:cubicBezTo>
                        <a:cubicBezTo>
                          <a:pt x="81" y="394"/>
                          <a:pt x="82" y="393"/>
                          <a:pt x="84" y="394"/>
                        </a:cubicBezTo>
                        <a:cubicBezTo>
                          <a:pt x="84" y="391"/>
                          <a:pt x="84" y="390"/>
                          <a:pt x="82" y="388"/>
                        </a:cubicBezTo>
                        <a:close/>
                        <a:moveTo>
                          <a:pt x="234" y="27"/>
                        </a:moveTo>
                        <a:cubicBezTo>
                          <a:pt x="232" y="28"/>
                          <a:pt x="230" y="29"/>
                          <a:pt x="230" y="32"/>
                        </a:cubicBezTo>
                        <a:cubicBezTo>
                          <a:pt x="230" y="33"/>
                          <a:pt x="231" y="33"/>
                          <a:pt x="231" y="34"/>
                        </a:cubicBezTo>
                        <a:cubicBezTo>
                          <a:pt x="232" y="33"/>
                          <a:pt x="233" y="32"/>
                          <a:pt x="235" y="32"/>
                        </a:cubicBezTo>
                        <a:cubicBezTo>
                          <a:pt x="235" y="31"/>
                          <a:pt x="236" y="31"/>
                          <a:pt x="236" y="31"/>
                        </a:cubicBezTo>
                        <a:cubicBezTo>
                          <a:pt x="236" y="29"/>
                          <a:pt x="235" y="28"/>
                          <a:pt x="234" y="27"/>
                        </a:cubicBezTo>
                        <a:close/>
                        <a:moveTo>
                          <a:pt x="235" y="2"/>
                        </a:moveTo>
                        <a:cubicBezTo>
                          <a:pt x="235" y="4"/>
                          <a:pt x="237" y="5"/>
                          <a:pt x="238" y="6"/>
                        </a:cubicBezTo>
                        <a:cubicBezTo>
                          <a:pt x="240" y="5"/>
                          <a:pt x="240" y="3"/>
                          <a:pt x="241" y="1"/>
                        </a:cubicBezTo>
                        <a:cubicBezTo>
                          <a:pt x="239" y="0"/>
                          <a:pt x="235" y="0"/>
                          <a:pt x="235" y="2"/>
                        </a:cubicBezTo>
                        <a:close/>
                        <a:moveTo>
                          <a:pt x="720" y="768"/>
                        </a:moveTo>
                        <a:cubicBezTo>
                          <a:pt x="722" y="778"/>
                          <a:pt x="728" y="782"/>
                          <a:pt x="736" y="789"/>
                        </a:cubicBezTo>
                        <a:cubicBezTo>
                          <a:pt x="736" y="789"/>
                          <a:pt x="736" y="788"/>
                          <a:pt x="736" y="788"/>
                        </a:cubicBezTo>
                        <a:cubicBezTo>
                          <a:pt x="736" y="784"/>
                          <a:pt x="733" y="782"/>
                          <a:pt x="730" y="779"/>
                        </a:cubicBezTo>
                        <a:cubicBezTo>
                          <a:pt x="727" y="774"/>
                          <a:pt x="726" y="769"/>
                          <a:pt x="720" y="768"/>
                        </a:cubicBezTo>
                        <a:close/>
                        <a:moveTo>
                          <a:pt x="842" y="850"/>
                        </a:moveTo>
                        <a:cubicBezTo>
                          <a:pt x="841" y="850"/>
                          <a:pt x="841" y="850"/>
                          <a:pt x="841" y="850"/>
                        </a:cubicBezTo>
                        <a:cubicBezTo>
                          <a:pt x="841" y="852"/>
                          <a:pt x="842" y="854"/>
                          <a:pt x="842" y="856"/>
                        </a:cubicBezTo>
                        <a:cubicBezTo>
                          <a:pt x="842" y="862"/>
                          <a:pt x="839" y="865"/>
                          <a:pt x="835" y="868"/>
                        </a:cubicBezTo>
                        <a:cubicBezTo>
                          <a:pt x="834" y="869"/>
                          <a:pt x="831" y="869"/>
                          <a:pt x="831" y="871"/>
                        </a:cubicBezTo>
                        <a:cubicBezTo>
                          <a:pt x="831" y="873"/>
                          <a:pt x="832" y="874"/>
                          <a:pt x="832" y="876"/>
                        </a:cubicBezTo>
                        <a:cubicBezTo>
                          <a:pt x="832" y="884"/>
                          <a:pt x="832" y="884"/>
                          <a:pt x="832" y="884"/>
                        </a:cubicBezTo>
                        <a:cubicBezTo>
                          <a:pt x="832" y="889"/>
                          <a:pt x="829" y="891"/>
                          <a:pt x="826" y="895"/>
                        </a:cubicBezTo>
                        <a:cubicBezTo>
                          <a:pt x="829" y="896"/>
                          <a:pt x="828" y="900"/>
                          <a:pt x="829" y="904"/>
                        </a:cubicBezTo>
                        <a:cubicBezTo>
                          <a:pt x="830" y="906"/>
                          <a:pt x="832" y="906"/>
                          <a:pt x="833" y="908"/>
                        </a:cubicBezTo>
                        <a:cubicBezTo>
                          <a:pt x="837" y="903"/>
                          <a:pt x="834" y="897"/>
                          <a:pt x="837" y="891"/>
                        </a:cubicBezTo>
                        <a:cubicBezTo>
                          <a:pt x="839" y="885"/>
                          <a:pt x="840" y="881"/>
                          <a:pt x="842" y="875"/>
                        </a:cubicBezTo>
                        <a:cubicBezTo>
                          <a:pt x="844" y="870"/>
                          <a:pt x="848" y="867"/>
                          <a:pt x="848" y="861"/>
                        </a:cubicBezTo>
                        <a:cubicBezTo>
                          <a:pt x="848" y="856"/>
                          <a:pt x="844" y="854"/>
                          <a:pt x="842" y="850"/>
                        </a:cubicBezTo>
                        <a:close/>
                        <a:moveTo>
                          <a:pt x="858" y="1055"/>
                        </a:moveTo>
                        <a:cubicBezTo>
                          <a:pt x="858" y="1055"/>
                          <a:pt x="858" y="1055"/>
                          <a:pt x="858" y="1055"/>
                        </a:cubicBezTo>
                        <a:cubicBezTo>
                          <a:pt x="854" y="1057"/>
                          <a:pt x="852" y="1058"/>
                          <a:pt x="848" y="1060"/>
                        </a:cubicBezTo>
                        <a:cubicBezTo>
                          <a:pt x="845" y="1061"/>
                          <a:pt x="843" y="1059"/>
                          <a:pt x="840" y="1060"/>
                        </a:cubicBezTo>
                        <a:cubicBezTo>
                          <a:pt x="837" y="1062"/>
                          <a:pt x="838" y="1067"/>
                          <a:pt x="834" y="1067"/>
                        </a:cubicBezTo>
                        <a:cubicBezTo>
                          <a:pt x="832" y="1067"/>
                          <a:pt x="831" y="1066"/>
                          <a:pt x="829" y="1066"/>
                        </a:cubicBezTo>
                        <a:cubicBezTo>
                          <a:pt x="825" y="1065"/>
                          <a:pt x="822" y="1066"/>
                          <a:pt x="818" y="1066"/>
                        </a:cubicBezTo>
                        <a:cubicBezTo>
                          <a:pt x="811" y="1066"/>
                          <a:pt x="808" y="1061"/>
                          <a:pt x="802" y="1061"/>
                        </a:cubicBezTo>
                        <a:cubicBezTo>
                          <a:pt x="797" y="1061"/>
                          <a:pt x="796" y="1067"/>
                          <a:pt x="792" y="1070"/>
                        </a:cubicBezTo>
                        <a:cubicBezTo>
                          <a:pt x="790" y="1071"/>
                          <a:pt x="788" y="1070"/>
                          <a:pt x="786" y="1071"/>
                        </a:cubicBezTo>
                        <a:cubicBezTo>
                          <a:pt x="780" y="1073"/>
                          <a:pt x="777" y="1077"/>
                          <a:pt x="771" y="1079"/>
                        </a:cubicBezTo>
                        <a:cubicBezTo>
                          <a:pt x="773" y="1082"/>
                          <a:pt x="773" y="1084"/>
                          <a:pt x="776" y="1087"/>
                        </a:cubicBezTo>
                        <a:cubicBezTo>
                          <a:pt x="776" y="1087"/>
                          <a:pt x="778" y="1087"/>
                          <a:pt x="778" y="1088"/>
                        </a:cubicBezTo>
                        <a:cubicBezTo>
                          <a:pt x="778" y="1096"/>
                          <a:pt x="773" y="1102"/>
                          <a:pt x="765" y="1102"/>
                        </a:cubicBezTo>
                        <a:cubicBezTo>
                          <a:pt x="765" y="1104"/>
                          <a:pt x="765" y="1105"/>
                          <a:pt x="765" y="1106"/>
                        </a:cubicBezTo>
                        <a:cubicBezTo>
                          <a:pt x="761" y="1106"/>
                          <a:pt x="760" y="1101"/>
                          <a:pt x="757" y="1101"/>
                        </a:cubicBezTo>
                        <a:cubicBezTo>
                          <a:pt x="749" y="1101"/>
                          <a:pt x="747" y="1108"/>
                          <a:pt x="743" y="1114"/>
                        </a:cubicBezTo>
                        <a:cubicBezTo>
                          <a:pt x="742" y="1116"/>
                          <a:pt x="743" y="1119"/>
                          <a:pt x="741" y="1119"/>
                        </a:cubicBezTo>
                        <a:cubicBezTo>
                          <a:pt x="732" y="1119"/>
                          <a:pt x="737" y="1103"/>
                          <a:pt x="729" y="1099"/>
                        </a:cubicBezTo>
                        <a:cubicBezTo>
                          <a:pt x="722" y="1096"/>
                          <a:pt x="719" y="1092"/>
                          <a:pt x="712" y="1088"/>
                        </a:cubicBezTo>
                        <a:cubicBezTo>
                          <a:pt x="710" y="1086"/>
                          <a:pt x="710" y="1084"/>
                          <a:pt x="708" y="1084"/>
                        </a:cubicBezTo>
                        <a:cubicBezTo>
                          <a:pt x="705" y="1084"/>
                          <a:pt x="703" y="1086"/>
                          <a:pt x="700" y="1086"/>
                        </a:cubicBezTo>
                        <a:cubicBezTo>
                          <a:pt x="694" y="1086"/>
                          <a:pt x="694" y="1086"/>
                          <a:pt x="694" y="1086"/>
                        </a:cubicBezTo>
                        <a:cubicBezTo>
                          <a:pt x="693" y="1086"/>
                          <a:pt x="693" y="1086"/>
                          <a:pt x="691" y="1086"/>
                        </a:cubicBezTo>
                        <a:cubicBezTo>
                          <a:pt x="686" y="1086"/>
                          <a:pt x="685" y="1079"/>
                          <a:pt x="680" y="1079"/>
                        </a:cubicBezTo>
                        <a:cubicBezTo>
                          <a:pt x="672" y="1079"/>
                          <a:pt x="668" y="1084"/>
                          <a:pt x="659" y="1084"/>
                        </a:cubicBezTo>
                        <a:cubicBezTo>
                          <a:pt x="657" y="1084"/>
                          <a:pt x="656" y="1084"/>
                          <a:pt x="654" y="1084"/>
                        </a:cubicBezTo>
                        <a:cubicBezTo>
                          <a:pt x="648" y="1084"/>
                          <a:pt x="648" y="1084"/>
                          <a:pt x="648" y="1084"/>
                        </a:cubicBezTo>
                        <a:cubicBezTo>
                          <a:pt x="644" y="1084"/>
                          <a:pt x="642" y="1081"/>
                          <a:pt x="638" y="1081"/>
                        </a:cubicBezTo>
                        <a:cubicBezTo>
                          <a:pt x="633" y="1081"/>
                          <a:pt x="631" y="1086"/>
                          <a:pt x="626" y="1090"/>
                        </a:cubicBezTo>
                        <a:cubicBezTo>
                          <a:pt x="621" y="1094"/>
                          <a:pt x="616" y="1094"/>
                          <a:pt x="612" y="1099"/>
                        </a:cubicBezTo>
                        <a:cubicBezTo>
                          <a:pt x="611" y="1101"/>
                          <a:pt x="612" y="1105"/>
                          <a:pt x="609" y="1106"/>
                        </a:cubicBezTo>
                        <a:cubicBezTo>
                          <a:pt x="168" y="1107"/>
                          <a:pt x="168" y="1107"/>
                          <a:pt x="168" y="1107"/>
                        </a:cubicBezTo>
                        <a:cubicBezTo>
                          <a:pt x="168" y="1107"/>
                          <a:pt x="168" y="1107"/>
                          <a:pt x="168" y="1107"/>
                        </a:cubicBezTo>
                        <a:cubicBezTo>
                          <a:pt x="168" y="921"/>
                          <a:pt x="168" y="921"/>
                          <a:pt x="168" y="921"/>
                        </a:cubicBezTo>
                        <a:cubicBezTo>
                          <a:pt x="1" y="920"/>
                          <a:pt x="1" y="920"/>
                          <a:pt x="1" y="920"/>
                        </a:cubicBezTo>
                        <a:cubicBezTo>
                          <a:pt x="1" y="920"/>
                          <a:pt x="1" y="920"/>
                          <a:pt x="1" y="920"/>
                        </a:cubicBezTo>
                        <a:cubicBezTo>
                          <a:pt x="0" y="364"/>
                          <a:pt x="0" y="364"/>
                          <a:pt x="0" y="364"/>
                        </a:cubicBezTo>
                        <a:cubicBezTo>
                          <a:pt x="0" y="364"/>
                          <a:pt x="0" y="364"/>
                          <a:pt x="0" y="364"/>
                        </a:cubicBezTo>
                        <a:cubicBezTo>
                          <a:pt x="4" y="368"/>
                          <a:pt x="9" y="370"/>
                          <a:pt x="15" y="372"/>
                        </a:cubicBezTo>
                        <a:cubicBezTo>
                          <a:pt x="27" y="376"/>
                          <a:pt x="34" y="378"/>
                          <a:pt x="46" y="382"/>
                        </a:cubicBezTo>
                        <a:cubicBezTo>
                          <a:pt x="52" y="384"/>
                          <a:pt x="58" y="384"/>
                          <a:pt x="61" y="390"/>
                        </a:cubicBezTo>
                        <a:cubicBezTo>
                          <a:pt x="65" y="396"/>
                          <a:pt x="62" y="403"/>
                          <a:pt x="67" y="408"/>
                        </a:cubicBezTo>
                        <a:cubicBezTo>
                          <a:pt x="71" y="412"/>
                          <a:pt x="76" y="410"/>
                          <a:pt x="82" y="411"/>
                        </a:cubicBezTo>
                        <a:cubicBezTo>
                          <a:pt x="85" y="412"/>
                          <a:pt x="86" y="415"/>
                          <a:pt x="88" y="417"/>
                        </a:cubicBezTo>
                        <a:cubicBezTo>
                          <a:pt x="97" y="424"/>
                          <a:pt x="91" y="422"/>
                          <a:pt x="98" y="422"/>
                        </a:cubicBezTo>
                        <a:cubicBezTo>
                          <a:pt x="106" y="422"/>
                          <a:pt x="108" y="430"/>
                          <a:pt x="115" y="430"/>
                        </a:cubicBezTo>
                        <a:cubicBezTo>
                          <a:pt x="121" y="430"/>
                          <a:pt x="121" y="430"/>
                          <a:pt x="121" y="430"/>
                        </a:cubicBezTo>
                        <a:cubicBezTo>
                          <a:pt x="132" y="430"/>
                          <a:pt x="137" y="421"/>
                          <a:pt x="148" y="421"/>
                        </a:cubicBezTo>
                        <a:cubicBezTo>
                          <a:pt x="149" y="421"/>
                          <a:pt x="149" y="422"/>
                          <a:pt x="150" y="423"/>
                        </a:cubicBezTo>
                        <a:cubicBezTo>
                          <a:pt x="150" y="418"/>
                          <a:pt x="150" y="418"/>
                          <a:pt x="150" y="418"/>
                        </a:cubicBezTo>
                        <a:cubicBezTo>
                          <a:pt x="151" y="418"/>
                          <a:pt x="151" y="418"/>
                          <a:pt x="152" y="418"/>
                        </a:cubicBezTo>
                        <a:cubicBezTo>
                          <a:pt x="153" y="418"/>
                          <a:pt x="153" y="418"/>
                          <a:pt x="154" y="418"/>
                        </a:cubicBezTo>
                        <a:cubicBezTo>
                          <a:pt x="155" y="412"/>
                          <a:pt x="159" y="410"/>
                          <a:pt x="161" y="405"/>
                        </a:cubicBezTo>
                        <a:cubicBezTo>
                          <a:pt x="162" y="406"/>
                          <a:pt x="162" y="406"/>
                          <a:pt x="162" y="406"/>
                        </a:cubicBezTo>
                        <a:cubicBezTo>
                          <a:pt x="166" y="399"/>
                          <a:pt x="168" y="394"/>
                          <a:pt x="167" y="386"/>
                        </a:cubicBezTo>
                        <a:cubicBezTo>
                          <a:pt x="170" y="385"/>
                          <a:pt x="171" y="383"/>
                          <a:pt x="172" y="381"/>
                        </a:cubicBezTo>
                        <a:cubicBezTo>
                          <a:pt x="173" y="379"/>
                          <a:pt x="173" y="377"/>
                          <a:pt x="174" y="377"/>
                        </a:cubicBezTo>
                        <a:cubicBezTo>
                          <a:pt x="175" y="377"/>
                          <a:pt x="175" y="378"/>
                          <a:pt x="175" y="378"/>
                        </a:cubicBezTo>
                        <a:cubicBezTo>
                          <a:pt x="175" y="377"/>
                          <a:pt x="175" y="376"/>
                          <a:pt x="175" y="374"/>
                        </a:cubicBezTo>
                        <a:cubicBezTo>
                          <a:pt x="178" y="374"/>
                          <a:pt x="179" y="374"/>
                          <a:pt x="181" y="374"/>
                        </a:cubicBezTo>
                        <a:cubicBezTo>
                          <a:pt x="180" y="373"/>
                          <a:pt x="180" y="372"/>
                          <a:pt x="180" y="370"/>
                        </a:cubicBezTo>
                        <a:cubicBezTo>
                          <a:pt x="180" y="369"/>
                          <a:pt x="180" y="367"/>
                          <a:pt x="182" y="367"/>
                        </a:cubicBezTo>
                        <a:cubicBezTo>
                          <a:pt x="182" y="367"/>
                          <a:pt x="182" y="368"/>
                          <a:pt x="183" y="368"/>
                        </a:cubicBezTo>
                        <a:cubicBezTo>
                          <a:pt x="183" y="364"/>
                          <a:pt x="183" y="364"/>
                          <a:pt x="183" y="364"/>
                        </a:cubicBezTo>
                        <a:cubicBezTo>
                          <a:pt x="183" y="352"/>
                          <a:pt x="191" y="346"/>
                          <a:pt x="191" y="334"/>
                        </a:cubicBezTo>
                        <a:cubicBezTo>
                          <a:pt x="191" y="331"/>
                          <a:pt x="190" y="330"/>
                          <a:pt x="190" y="328"/>
                        </a:cubicBezTo>
                        <a:cubicBezTo>
                          <a:pt x="190" y="325"/>
                          <a:pt x="191" y="323"/>
                          <a:pt x="191" y="320"/>
                        </a:cubicBezTo>
                        <a:cubicBezTo>
                          <a:pt x="191" y="312"/>
                          <a:pt x="193" y="307"/>
                          <a:pt x="196" y="300"/>
                        </a:cubicBezTo>
                        <a:cubicBezTo>
                          <a:pt x="198" y="295"/>
                          <a:pt x="197" y="291"/>
                          <a:pt x="201" y="288"/>
                        </a:cubicBezTo>
                        <a:cubicBezTo>
                          <a:pt x="207" y="288"/>
                          <a:pt x="201" y="289"/>
                          <a:pt x="201" y="285"/>
                        </a:cubicBezTo>
                        <a:cubicBezTo>
                          <a:pt x="201" y="284"/>
                          <a:pt x="202" y="284"/>
                          <a:pt x="203" y="283"/>
                        </a:cubicBezTo>
                        <a:cubicBezTo>
                          <a:pt x="205" y="281"/>
                          <a:pt x="204" y="278"/>
                          <a:pt x="205" y="275"/>
                        </a:cubicBezTo>
                        <a:cubicBezTo>
                          <a:pt x="198" y="265"/>
                          <a:pt x="196" y="257"/>
                          <a:pt x="196" y="245"/>
                        </a:cubicBezTo>
                        <a:cubicBezTo>
                          <a:pt x="196" y="239"/>
                          <a:pt x="201" y="236"/>
                          <a:pt x="201" y="229"/>
                        </a:cubicBezTo>
                        <a:cubicBezTo>
                          <a:pt x="201" y="224"/>
                          <a:pt x="201" y="224"/>
                          <a:pt x="201" y="224"/>
                        </a:cubicBezTo>
                        <a:cubicBezTo>
                          <a:pt x="201" y="218"/>
                          <a:pt x="193" y="218"/>
                          <a:pt x="193" y="213"/>
                        </a:cubicBezTo>
                        <a:cubicBezTo>
                          <a:pt x="193" y="210"/>
                          <a:pt x="195" y="208"/>
                          <a:pt x="195" y="205"/>
                        </a:cubicBezTo>
                        <a:cubicBezTo>
                          <a:pt x="196" y="200"/>
                          <a:pt x="195" y="197"/>
                          <a:pt x="198" y="193"/>
                        </a:cubicBezTo>
                        <a:cubicBezTo>
                          <a:pt x="201" y="190"/>
                          <a:pt x="199" y="186"/>
                          <a:pt x="201" y="182"/>
                        </a:cubicBezTo>
                        <a:cubicBezTo>
                          <a:pt x="204" y="183"/>
                          <a:pt x="204" y="185"/>
                          <a:pt x="205" y="187"/>
                        </a:cubicBezTo>
                        <a:cubicBezTo>
                          <a:pt x="206" y="187"/>
                          <a:pt x="206" y="187"/>
                          <a:pt x="206" y="187"/>
                        </a:cubicBezTo>
                        <a:cubicBezTo>
                          <a:pt x="206" y="184"/>
                          <a:pt x="208" y="183"/>
                          <a:pt x="209" y="180"/>
                        </a:cubicBezTo>
                        <a:cubicBezTo>
                          <a:pt x="205" y="179"/>
                          <a:pt x="205" y="175"/>
                          <a:pt x="203" y="171"/>
                        </a:cubicBezTo>
                        <a:cubicBezTo>
                          <a:pt x="202" y="167"/>
                          <a:pt x="200" y="164"/>
                          <a:pt x="200" y="160"/>
                        </a:cubicBezTo>
                        <a:cubicBezTo>
                          <a:pt x="200" y="156"/>
                          <a:pt x="204" y="156"/>
                          <a:pt x="207" y="153"/>
                        </a:cubicBezTo>
                        <a:cubicBezTo>
                          <a:pt x="210" y="151"/>
                          <a:pt x="210" y="148"/>
                          <a:pt x="213" y="145"/>
                        </a:cubicBezTo>
                        <a:cubicBezTo>
                          <a:pt x="219" y="150"/>
                          <a:pt x="221" y="162"/>
                          <a:pt x="218" y="146"/>
                        </a:cubicBezTo>
                        <a:cubicBezTo>
                          <a:pt x="228" y="147"/>
                          <a:pt x="218" y="143"/>
                          <a:pt x="215" y="141"/>
                        </a:cubicBezTo>
                        <a:cubicBezTo>
                          <a:pt x="232" y="133"/>
                          <a:pt x="206" y="142"/>
                          <a:pt x="206" y="125"/>
                        </a:cubicBezTo>
                        <a:cubicBezTo>
                          <a:pt x="206" y="122"/>
                          <a:pt x="206" y="120"/>
                          <a:pt x="208" y="118"/>
                        </a:cubicBezTo>
                        <a:cubicBezTo>
                          <a:pt x="210" y="119"/>
                          <a:pt x="210" y="119"/>
                          <a:pt x="210" y="119"/>
                        </a:cubicBezTo>
                        <a:cubicBezTo>
                          <a:pt x="210" y="117"/>
                          <a:pt x="209" y="117"/>
                          <a:pt x="209" y="115"/>
                        </a:cubicBezTo>
                        <a:cubicBezTo>
                          <a:pt x="209" y="111"/>
                          <a:pt x="212" y="110"/>
                          <a:pt x="215" y="107"/>
                        </a:cubicBezTo>
                        <a:cubicBezTo>
                          <a:pt x="217" y="110"/>
                          <a:pt x="218" y="112"/>
                          <a:pt x="219" y="115"/>
                        </a:cubicBezTo>
                        <a:cubicBezTo>
                          <a:pt x="219" y="116"/>
                          <a:pt x="220" y="117"/>
                          <a:pt x="220" y="115"/>
                        </a:cubicBezTo>
                        <a:cubicBezTo>
                          <a:pt x="220" y="113"/>
                          <a:pt x="219" y="112"/>
                          <a:pt x="219" y="110"/>
                        </a:cubicBezTo>
                        <a:cubicBezTo>
                          <a:pt x="219" y="108"/>
                          <a:pt x="219" y="108"/>
                          <a:pt x="219" y="108"/>
                        </a:cubicBezTo>
                        <a:cubicBezTo>
                          <a:pt x="224" y="108"/>
                          <a:pt x="224" y="108"/>
                          <a:pt x="224" y="108"/>
                        </a:cubicBezTo>
                        <a:cubicBezTo>
                          <a:pt x="224" y="107"/>
                          <a:pt x="224" y="107"/>
                          <a:pt x="224" y="106"/>
                        </a:cubicBezTo>
                        <a:cubicBezTo>
                          <a:pt x="224" y="103"/>
                          <a:pt x="219" y="104"/>
                          <a:pt x="219" y="101"/>
                        </a:cubicBezTo>
                        <a:cubicBezTo>
                          <a:pt x="219" y="95"/>
                          <a:pt x="223" y="93"/>
                          <a:pt x="226" y="89"/>
                        </a:cubicBezTo>
                        <a:cubicBezTo>
                          <a:pt x="226" y="88"/>
                          <a:pt x="225" y="87"/>
                          <a:pt x="225" y="86"/>
                        </a:cubicBezTo>
                        <a:cubicBezTo>
                          <a:pt x="225" y="79"/>
                          <a:pt x="230" y="75"/>
                          <a:pt x="230" y="68"/>
                        </a:cubicBezTo>
                        <a:cubicBezTo>
                          <a:pt x="230" y="61"/>
                          <a:pt x="230" y="61"/>
                          <a:pt x="230" y="61"/>
                        </a:cubicBezTo>
                        <a:cubicBezTo>
                          <a:pt x="230" y="57"/>
                          <a:pt x="230" y="55"/>
                          <a:pt x="230" y="51"/>
                        </a:cubicBezTo>
                        <a:cubicBezTo>
                          <a:pt x="230" y="49"/>
                          <a:pt x="230" y="48"/>
                          <a:pt x="230" y="46"/>
                        </a:cubicBezTo>
                        <a:cubicBezTo>
                          <a:pt x="232" y="46"/>
                          <a:pt x="233" y="46"/>
                          <a:pt x="234" y="46"/>
                        </a:cubicBezTo>
                        <a:cubicBezTo>
                          <a:pt x="239" y="46"/>
                          <a:pt x="242" y="43"/>
                          <a:pt x="244" y="39"/>
                        </a:cubicBezTo>
                        <a:cubicBezTo>
                          <a:pt x="245" y="36"/>
                          <a:pt x="244" y="33"/>
                          <a:pt x="247" y="33"/>
                        </a:cubicBezTo>
                        <a:cubicBezTo>
                          <a:pt x="249" y="33"/>
                          <a:pt x="250" y="33"/>
                          <a:pt x="252" y="33"/>
                        </a:cubicBezTo>
                        <a:cubicBezTo>
                          <a:pt x="252" y="33"/>
                          <a:pt x="252" y="34"/>
                          <a:pt x="252" y="34"/>
                        </a:cubicBezTo>
                        <a:cubicBezTo>
                          <a:pt x="252" y="39"/>
                          <a:pt x="250" y="41"/>
                          <a:pt x="249" y="45"/>
                        </a:cubicBezTo>
                        <a:cubicBezTo>
                          <a:pt x="250" y="45"/>
                          <a:pt x="250" y="46"/>
                          <a:pt x="250" y="46"/>
                        </a:cubicBezTo>
                        <a:cubicBezTo>
                          <a:pt x="253" y="46"/>
                          <a:pt x="254" y="45"/>
                          <a:pt x="256" y="45"/>
                        </a:cubicBezTo>
                        <a:cubicBezTo>
                          <a:pt x="258" y="45"/>
                          <a:pt x="258" y="47"/>
                          <a:pt x="259" y="47"/>
                        </a:cubicBezTo>
                        <a:cubicBezTo>
                          <a:pt x="261" y="47"/>
                          <a:pt x="265" y="47"/>
                          <a:pt x="265" y="50"/>
                        </a:cubicBezTo>
                        <a:cubicBezTo>
                          <a:pt x="265" y="52"/>
                          <a:pt x="263" y="54"/>
                          <a:pt x="263" y="56"/>
                        </a:cubicBezTo>
                        <a:cubicBezTo>
                          <a:pt x="263" y="60"/>
                          <a:pt x="266" y="62"/>
                          <a:pt x="267" y="66"/>
                        </a:cubicBezTo>
                        <a:cubicBezTo>
                          <a:pt x="270" y="73"/>
                          <a:pt x="270" y="78"/>
                          <a:pt x="270" y="86"/>
                        </a:cubicBezTo>
                        <a:cubicBezTo>
                          <a:pt x="270" y="89"/>
                          <a:pt x="269" y="91"/>
                          <a:pt x="269" y="94"/>
                        </a:cubicBezTo>
                        <a:cubicBezTo>
                          <a:pt x="269" y="98"/>
                          <a:pt x="272" y="102"/>
                          <a:pt x="276" y="102"/>
                        </a:cubicBezTo>
                        <a:cubicBezTo>
                          <a:pt x="279" y="102"/>
                          <a:pt x="280" y="100"/>
                          <a:pt x="283" y="100"/>
                        </a:cubicBezTo>
                        <a:cubicBezTo>
                          <a:pt x="285" y="100"/>
                          <a:pt x="285" y="103"/>
                          <a:pt x="285" y="105"/>
                        </a:cubicBezTo>
                        <a:cubicBezTo>
                          <a:pt x="285" y="109"/>
                          <a:pt x="281" y="111"/>
                          <a:pt x="281" y="116"/>
                        </a:cubicBezTo>
                        <a:cubicBezTo>
                          <a:pt x="281" y="119"/>
                          <a:pt x="280" y="122"/>
                          <a:pt x="283" y="124"/>
                        </a:cubicBezTo>
                        <a:cubicBezTo>
                          <a:pt x="286" y="126"/>
                          <a:pt x="289" y="125"/>
                          <a:pt x="291" y="127"/>
                        </a:cubicBezTo>
                        <a:cubicBezTo>
                          <a:pt x="292" y="130"/>
                          <a:pt x="291" y="132"/>
                          <a:pt x="293" y="135"/>
                        </a:cubicBezTo>
                        <a:cubicBezTo>
                          <a:pt x="295" y="137"/>
                          <a:pt x="300" y="136"/>
                          <a:pt x="300" y="139"/>
                        </a:cubicBezTo>
                        <a:cubicBezTo>
                          <a:pt x="300" y="145"/>
                          <a:pt x="295" y="147"/>
                          <a:pt x="295" y="153"/>
                        </a:cubicBezTo>
                        <a:cubicBezTo>
                          <a:pt x="295" y="154"/>
                          <a:pt x="296" y="155"/>
                          <a:pt x="297" y="155"/>
                        </a:cubicBezTo>
                        <a:cubicBezTo>
                          <a:pt x="299" y="155"/>
                          <a:pt x="300" y="154"/>
                          <a:pt x="302" y="153"/>
                        </a:cubicBezTo>
                        <a:cubicBezTo>
                          <a:pt x="304" y="153"/>
                          <a:pt x="304" y="153"/>
                          <a:pt x="304" y="153"/>
                        </a:cubicBezTo>
                        <a:cubicBezTo>
                          <a:pt x="304" y="157"/>
                          <a:pt x="303" y="159"/>
                          <a:pt x="303" y="164"/>
                        </a:cubicBezTo>
                        <a:cubicBezTo>
                          <a:pt x="303" y="174"/>
                          <a:pt x="310" y="179"/>
                          <a:pt x="310" y="189"/>
                        </a:cubicBezTo>
                        <a:cubicBezTo>
                          <a:pt x="310" y="194"/>
                          <a:pt x="305" y="196"/>
                          <a:pt x="305" y="201"/>
                        </a:cubicBezTo>
                        <a:cubicBezTo>
                          <a:pt x="305" y="206"/>
                          <a:pt x="308" y="208"/>
                          <a:pt x="311" y="212"/>
                        </a:cubicBezTo>
                        <a:cubicBezTo>
                          <a:pt x="313" y="219"/>
                          <a:pt x="312" y="224"/>
                          <a:pt x="315" y="232"/>
                        </a:cubicBezTo>
                        <a:cubicBezTo>
                          <a:pt x="318" y="239"/>
                          <a:pt x="323" y="242"/>
                          <a:pt x="328" y="248"/>
                        </a:cubicBezTo>
                        <a:cubicBezTo>
                          <a:pt x="335" y="242"/>
                          <a:pt x="336" y="233"/>
                          <a:pt x="345" y="233"/>
                        </a:cubicBezTo>
                        <a:cubicBezTo>
                          <a:pt x="347" y="233"/>
                          <a:pt x="347" y="235"/>
                          <a:pt x="349" y="235"/>
                        </a:cubicBezTo>
                        <a:cubicBezTo>
                          <a:pt x="354" y="235"/>
                          <a:pt x="355" y="230"/>
                          <a:pt x="359" y="229"/>
                        </a:cubicBezTo>
                        <a:cubicBezTo>
                          <a:pt x="360" y="231"/>
                          <a:pt x="363" y="231"/>
                          <a:pt x="363" y="233"/>
                        </a:cubicBezTo>
                        <a:cubicBezTo>
                          <a:pt x="363" y="234"/>
                          <a:pt x="363" y="234"/>
                          <a:pt x="363" y="235"/>
                        </a:cubicBezTo>
                        <a:cubicBezTo>
                          <a:pt x="363" y="236"/>
                          <a:pt x="365" y="236"/>
                          <a:pt x="365" y="237"/>
                        </a:cubicBezTo>
                        <a:cubicBezTo>
                          <a:pt x="368" y="242"/>
                          <a:pt x="367" y="248"/>
                          <a:pt x="372" y="250"/>
                        </a:cubicBezTo>
                        <a:cubicBezTo>
                          <a:pt x="376" y="252"/>
                          <a:pt x="381" y="250"/>
                          <a:pt x="383" y="255"/>
                        </a:cubicBezTo>
                        <a:cubicBezTo>
                          <a:pt x="384" y="257"/>
                          <a:pt x="384" y="259"/>
                          <a:pt x="385" y="261"/>
                        </a:cubicBezTo>
                        <a:cubicBezTo>
                          <a:pt x="389" y="265"/>
                          <a:pt x="394" y="264"/>
                          <a:pt x="398" y="268"/>
                        </a:cubicBezTo>
                        <a:cubicBezTo>
                          <a:pt x="401" y="270"/>
                          <a:pt x="405" y="270"/>
                          <a:pt x="405" y="273"/>
                        </a:cubicBezTo>
                        <a:cubicBezTo>
                          <a:pt x="405" y="277"/>
                          <a:pt x="401" y="278"/>
                          <a:pt x="401" y="283"/>
                        </a:cubicBezTo>
                        <a:cubicBezTo>
                          <a:pt x="401" y="287"/>
                          <a:pt x="402" y="289"/>
                          <a:pt x="405" y="292"/>
                        </a:cubicBezTo>
                        <a:cubicBezTo>
                          <a:pt x="402" y="294"/>
                          <a:pt x="400" y="297"/>
                          <a:pt x="400" y="301"/>
                        </a:cubicBezTo>
                        <a:cubicBezTo>
                          <a:pt x="400" y="308"/>
                          <a:pt x="408" y="311"/>
                          <a:pt x="408" y="319"/>
                        </a:cubicBezTo>
                        <a:cubicBezTo>
                          <a:pt x="408" y="321"/>
                          <a:pt x="407" y="322"/>
                          <a:pt x="407" y="324"/>
                        </a:cubicBezTo>
                        <a:cubicBezTo>
                          <a:pt x="407" y="328"/>
                          <a:pt x="413" y="329"/>
                          <a:pt x="413" y="333"/>
                        </a:cubicBezTo>
                        <a:cubicBezTo>
                          <a:pt x="413" y="336"/>
                          <a:pt x="411" y="338"/>
                          <a:pt x="411" y="342"/>
                        </a:cubicBezTo>
                        <a:cubicBezTo>
                          <a:pt x="411" y="344"/>
                          <a:pt x="412" y="344"/>
                          <a:pt x="412" y="346"/>
                        </a:cubicBezTo>
                        <a:cubicBezTo>
                          <a:pt x="412" y="349"/>
                          <a:pt x="409" y="350"/>
                          <a:pt x="409" y="353"/>
                        </a:cubicBezTo>
                        <a:cubicBezTo>
                          <a:pt x="409" y="359"/>
                          <a:pt x="414" y="361"/>
                          <a:pt x="418" y="366"/>
                        </a:cubicBezTo>
                        <a:cubicBezTo>
                          <a:pt x="424" y="374"/>
                          <a:pt x="427" y="380"/>
                          <a:pt x="435" y="386"/>
                        </a:cubicBezTo>
                        <a:cubicBezTo>
                          <a:pt x="438" y="385"/>
                          <a:pt x="438" y="385"/>
                          <a:pt x="438" y="385"/>
                        </a:cubicBezTo>
                        <a:cubicBezTo>
                          <a:pt x="437" y="387"/>
                          <a:pt x="437" y="388"/>
                          <a:pt x="437" y="390"/>
                        </a:cubicBezTo>
                        <a:cubicBezTo>
                          <a:pt x="437" y="392"/>
                          <a:pt x="438" y="394"/>
                          <a:pt x="439" y="396"/>
                        </a:cubicBezTo>
                        <a:cubicBezTo>
                          <a:pt x="443" y="405"/>
                          <a:pt x="444" y="410"/>
                          <a:pt x="446" y="420"/>
                        </a:cubicBezTo>
                        <a:cubicBezTo>
                          <a:pt x="446" y="421"/>
                          <a:pt x="447" y="422"/>
                          <a:pt x="447" y="423"/>
                        </a:cubicBezTo>
                        <a:cubicBezTo>
                          <a:pt x="447" y="431"/>
                          <a:pt x="447" y="435"/>
                          <a:pt x="447" y="443"/>
                        </a:cubicBezTo>
                        <a:cubicBezTo>
                          <a:pt x="442" y="455"/>
                          <a:pt x="442" y="455"/>
                          <a:pt x="442" y="455"/>
                        </a:cubicBezTo>
                        <a:cubicBezTo>
                          <a:pt x="443" y="461"/>
                          <a:pt x="444" y="465"/>
                          <a:pt x="448" y="469"/>
                        </a:cubicBezTo>
                        <a:cubicBezTo>
                          <a:pt x="452" y="472"/>
                          <a:pt x="453" y="475"/>
                          <a:pt x="457" y="478"/>
                        </a:cubicBezTo>
                        <a:cubicBezTo>
                          <a:pt x="458" y="479"/>
                          <a:pt x="459" y="479"/>
                          <a:pt x="459" y="481"/>
                        </a:cubicBezTo>
                        <a:cubicBezTo>
                          <a:pt x="459" y="486"/>
                          <a:pt x="457" y="488"/>
                          <a:pt x="457" y="493"/>
                        </a:cubicBezTo>
                        <a:cubicBezTo>
                          <a:pt x="457" y="498"/>
                          <a:pt x="459" y="500"/>
                          <a:pt x="462" y="504"/>
                        </a:cubicBezTo>
                        <a:cubicBezTo>
                          <a:pt x="470" y="511"/>
                          <a:pt x="476" y="513"/>
                          <a:pt x="485" y="518"/>
                        </a:cubicBezTo>
                        <a:cubicBezTo>
                          <a:pt x="490" y="520"/>
                          <a:pt x="491" y="524"/>
                          <a:pt x="495" y="526"/>
                        </a:cubicBezTo>
                        <a:cubicBezTo>
                          <a:pt x="496" y="522"/>
                          <a:pt x="497" y="520"/>
                          <a:pt x="500" y="518"/>
                        </a:cubicBezTo>
                        <a:cubicBezTo>
                          <a:pt x="500" y="519"/>
                          <a:pt x="500" y="519"/>
                          <a:pt x="500" y="519"/>
                        </a:cubicBezTo>
                        <a:cubicBezTo>
                          <a:pt x="499" y="521"/>
                          <a:pt x="499" y="521"/>
                          <a:pt x="499" y="521"/>
                        </a:cubicBezTo>
                        <a:cubicBezTo>
                          <a:pt x="501" y="528"/>
                          <a:pt x="507" y="530"/>
                          <a:pt x="513" y="530"/>
                        </a:cubicBezTo>
                        <a:cubicBezTo>
                          <a:pt x="517" y="530"/>
                          <a:pt x="519" y="529"/>
                          <a:pt x="523" y="528"/>
                        </a:cubicBezTo>
                        <a:cubicBezTo>
                          <a:pt x="525" y="532"/>
                          <a:pt x="528" y="534"/>
                          <a:pt x="528" y="538"/>
                        </a:cubicBezTo>
                        <a:cubicBezTo>
                          <a:pt x="528" y="539"/>
                          <a:pt x="527" y="540"/>
                          <a:pt x="527" y="542"/>
                        </a:cubicBezTo>
                        <a:cubicBezTo>
                          <a:pt x="527" y="548"/>
                          <a:pt x="533" y="551"/>
                          <a:pt x="538" y="555"/>
                        </a:cubicBezTo>
                        <a:cubicBezTo>
                          <a:pt x="539" y="552"/>
                          <a:pt x="539" y="550"/>
                          <a:pt x="541" y="547"/>
                        </a:cubicBezTo>
                        <a:cubicBezTo>
                          <a:pt x="544" y="547"/>
                          <a:pt x="544" y="547"/>
                          <a:pt x="544" y="547"/>
                        </a:cubicBezTo>
                        <a:cubicBezTo>
                          <a:pt x="544" y="553"/>
                          <a:pt x="546" y="560"/>
                          <a:pt x="553" y="560"/>
                        </a:cubicBezTo>
                        <a:cubicBezTo>
                          <a:pt x="555" y="560"/>
                          <a:pt x="554" y="557"/>
                          <a:pt x="556" y="557"/>
                        </a:cubicBezTo>
                        <a:cubicBezTo>
                          <a:pt x="560" y="557"/>
                          <a:pt x="561" y="561"/>
                          <a:pt x="564" y="563"/>
                        </a:cubicBezTo>
                        <a:cubicBezTo>
                          <a:pt x="569" y="568"/>
                          <a:pt x="571" y="571"/>
                          <a:pt x="578" y="573"/>
                        </a:cubicBezTo>
                        <a:cubicBezTo>
                          <a:pt x="578" y="571"/>
                          <a:pt x="579" y="570"/>
                          <a:pt x="581" y="569"/>
                        </a:cubicBezTo>
                        <a:cubicBezTo>
                          <a:pt x="582" y="572"/>
                          <a:pt x="582" y="574"/>
                          <a:pt x="584" y="576"/>
                        </a:cubicBezTo>
                        <a:cubicBezTo>
                          <a:pt x="585" y="577"/>
                          <a:pt x="588" y="576"/>
                          <a:pt x="589" y="578"/>
                        </a:cubicBezTo>
                        <a:cubicBezTo>
                          <a:pt x="590" y="579"/>
                          <a:pt x="589" y="581"/>
                          <a:pt x="591" y="581"/>
                        </a:cubicBezTo>
                        <a:cubicBezTo>
                          <a:pt x="594" y="583"/>
                          <a:pt x="598" y="583"/>
                          <a:pt x="598" y="586"/>
                        </a:cubicBezTo>
                        <a:cubicBezTo>
                          <a:pt x="598" y="589"/>
                          <a:pt x="595" y="590"/>
                          <a:pt x="593" y="590"/>
                        </a:cubicBezTo>
                        <a:cubicBezTo>
                          <a:pt x="592" y="590"/>
                          <a:pt x="591" y="589"/>
                          <a:pt x="589" y="589"/>
                        </a:cubicBezTo>
                        <a:cubicBezTo>
                          <a:pt x="589" y="589"/>
                          <a:pt x="589" y="590"/>
                          <a:pt x="589" y="590"/>
                        </a:cubicBezTo>
                        <a:cubicBezTo>
                          <a:pt x="589" y="591"/>
                          <a:pt x="590" y="591"/>
                          <a:pt x="590" y="592"/>
                        </a:cubicBezTo>
                        <a:cubicBezTo>
                          <a:pt x="590" y="594"/>
                          <a:pt x="588" y="595"/>
                          <a:pt x="588" y="596"/>
                        </a:cubicBezTo>
                        <a:cubicBezTo>
                          <a:pt x="588" y="599"/>
                          <a:pt x="591" y="600"/>
                          <a:pt x="592" y="602"/>
                        </a:cubicBezTo>
                        <a:cubicBezTo>
                          <a:pt x="598" y="609"/>
                          <a:pt x="599" y="618"/>
                          <a:pt x="608" y="617"/>
                        </a:cubicBezTo>
                        <a:cubicBezTo>
                          <a:pt x="608" y="618"/>
                          <a:pt x="608" y="619"/>
                          <a:pt x="608" y="621"/>
                        </a:cubicBezTo>
                        <a:cubicBezTo>
                          <a:pt x="609" y="622"/>
                          <a:pt x="609" y="622"/>
                          <a:pt x="609" y="622"/>
                        </a:cubicBezTo>
                        <a:cubicBezTo>
                          <a:pt x="610" y="621"/>
                          <a:pt x="610" y="621"/>
                          <a:pt x="610" y="621"/>
                        </a:cubicBezTo>
                        <a:cubicBezTo>
                          <a:pt x="612" y="621"/>
                          <a:pt x="612" y="623"/>
                          <a:pt x="614" y="625"/>
                        </a:cubicBezTo>
                        <a:cubicBezTo>
                          <a:pt x="615" y="627"/>
                          <a:pt x="618" y="627"/>
                          <a:pt x="618" y="629"/>
                        </a:cubicBezTo>
                        <a:cubicBezTo>
                          <a:pt x="618" y="631"/>
                          <a:pt x="617" y="633"/>
                          <a:pt x="617" y="635"/>
                        </a:cubicBezTo>
                        <a:cubicBezTo>
                          <a:pt x="617" y="636"/>
                          <a:pt x="617" y="636"/>
                          <a:pt x="617" y="637"/>
                        </a:cubicBezTo>
                        <a:cubicBezTo>
                          <a:pt x="618" y="637"/>
                          <a:pt x="618" y="637"/>
                          <a:pt x="619" y="637"/>
                        </a:cubicBezTo>
                        <a:cubicBezTo>
                          <a:pt x="622" y="637"/>
                          <a:pt x="622" y="640"/>
                          <a:pt x="622" y="642"/>
                        </a:cubicBezTo>
                        <a:cubicBezTo>
                          <a:pt x="622" y="647"/>
                          <a:pt x="621" y="654"/>
                          <a:pt x="626" y="654"/>
                        </a:cubicBezTo>
                        <a:cubicBezTo>
                          <a:pt x="627" y="654"/>
                          <a:pt x="627" y="654"/>
                          <a:pt x="628" y="653"/>
                        </a:cubicBezTo>
                        <a:cubicBezTo>
                          <a:pt x="629" y="655"/>
                          <a:pt x="631" y="656"/>
                          <a:pt x="631" y="658"/>
                        </a:cubicBezTo>
                        <a:cubicBezTo>
                          <a:pt x="631" y="661"/>
                          <a:pt x="630" y="662"/>
                          <a:pt x="630" y="665"/>
                        </a:cubicBezTo>
                        <a:cubicBezTo>
                          <a:pt x="630" y="678"/>
                          <a:pt x="640" y="683"/>
                          <a:pt x="640" y="696"/>
                        </a:cubicBezTo>
                        <a:cubicBezTo>
                          <a:pt x="640" y="698"/>
                          <a:pt x="639" y="698"/>
                          <a:pt x="639" y="700"/>
                        </a:cubicBezTo>
                        <a:cubicBezTo>
                          <a:pt x="639" y="701"/>
                          <a:pt x="641" y="702"/>
                          <a:pt x="642" y="703"/>
                        </a:cubicBezTo>
                        <a:cubicBezTo>
                          <a:pt x="643" y="704"/>
                          <a:pt x="644" y="707"/>
                          <a:pt x="646" y="707"/>
                        </a:cubicBezTo>
                        <a:cubicBezTo>
                          <a:pt x="647" y="707"/>
                          <a:pt x="648" y="706"/>
                          <a:pt x="649" y="706"/>
                        </a:cubicBezTo>
                        <a:cubicBezTo>
                          <a:pt x="662" y="706"/>
                          <a:pt x="666" y="730"/>
                          <a:pt x="660" y="703"/>
                        </a:cubicBezTo>
                        <a:cubicBezTo>
                          <a:pt x="661" y="700"/>
                          <a:pt x="661" y="700"/>
                          <a:pt x="661" y="700"/>
                        </a:cubicBezTo>
                        <a:cubicBezTo>
                          <a:pt x="660" y="699"/>
                          <a:pt x="659" y="698"/>
                          <a:pt x="659" y="697"/>
                        </a:cubicBezTo>
                        <a:cubicBezTo>
                          <a:pt x="659" y="694"/>
                          <a:pt x="660" y="690"/>
                          <a:pt x="663" y="690"/>
                        </a:cubicBezTo>
                        <a:cubicBezTo>
                          <a:pt x="667" y="690"/>
                          <a:pt x="666" y="696"/>
                          <a:pt x="669" y="699"/>
                        </a:cubicBezTo>
                        <a:cubicBezTo>
                          <a:pt x="674" y="705"/>
                          <a:pt x="678" y="707"/>
                          <a:pt x="684" y="712"/>
                        </a:cubicBezTo>
                        <a:cubicBezTo>
                          <a:pt x="688" y="716"/>
                          <a:pt x="690" y="718"/>
                          <a:pt x="695" y="719"/>
                        </a:cubicBezTo>
                        <a:cubicBezTo>
                          <a:pt x="695" y="712"/>
                          <a:pt x="695" y="712"/>
                          <a:pt x="695" y="712"/>
                        </a:cubicBezTo>
                        <a:cubicBezTo>
                          <a:pt x="695" y="708"/>
                          <a:pt x="693" y="707"/>
                          <a:pt x="693" y="703"/>
                        </a:cubicBezTo>
                        <a:cubicBezTo>
                          <a:pt x="693" y="701"/>
                          <a:pt x="693" y="701"/>
                          <a:pt x="693" y="701"/>
                        </a:cubicBezTo>
                        <a:cubicBezTo>
                          <a:pt x="693" y="701"/>
                          <a:pt x="694" y="700"/>
                          <a:pt x="694" y="700"/>
                        </a:cubicBezTo>
                        <a:cubicBezTo>
                          <a:pt x="697" y="700"/>
                          <a:pt x="696" y="705"/>
                          <a:pt x="698" y="707"/>
                        </a:cubicBezTo>
                        <a:cubicBezTo>
                          <a:pt x="701" y="711"/>
                          <a:pt x="701" y="714"/>
                          <a:pt x="703" y="719"/>
                        </a:cubicBezTo>
                        <a:cubicBezTo>
                          <a:pt x="705" y="722"/>
                          <a:pt x="707" y="724"/>
                          <a:pt x="707" y="727"/>
                        </a:cubicBezTo>
                        <a:cubicBezTo>
                          <a:pt x="707" y="730"/>
                          <a:pt x="704" y="731"/>
                          <a:pt x="704" y="733"/>
                        </a:cubicBezTo>
                        <a:cubicBezTo>
                          <a:pt x="704" y="737"/>
                          <a:pt x="706" y="738"/>
                          <a:pt x="707" y="741"/>
                        </a:cubicBezTo>
                        <a:cubicBezTo>
                          <a:pt x="708" y="750"/>
                          <a:pt x="709" y="755"/>
                          <a:pt x="709" y="764"/>
                        </a:cubicBezTo>
                        <a:cubicBezTo>
                          <a:pt x="709" y="767"/>
                          <a:pt x="709" y="767"/>
                          <a:pt x="709" y="767"/>
                        </a:cubicBezTo>
                        <a:cubicBezTo>
                          <a:pt x="708" y="767"/>
                          <a:pt x="708" y="767"/>
                          <a:pt x="707" y="767"/>
                        </a:cubicBezTo>
                        <a:cubicBezTo>
                          <a:pt x="707" y="767"/>
                          <a:pt x="706" y="766"/>
                          <a:pt x="706" y="766"/>
                        </a:cubicBezTo>
                        <a:cubicBezTo>
                          <a:pt x="703" y="766"/>
                          <a:pt x="700" y="767"/>
                          <a:pt x="700" y="769"/>
                        </a:cubicBezTo>
                        <a:cubicBezTo>
                          <a:pt x="700" y="772"/>
                          <a:pt x="703" y="772"/>
                          <a:pt x="704" y="774"/>
                        </a:cubicBezTo>
                        <a:cubicBezTo>
                          <a:pt x="707" y="777"/>
                          <a:pt x="711" y="777"/>
                          <a:pt x="714" y="780"/>
                        </a:cubicBezTo>
                        <a:cubicBezTo>
                          <a:pt x="716" y="779"/>
                          <a:pt x="716" y="777"/>
                          <a:pt x="717" y="775"/>
                        </a:cubicBezTo>
                        <a:cubicBezTo>
                          <a:pt x="724" y="778"/>
                          <a:pt x="724" y="784"/>
                          <a:pt x="728" y="791"/>
                        </a:cubicBezTo>
                        <a:cubicBezTo>
                          <a:pt x="730" y="794"/>
                          <a:pt x="734" y="794"/>
                          <a:pt x="737" y="796"/>
                        </a:cubicBezTo>
                        <a:cubicBezTo>
                          <a:pt x="739" y="798"/>
                          <a:pt x="739" y="800"/>
                          <a:pt x="741" y="802"/>
                        </a:cubicBezTo>
                        <a:cubicBezTo>
                          <a:pt x="743" y="806"/>
                          <a:pt x="746" y="805"/>
                          <a:pt x="750" y="807"/>
                        </a:cubicBezTo>
                        <a:cubicBezTo>
                          <a:pt x="751" y="805"/>
                          <a:pt x="752" y="804"/>
                          <a:pt x="754" y="804"/>
                        </a:cubicBezTo>
                        <a:cubicBezTo>
                          <a:pt x="756" y="804"/>
                          <a:pt x="756" y="806"/>
                          <a:pt x="758" y="807"/>
                        </a:cubicBezTo>
                        <a:cubicBezTo>
                          <a:pt x="764" y="809"/>
                          <a:pt x="768" y="811"/>
                          <a:pt x="771" y="817"/>
                        </a:cubicBezTo>
                        <a:cubicBezTo>
                          <a:pt x="773" y="822"/>
                          <a:pt x="774" y="825"/>
                          <a:pt x="774" y="830"/>
                        </a:cubicBezTo>
                        <a:cubicBezTo>
                          <a:pt x="775" y="830"/>
                          <a:pt x="775" y="830"/>
                          <a:pt x="775" y="830"/>
                        </a:cubicBezTo>
                        <a:cubicBezTo>
                          <a:pt x="779" y="833"/>
                          <a:pt x="778" y="838"/>
                          <a:pt x="782" y="841"/>
                        </a:cubicBezTo>
                        <a:cubicBezTo>
                          <a:pt x="786" y="845"/>
                          <a:pt x="791" y="843"/>
                          <a:pt x="795" y="847"/>
                        </a:cubicBezTo>
                        <a:cubicBezTo>
                          <a:pt x="798" y="850"/>
                          <a:pt x="796" y="854"/>
                          <a:pt x="797" y="857"/>
                        </a:cubicBezTo>
                        <a:cubicBezTo>
                          <a:pt x="798" y="862"/>
                          <a:pt x="802" y="863"/>
                          <a:pt x="803" y="867"/>
                        </a:cubicBezTo>
                        <a:cubicBezTo>
                          <a:pt x="804" y="870"/>
                          <a:pt x="805" y="872"/>
                          <a:pt x="807" y="874"/>
                        </a:cubicBezTo>
                        <a:cubicBezTo>
                          <a:pt x="811" y="876"/>
                          <a:pt x="813" y="877"/>
                          <a:pt x="817" y="878"/>
                        </a:cubicBezTo>
                        <a:cubicBezTo>
                          <a:pt x="819" y="878"/>
                          <a:pt x="823" y="878"/>
                          <a:pt x="823" y="880"/>
                        </a:cubicBezTo>
                        <a:cubicBezTo>
                          <a:pt x="823" y="886"/>
                          <a:pt x="819" y="890"/>
                          <a:pt x="819" y="896"/>
                        </a:cubicBezTo>
                        <a:cubicBezTo>
                          <a:pt x="819" y="904"/>
                          <a:pt x="825" y="908"/>
                          <a:pt x="830" y="914"/>
                        </a:cubicBezTo>
                        <a:cubicBezTo>
                          <a:pt x="833" y="916"/>
                          <a:pt x="837" y="916"/>
                          <a:pt x="837" y="919"/>
                        </a:cubicBezTo>
                        <a:cubicBezTo>
                          <a:pt x="837" y="928"/>
                          <a:pt x="831" y="932"/>
                          <a:pt x="831" y="941"/>
                        </a:cubicBezTo>
                        <a:cubicBezTo>
                          <a:pt x="831" y="943"/>
                          <a:pt x="832" y="945"/>
                          <a:pt x="832" y="947"/>
                        </a:cubicBezTo>
                        <a:cubicBezTo>
                          <a:pt x="833" y="947"/>
                          <a:pt x="833" y="948"/>
                          <a:pt x="834" y="948"/>
                        </a:cubicBezTo>
                        <a:cubicBezTo>
                          <a:pt x="834" y="948"/>
                          <a:pt x="834" y="947"/>
                          <a:pt x="835" y="947"/>
                        </a:cubicBezTo>
                        <a:cubicBezTo>
                          <a:pt x="836" y="949"/>
                          <a:pt x="836" y="951"/>
                          <a:pt x="836" y="954"/>
                        </a:cubicBezTo>
                        <a:cubicBezTo>
                          <a:pt x="836" y="958"/>
                          <a:pt x="836" y="958"/>
                          <a:pt x="836" y="958"/>
                        </a:cubicBezTo>
                        <a:cubicBezTo>
                          <a:pt x="836" y="961"/>
                          <a:pt x="837" y="963"/>
                          <a:pt x="839" y="966"/>
                        </a:cubicBezTo>
                        <a:cubicBezTo>
                          <a:pt x="834" y="970"/>
                          <a:pt x="831" y="975"/>
                          <a:pt x="831" y="981"/>
                        </a:cubicBezTo>
                        <a:cubicBezTo>
                          <a:pt x="831" y="984"/>
                          <a:pt x="834" y="985"/>
                          <a:pt x="836" y="987"/>
                        </a:cubicBezTo>
                        <a:cubicBezTo>
                          <a:pt x="834" y="988"/>
                          <a:pt x="831" y="989"/>
                          <a:pt x="831" y="991"/>
                        </a:cubicBezTo>
                        <a:cubicBezTo>
                          <a:pt x="831" y="995"/>
                          <a:pt x="835" y="996"/>
                          <a:pt x="837" y="999"/>
                        </a:cubicBezTo>
                        <a:cubicBezTo>
                          <a:pt x="838" y="1002"/>
                          <a:pt x="837" y="1004"/>
                          <a:pt x="838" y="1007"/>
                        </a:cubicBezTo>
                        <a:cubicBezTo>
                          <a:pt x="840" y="1012"/>
                          <a:pt x="844" y="1013"/>
                          <a:pt x="847" y="1018"/>
                        </a:cubicBezTo>
                        <a:cubicBezTo>
                          <a:pt x="846" y="1021"/>
                          <a:pt x="845" y="1022"/>
                          <a:pt x="845" y="1025"/>
                        </a:cubicBezTo>
                        <a:cubicBezTo>
                          <a:pt x="845" y="1038"/>
                          <a:pt x="855" y="1044"/>
                          <a:pt x="858" y="1055"/>
                        </a:cubicBezTo>
                        <a:close/>
                      </a:path>
                    </a:pathLst>
                  </a:custGeom>
                  <a:solidFill>
                    <a:srgbClr val="81CCEA">
                      <a:alpha val="20000"/>
                    </a:srgbClr>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67">
                      <a:solidFill>
                        <a:srgbClr val="FFFFFF"/>
                      </a:solidFill>
                      <a:latin typeface="Calibri"/>
                      <a:ea typeface="Calibri"/>
                      <a:cs typeface="Calibri"/>
                      <a:sym typeface="Calibri"/>
                    </a:endParaRPr>
                  </a:p>
                </p:txBody>
              </p:sp>
              <p:sp>
                <p:nvSpPr>
                  <p:cNvPr id="42" name="Google Shape;42;p4"/>
                  <p:cNvSpPr/>
                  <p:nvPr/>
                </p:nvSpPr>
                <p:spPr>
                  <a:xfrm>
                    <a:off x="4144963" y="2638425"/>
                    <a:ext cx="1200150" cy="1435100"/>
                  </a:xfrm>
                  <a:custGeom>
                    <a:avLst/>
                    <a:gdLst/>
                    <a:ahLst/>
                    <a:cxnLst/>
                    <a:rect l="l" t="t" r="r" b="b"/>
                    <a:pathLst>
                      <a:path w="662" h="792" extrusionOk="0">
                        <a:moveTo>
                          <a:pt x="496" y="630"/>
                        </a:moveTo>
                        <a:cubicBezTo>
                          <a:pt x="491" y="631"/>
                          <a:pt x="489" y="634"/>
                          <a:pt x="486" y="637"/>
                        </a:cubicBezTo>
                        <a:cubicBezTo>
                          <a:pt x="490" y="640"/>
                          <a:pt x="494" y="640"/>
                          <a:pt x="499" y="640"/>
                        </a:cubicBezTo>
                        <a:cubicBezTo>
                          <a:pt x="501" y="640"/>
                          <a:pt x="501" y="639"/>
                          <a:pt x="503" y="638"/>
                        </a:cubicBezTo>
                        <a:cubicBezTo>
                          <a:pt x="501" y="634"/>
                          <a:pt x="499" y="632"/>
                          <a:pt x="496" y="630"/>
                        </a:cubicBezTo>
                        <a:close/>
                        <a:moveTo>
                          <a:pt x="417" y="642"/>
                        </a:moveTo>
                        <a:cubicBezTo>
                          <a:pt x="417" y="644"/>
                          <a:pt x="421" y="644"/>
                          <a:pt x="423" y="645"/>
                        </a:cubicBezTo>
                        <a:cubicBezTo>
                          <a:pt x="425" y="647"/>
                          <a:pt x="425" y="649"/>
                          <a:pt x="427" y="649"/>
                        </a:cubicBezTo>
                        <a:cubicBezTo>
                          <a:pt x="435" y="649"/>
                          <a:pt x="435" y="649"/>
                          <a:pt x="435" y="649"/>
                        </a:cubicBezTo>
                        <a:cubicBezTo>
                          <a:pt x="441" y="650"/>
                          <a:pt x="441" y="650"/>
                          <a:pt x="441" y="650"/>
                        </a:cubicBezTo>
                        <a:cubicBezTo>
                          <a:pt x="445" y="650"/>
                          <a:pt x="448" y="650"/>
                          <a:pt x="453" y="650"/>
                        </a:cubicBezTo>
                        <a:cubicBezTo>
                          <a:pt x="453" y="649"/>
                          <a:pt x="453" y="649"/>
                          <a:pt x="453" y="648"/>
                        </a:cubicBezTo>
                        <a:cubicBezTo>
                          <a:pt x="453" y="647"/>
                          <a:pt x="453" y="647"/>
                          <a:pt x="452" y="647"/>
                        </a:cubicBezTo>
                        <a:cubicBezTo>
                          <a:pt x="454" y="646"/>
                          <a:pt x="454" y="646"/>
                          <a:pt x="454" y="646"/>
                        </a:cubicBezTo>
                        <a:cubicBezTo>
                          <a:pt x="461" y="646"/>
                          <a:pt x="461" y="646"/>
                          <a:pt x="461" y="646"/>
                        </a:cubicBezTo>
                        <a:cubicBezTo>
                          <a:pt x="464" y="649"/>
                          <a:pt x="466" y="651"/>
                          <a:pt x="470" y="654"/>
                        </a:cubicBezTo>
                        <a:cubicBezTo>
                          <a:pt x="472" y="649"/>
                          <a:pt x="474" y="647"/>
                          <a:pt x="474" y="643"/>
                        </a:cubicBezTo>
                        <a:cubicBezTo>
                          <a:pt x="474" y="640"/>
                          <a:pt x="478" y="641"/>
                          <a:pt x="481" y="640"/>
                        </a:cubicBezTo>
                        <a:cubicBezTo>
                          <a:pt x="483" y="638"/>
                          <a:pt x="482" y="635"/>
                          <a:pt x="483" y="632"/>
                        </a:cubicBezTo>
                        <a:cubicBezTo>
                          <a:pt x="481" y="632"/>
                          <a:pt x="480" y="632"/>
                          <a:pt x="479" y="632"/>
                        </a:cubicBezTo>
                        <a:cubicBezTo>
                          <a:pt x="476" y="632"/>
                          <a:pt x="473" y="632"/>
                          <a:pt x="473" y="629"/>
                        </a:cubicBezTo>
                        <a:cubicBezTo>
                          <a:pt x="473" y="627"/>
                          <a:pt x="474" y="626"/>
                          <a:pt x="474" y="624"/>
                        </a:cubicBezTo>
                        <a:cubicBezTo>
                          <a:pt x="474" y="622"/>
                          <a:pt x="472" y="621"/>
                          <a:pt x="470" y="621"/>
                        </a:cubicBezTo>
                        <a:cubicBezTo>
                          <a:pt x="456" y="621"/>
                          <a:pt x="449" y="623"/>
                          <a:pt x="436" y="627"/>
                        </a:cubicBezTo>
                        <a:cubicBezTo>
                          <a:pt x="430" y="630"/>
                          <a:pt x="425" y="627"/>
                          <a:pt x="420" y="631"/>
                        </a:cubicBezTo>
                        <a:cubicBezTo>
                          <a:pt x="417" y="634"/>
                          <a:pt x="417" y="637"/>
                          <a:pt x="417" y="642"/>
                        </a:cubicBezTo>
                        <a:close/>
                        <a:moveTo>
                          <a:pt x="0" y="360"/>
                        </a:moveTo>
                        <a:cubicBezTo>
                          <a:pt x="0" y="360"/>
                          <a:pt x="0" y="360"/>
                          <a:pt x="0" y="360"/>
                        </a:cubicBezTo>
                        <a:cubicBezTo>
                          <a:pt x="0" y="0"/>
                          <a:pt x="0" y="0"/>
                          <a:pt x="0" y="0"/>
                        </a:cubicBezTo>
                        <a:cubicBezTo>
                          <a:pt x="0" y="0"/>
                          <a:pt x="0" y="0"/>
                          <a:pt x="0" y="0"/>
                        </a:cubicBezTo>
                        <a:cubicBezTo>
                          <a:pt x="495" y="2"/>
                          <a:pt x="495" y="2"/>
                          <a:pt x="495" y="2"/>
                        </a:cubicBezTo>
                        <a:cubicBezTo>
                          <a:pt x="495" y="2"/>
                          <a:pt x="495" y="2"/>
                          <a:pt x="495" y="2"/>
                        </a:cubicBezTo>
                        <a:cubicBezTo>
                          <a:pt x="662" y="3"/>
                          <a:pt x="662" y="3"/>
                          <a:pt x="662" y="3"/>
                        </a:cubicBezTo>
                        <a:cubicBezTo>
                          <a:pt x="662" y="189"/>
                          <a:pt x="662" y="189"/>
                          <a:pt x="662" y="189"/>
                        </a:cubicBezTo>
                        <a:cubicBezTo>
                          <a:pt x="662" y="189"/>
                          <a:pt x="662" y="189"/>
                          <a:pt x="662" y="189"/>
                        </a:cubicBezTo>
                        <a:cubicBezTo>
                          <a:pt x="661" y="515"/>
                          <a:pt x="661" y="515"/>
                          <a:pt x="661" y="515"/>
                        </a:cubicBezTo>
                        <a:cubicBezTo>
                          <a:pt x="661" y="515"/>
                          <a:pt x="661" y="515"/>
                          <a:pt x="661" y="515"/>
                        </a:cubicBezTo>
                        <a:cubicBezTo>
                          <a:pt x="660" y="791"/>
                          <a:pt x="660" y="791"/>
                          <a:pt x="660" y="791"/>
                        </a:cubicBezTo>
                        <a:cubicBezTo>
                          <a:pt x="660" y="791"/>
                          <a:pt x="660" y="791"/>
                          <a:pt x="660" y="791"/>
                        </a:cubicBezTo>
                        <a:cubicBezTo>
                          <a:pt x="658" y="791"/>
                          <a:pt x="656" y="790"/>
                          <a:pt x="654" y="790"/>
                        </a:cubicBezTo>
                        <a:cubicBezTo>
                          <a:pt x="650" y="790"/>
                          <a:pt x="648" y="792"/>
                          <a:pt x="644" y="792"/>
                        </a:cubicBezTo>
                        <a:cubicBezTo>
                          <a:pt x="640" y="792"/>
                          <a:pt x="638" y="787"/>
                          <a:pt x="635" y="785"/>
                        </a:cubicBezTo>
                        <a:cubicBezTo>
                          <a:pt x="626" y="778"/>
                          <a:pt x="623" y="772"/>
                          <a:pt x="619" y="762"/>
                        </a:cubicBezTo>
                        <a:cubicBezTo>
                          <a:pt x="617" y="759"/>
                          <a:pt x="616" y="757"/>
                          <a:pt x="614" y="754"/>
                        </a:cubicBezTo>
                        <a:cubicBezTo>
                          <a:pt x="612" y="753"/>
                          <a:pt x="612" y="750"/>
                          <a:pt x="610" y="750"/>
                        </a:cubicBezTo>
                        <a:cubicBezTo>
                          <a:pt x="608" y="749"/>
                          <a:pt x="606" y="751"/>
                          <a:pt x="604" y="749"/>
                        </a:cubicBezTo>
                        <a:cubicBezTo>
                          <a:pt x="598" y="743"/>
                          <a:pt x="600" y="735"/>
                          <a:pt x="593" y="730"/>
                        </a:cubicBezTo>
                        <a:cubicBezTo>
                          <a:pt x="594" y="729"/>
                          <a:pt x="596" y="728"/>
                          <a:pt x="596" y="726"/>
                        </a:cubicBezTo>
                        <a:cubicBezTo>
                          <a:pt x="596" y="721"/>
                          <a:pt x="593" y="716"/>
                          <a:pt x="588" y="714"/>
                        </a:cubicBezTo>
                        <a:cubicBezTo>
                          <a:pt x="595" y="711"/>
                          <a:pt x="600" y="707"/>
                          <a:pt x="600" y="699"/>
                        </a:cubicBezTo>
                        <a:cubicBezTo>
                          <a:pt x="600" y="691"/>
                          <a:pt x="600" y="691"/>
                          <a:pt x="600" y="691"/>
                        </a:cubicBezTo>
                        <a:cubicBezTo>
                          <a:pt x="600" y="674"/>
                          <a:pt x="591" y="665"/>
                          <a:pt x="584" y="650"/>
                        </a:cubicBezTo>
                        <a:cubicBezTo>
                          <a:pt x="581" y="646"/>
                          <a:pt x="577" y="646"/>
                          <a:pt x="574" y="641"/>
                        </a:cubicBezTo>
                        <a:cubicBezTo>
                          <a:pt x="569" y="634"/>
                          <a:pt x="564" y="631"/>
                          <a:pt x="560" y="623"/>
                        </a:cubicBezTo>
                        <a:cubicBezTo>
                          <a:pt x="559" y="621"/>
                          <a:pt x="556" y="620"/>
                          <a:pt x="556" y="618"/>
                        </a:cubicBezTo>
                        <a:cubicBezTo>
                          <a:pt x="556" y="617"/>
                          <a:pt x="557" y="617"/>
                          <a:pt x="557" y="616"/>
                        </a:cubicBezTo>
                        <a:cubicBezTo>
                          <a:pt x="559" y="616"/>
                          <a:pt x="560" y="614"/>
                          <a:pt x="563" y="614"/>
                        </a:cubicBezTo>
                        <a:cubicBezTo>
                          <a:pt x="565" y="614"/>
                          <a:pt x="567" y="615"/>
                          <a:pt x="567" y="617"/>
                        </a:cubicBezTo>
                        <a:cubicBezTo>
                          <a:pt x="567" y="621"/>
                          <a:pt x="564" y="622"/>
                          <a:pt x="564" y="626"/>
                        </a:cubicBezTo>
                        <a:cubicBezTo>
                          <a:pt x="564" y="627"/>
                          <a:pt x="565" y="628"/>
                          <a:pt x="566" y="629"/>
                        </a:cubicBezTo>
                        <a:cubicBezTo>
                          <a:pt x="573" y="628"/>
                          <a:pt x="572" y="620"/>
                          <a:pt x="572" y="613"/>
                        </a:cubicBezTo>
                        <a:cubicBezTo>
                          <a:pt x="572" y="607"/>
                          <a:pt x="569" y="602"/>
                          <a:pt x="563" y="602"/>
                        </a:cubicBezTo>
                        <a:cubicBezTo>
                          <a:pt x="558" y="602"/>
                          <a:pt x="556" y="606"/>
                          <a:pt x="552" y="608"/>
                        </a:cubicBezTo>
                        <a:cubicBezTo>
                          <a:pt x="549" y="609"/>
                          <a:pt x="547" y="608"/>
                          <a:pt x="544" y="609"/>
                        </a:cubicBezTo>
                        <a:cubicBezTo>
                          <a:pt x="540" y="609"/>
                          <a:pt x="539" y="614"/>
                          <a:pt x="535" y="616"/>
                        </a:cubicBezTo>
                        <a:cubicBezTo>
                          <a:pt x="527" y="620"/>
                          <a:pt x="523" y="622"/>
                          <a:pt x="514" y="625"/>
                        </a:cubicBezTo>
                        <a:cubicBezTo>
                          <a:pt x="504" y="623"/>
                          <a:pt x="504" y="623"/>
                          <a:pt x="504" y="623"/>
                        </a:cubicBezTo>
                        <a:cubicBezTo>
                          <a:pt x="504" y="622"/>
                          <a:pt x="504" y="622"/>
                          <a:pt x="504" y="622"/>
                        </a:cubicBezTo>
                        <a:cubicBezTo>
                          <a:pt x="506" y="618"/>
                          <a:pt x="510" y="618"/>
                          <a:pt x="513" y="614"/>
                        </a:cubicBezTo>
                        <a:cubicBezTo>
                          <a:pt x="519" y="603"/>
                          <a:pt x="521" y="596"/>
                          <a:pt x="525" y="584"/>
                        </a:cubicBezTo>
                        <a:cubicBezTo>
                          <a:pt x="527" y="579"/>
                          <a:pt x="530" y="576"/>
                          <a:pt x="530" y="570"/>
                        </a:cubicBezTo>
                        <a:cubicBezTo>
                          <a:pt x="530" y="560"/>
                          <a:pt x="521" y="557"/>
                          <a:pt x="515" y="549"/>
                        </a:cubicBezTo>
                        <a:cubicBezTo>
                          <a:pt x="511" y="544"/>
                          <a:pt x="511" y="539"/>
                          <a:pt x="509" y="532"/>
                        </a:cubicBezTo>
                        <a:cubicBezTo>
                          <a:pt x="508" y="528"/>
                          <a:pt x="505" y="526"/>
                          <a:pt x="504" y="521"/>
                        </a:cubicBezTo>
                        <a:cubicBezTo>
                          <a:pt x="500" y="525"/>
                          <a:pt x="500" y="529"/>
                          <a:pt x="496" y="534"/>
                        </a:cubicBezTo>
                        <a:cubicBezTo>
                          <a:pt x="491" y="540"/>
                          <a:pt x="489" y="546"/>
                          <a:pt x="489" y="554"/>
                        </a:cubicBezTo>
                        <a:cubicBezTo>
                          <a:pt x="488" y="561"/>
                          <a:pt x="486" y="565"/>
                          <a:pt x="485" y="572"/>
                        </a:cubicBezTo>
                        <a:cubicBezTo>
                          <a:pt x="484" y="575"/>
                          <a:pt x="483" y="577"/>
                          <a:pt x="483" y="580"/>
                        </a:cubicBezTo>
                        <a:cubicBezTo>
                          <a:pt x="482" y="583"/>
                          <a:pt x="482" y="587"/>
                          <a:pt x="478" y="587"/>
                        </a:cubicBezTo>
                        <a:cubicBezTo>
                          <a:pt x="474" y="587"/>
                          <a:pt x="472" y="585"/>
                          <a:pt x="468" y="585"/>
                        </a:cubicBezTo>
                        <a:cubicBezTo>
                          <a:pt x="454" y="585"/>
                          <a:pt x="448" y="599"/>
                          <a:pt x="434" y="599"/>
                        </a:cubicBezTo>
                        <a:cubicBezTo>
                          <a:pt x="433" y="599"/>
                          <a:pt x="433" y="599"/>
                          <a:pt x="433" y="599"/>
                        </a:cubicBezTo>
                        <a:cubicBezTo>
                          <a:pt x="433" y="596"/>
                          <a:pt x="433" y="596"/>
                          <a:pt x="433" y="596"/>
                        </a:cubicBezTo>
                        <a:cubicBezTo>
                          <a:pt x="433" y="592"/>
                          <a:pt x="435" y="590"/>
                          <a:pt x="437" y="586"/>
                        </a:cubicBezTo>
                        <a:cubicBezTo>
                          <a:pt x="438" y="582"/>
                          <a:pt x="437" y="577"/>
                          <a:pt x="442" y="575"/>
                        </a:cubicBezTo>
                        <a:cubicBezTo>
                          <a:pt x="445" y="574"/>
                          <a:pt x="447" y="574"/>
                          <a:pt x="450" y="574"/>
                        </a:cubicBezTo>
                        <a:cubicBezTo>
                          <a:pt x="459" y="574"/>
                          <a:pt x="459" y="574"/>
                          <a:pt x="459" y="574"/>
                        </a:cubicBezTo>
                        <a:cubicBezTo>
                          <a:pt x="467" y="574"/>
                          <a:pt x="468" y="563"/>
                          <a:pt x="468" y="555"/>
                        </a:cubicBezTo>
                        <a:cubicBezTo>
                          <a:pt x="468" y="549"/>
                          <a:pt x="467" y="546"/>
                          <a:pt x="466" y="541"/>
                        </a:cubicBezTo>
                        <a:cubicBezTo>
                          <a:pt x="469" y="527"/>
                          <a:pt x="469" y="527"/>
                          <a:pt x="469" y="527"/>
                        </a:cubicBezTo>
                        <a:cubicBezTo>
                          <a:pt x="469" y="526"/>
                          <a:pt x="468" y="525"/>
                          <a:pt x="468" y="523"/>
                        </a:cubicBezTo>
                        <a:cubicBezTo>
                          <a:pt x="468" y="519"/>
                          <a:pt x="473" y="518"/>
                          <a:pt x="473" y="514"/>
                        </a:cubicBezTo>
                        <a:cubicBezTo>
                          <a:pt x="473" y="513"/>
                          <a:pt x="471" y="512"/>
                          <a:pt x="471" y="511"/>
                        </a:cubicBezTo>
                        <a:cubicBezTo>
                          <a:pt x="471" y="508"/>
                          <a:pt x="476" y="508"/>
                          <a:pt x="476" y="504"/>
                        </a:cubicBezTo>
                        <a:cubicBezTo>
                          <a:pt x="476" y="503"/>
                          <a:pt x="475" y="503"/>
                          <a:pt x="474" y="502"/>
                        </a:cubicBezTo>
                        <a:cubicBezTo>
                          <a:pt x="477" y="498"/>
                          <a:pt x="480" y="497"/>
                          <a:pt x="484" y="494"/>
                        </a:cubicBezTo>
                        <a:cubicBezTo>
                          <a:pt x="486" y="491"/>
                          <a:pt x="486" y="488"/>
                          <a:pt x="489" y="487"/>
                        </a:cubicBezTo>
                        <a:cubicBezTo>
                          <a:pt x="491" y="486"/>
                          <a:pt x="494" y="485"/>
                          <a:pt x="494" y="483"/>
                        </a:cubicBezTo>
                        <a:cubicBezTo>
                          <a:pt x="494" y="475"/>
                          <a:pt x="487" y="472"/>
                          <a:pt x="487" y="465"/>
                        </a:cubicBezTo>
                        <a:cubicBezTo>
                          <a:pt x="487" y="463"/>
                          <a:pt x="488" y="462"/>
                          <a:pt x="488" y="461"/>
                        </a:cubicBezTo>
                        <a:cubicBezTo>
                          <a:pt x="488" y="460"/>
                          <a:pt x="487" y="460"/>
                          <a:pt x="487" y="460"/>
                        </a:cubicBezTo>
                        <a:cubicBezTo>
                          <a:pt x="487" y="459"/>
                          <a:pt x="487" y="459"/>
                          <a:pt x="488" y="458"/>
                        </a:cubicBezTo>
                        <a:cubicBezTo>
                          <a:pt x="491" y="458"/>
                          <a:pt x="492" y="455"/>
                          <a:pt x="495" y="455"/>
                        </a:cubicBezTo>
                        <a:cubicBezTo>
                          <a:pt x="496" y="455"/>
                          <a:pt x="496" y="457"/>
                          <a:pt x="497" y="457"/>
                        </a:cubicBezTo>
                        <a:cubicBezTo>
                          <a:pt x="498" y="457"/>
                          <a:pt x="498" y="456"/>
                          <a:pt x="499" y="456"/>
                        </a:cubicBezTo>
                        <a:cubicBezTo>
                          <a:pt x="499" y="453"/>
                          <a:pt x="499" y="453"/>
                          <a:pt x="499" y="453"/>
                        </a:cubicBezTo>
                        <a:cubicBezTo>
                          <a:pt x="499" y="449"/>
                          <a:pt x="494" y="448"/>
                          <a:pt x="493" y="444"/>
                        </a:cubicBezTo>
                        <a:cubicBezTo>
                          <a:pt x="488" y="432"/>
                          <a:pt x="492" y="422"/>
                          <a:pt x="483" y="413"/>
                        </a:cubicBezTo>
                        <a:cubicBezTo>
                          <a:pt x="483" y="417"/>
                          <a:pt x="482" y="419"/>
                          <a:pt x="482" y="423"/>
                        </a:cubicBezTo>
                        <a:cubicBezTo>
                          <a:pt x="482" y="427"/>
                          <a:pt x="483" y="429"/>
                          <a:pt x="483" y="433"/>
                        </a:cubicBezTo>
                        <a:cubicBezTo>
                          <a:pt x="483" y="437"/>
                          <a:pt x="484" y="441"/>
                          <a:pt x="481" y="443"/>
                        </a:cubicBezTo>
                        <a:cubicBezTo>
                          <a:pt x="478" y="445"/>
                          <a:pt x="476" y="442"/>
                          <a:pt x="473" y="444"/>
                        </a:cubicBezTo>
                        <a:cubicBezTo>
                          <a:pt x="470" y="445"/>
                          <a:pt x="472" y="450"/>
                          <a:pt x="469" y="451"/>
                        </a:cubicBezTo>
                        <a:cubicBezTo>
                          <a:pt x="468" y="452"/>
                          <a:pt x="466" y="452"/>
                          <a:pt x="465" y="453"/>
                        </a:cubicBezTo>
                        <a:cubicBezTo>
                          <a:pt x="463" y="455"/>
                          <a:pt x="464" y="457"/>
                          <a:pt x="464" y="459"/>
                        </a:cubicBezTo>
                        <a:cubicBezTo>
                          <a:pt x="463" y="461"/>
                          <a:pt x="462" y="462"/>
                          <a:pt x="461" y="464"/>
                        </a:cubicBezTo>
                        <a:cubicBezTo>
                          <a:pt x="461" y="467"/>
                          <a:pt x="463" y="470"/>
                          <a:pt x="461" y="473"/>
                        </a:cubicBezTo>
                        <a:cubicBezTo>
                          <a:pt x="460" y="475"/>
                          <a:pt x="457" y="476"/>
                          <a:pt x="456" y="478"/>
                        </a:cubicBezTo>
                        <a:cubicBezTo>
                          <a:pt x="454" y="485"/>
                          <a:pt x="452" y="493"/>
                          <a:pt x="445" y="493"/>
                        </a:cubicBezTo>
                        <a:cubicBezTo>
                          <a:pt x="442" y="493"/>
                          <a:pt x="440" y="492"/>
                          <a:pt x="436" y="492"/>
                        </a:cubicBezTo>
                        <a:cubicBezTo>
                          <a:pt x="434" y="492"/>
                          <a:pt x="434" y="494"/>
                          <a:pt x="433" y="496"/>
                        </a:cubicBezTo>
                        <a:cubicBezTo>
                          <a:pt x="431" y="498"/>
                          <a:pt x="429" y="499"/>
                          <a:pt x="427" y="501"/>
                        </a:cubicBezTo>
                        <a:cubicBezTo>
                          <a:pt x="425" y="503"/>
                          <a:pt x="422" y="503"/>
                          <a:pt x="419" y="504"/>
                        </a:cubicBezTo>
                        <a:cubicBezTo>
                          <a:pt x="415" y="506"/>
                          <a:pt x="413" y="509"/>
                          <a:pt x="409" y="513"/>
                        </a:cubicBezTo>
                        <a:cubicBezTo>
                          <a:pt x="403" y="517"/>
                          <a:pt x="403" y="523"/>
                          <a:pt x="399" y="529"/>
                        </a:cubicBezTo>
                        <a:cubicBezTo>
                          <a:pt x="397" y="534"/>
                          <a:pt x="390" y="534"/>
                          <a:pt x="390" y="539"/>
                        </a:cubicBezTo>
                        <a:cubicBezTo>
                          <a:pt x="390" y="541"/>
                          <a:pt x="392" y="541"/>
                          <a:pt x="392" y="543"/>
                        </a:cubicBezTo>
                        <a:cubicBezTo>
                          <a:pt x="392" y="547"/>
                          <a:pt x="387" y="546"/>
                          <a:pt x="384" y="548"/>
                        </a:cubicBezTo>
                        <a:cubicBezTo>
                          <a:pt x="379" y="550"/>
                          <a:pt x="377" y="554"/>
                          <a:pt x="377" y="560"/>
                        </a:cubicBezTo>
                        <a:cubicBezTo>
                          <a:pt x="377" y="560"/>
                          <a:pt x="378" y="560"/>
                          <a:pt x="378" y="561"/>
                        </a:cubicBezTo>
                        <a:cubicBezTo>
                          <a:pt x="378" y="563"/>
                          <a:pt x="375" y="563"/>
                          <a:pt x="375" y="566"/>
                        </a:cubicBezTo>
                        <a:cubicBezTo>
                          <a:pt x="375" y="567"/>
                          <a:pt x="376" y="567"/>
                          <a:pt x="376" y="568"/>
                        </a:cubicBezTo>
                        <a:cubicBezTo>
                          <a:pt x="379" y="567"/>
                          <a:pt x="380" y="567"/>
                          <a:pt x="383" y="566"/>
                        </a:cubicBezTo>
                        <a:cubicBezTo>
                          <a:pt x="382" y="569"/>
                          <a:pt x="382" y="572"/>
                          <a:pt x="381" y="576"/>
                        </a:cubicBezTo>
                        <a:cubicBezTo>
                          <a:pt x="377" y="572"/>
                          <a:pt x="374" y="569"/>
                          <a:pt x="368" y="569"/>
                        </a:cubicBezTo>
                        <a:cubicBezTo>
                          <a:pt x="366" y="569"/>
                          <a:pt x="366" y="572"/>
                          <a:pt x="366" y="575"/>
                        </a:cubicBezTo>
                        <a:cubicBezTo>
                          <a:pt x="364" y="574"/>
                          <a:pt x="364" y="574"/>
                          <a:pt x="364" y="574"/>
                        </a:cubicBezTo>
                        <a:cubicBezTo>
                          <a:pt x="362" y="569"/>
                          <a:pt x="362" y="565"/>
                          <a:pt x="358" y="561"/>
                        </a:cubicBezTo>
                        <a:cubicBezTo>
                          <a:pt x="342" y="545"/>
                          <a:pt x="349" y="555"/>
                          <a:pt x="355" y="555"/>
                        </a:cubicBezTo>
                        <a:cubicBezTo>
                          <a:pt x="357" y="555"/>
                          <a:pt x="357" y="555"/>
                          <a:pt x="357" y="555"/>
                        </a:cubicBezTo>
                        <a:cubicBezTo>
                          <a:pt x="357" y="552"/>
                          <a:pt x="357" y="552"/>
                          <a:pt x="357" y="552"/>
                        </a:cubicBezTo>
                        <a:cubicBezTo>
                          <a:pt x="352" y="538"/>
                          <a:pt x="352" y="538"/>
                          <a:pt x="352" y="538"/>
                        </a:cubicBezTo>
                        <a:cubicBezTo>
                          <a:pt x="351" y="534"/>
                          <a:pt x="352" y="531"/>
                          <a:pt x="350" y="528"/>
                        </a:cubicBezTo>
                        <a:cubicBezTo>
                          <a:pt x="349" y="525"/>
                          <a:pt x="346" y="524"/>
                          <a:pt x="346" y="521"/>
                        </a:cubicBezTo>
                        <a:cubicBezTo>
                          <a:pt x="346" y="520"/>
                          <a:pt x="347" y="520"/>
                          <a:pt x="347" y="519"/>
                        </a:cubicBezTo>
                        <a:cubicBezTo>
                          <a:pt x="347" y="516"/>
                          <a:pt x="345" y="514"/>
                          <a:pt x="344" y="511"/>
                        </a:cubicBezTo>
                        <a:cubicBezTo>
                          <a:pt x="343" y="507"/>
                          <a:pt x="343" y="504"/>
                          <a:pt x="340" y="502"/>
                        </a:cubicBezTo>
                        <a:cubicBezTo>
                          <a:pt x="336" y="500"/>
                          <a:pt x="333" y="499"/>
                          <a:pt x="331" y="495"/>
                        </a:cubicBezTo>
                        <a:cubicBezTo>
                          <a:pt x="328" y="491"/>
                          <a:pt x="325" y="489"/>
                          <a:pt x="324" y="485"/>
                        </a:cubicBezTo>
                        <a:cubicBezTo>
                          <a:pt x="322" y="478"/>
                          <a:pt x="323" y="474"/>
                          <a:pt x="321" y="467"/>
                        </a:cubicBezTo>
                        <a:cubicBezTo>
                          <a:pt x="320" y="464"/>
                          <a:pt x="315" y="464"/>
                          <a:pt x="315" y="460"/>
                        </a:cubicBezTo>
                        <a:cubicBezTo>
                          <a:pt x="315" y="459"/>
                          <a:pt x="315" y="459"/>
                          <a:pt x="315" y="458"/>
                        </a:cubicBezTo>
                        <a:cubicBezTo>
                          <a:pt x="315" y="452"/>
                          <a:pt x="306" y="455"/>
                          <a:pt x="299" y="454"/>
                        </a:cubicBezTo>
                        <a:cubicBezTo>
                          <a:pt x="293" y="453"/>
                          <a:pt x="292" y="446"/>
                          <a:pt x="285" y="446"/>
                        </a:cubicBezTo>
                        <a:cubicBezTo>
                          <a:pt x="285" y="443"/>
                          <a:pt x="285" y="443"/>
                          <a:pt x="285" y="443"/>
                        </a:cubicBezTo>
                        <a:cubicBezTo>
                          <a:pt x="285" y="442"/>
                          <a:pt x="286" y="441"/>
                          <a:pt x="286" y="440"/>
                        </a:cubicBezTo>
                        <a:cubicBezTo>
                          <a:pt x="286" y="437"/>
                          <a:pt x="283" y="438"/>
                          <a:pt x="280" y="437"/>
                        </a:cubicBezTo>
                        <a:cubicBezTo>
                          <a:pt x="283" y="435"/>
                          <a:pt x="283" y="432"/>
                          <a:pt x="285" y="429"/>
                        </a:cubicBezTo>
                        <a:cubicBezTo>
                          <a:pt x="287" y="430"/>
                          <a:pt x="287" y="431"/>
                          <a:pt x="288" y="433"/>
                        </a:cubicBezTo>
                        <a:cubicBezTo>
                          <a:pt x="289" y="430"/>
                          <a:pt x="292" y="428"/>
                          <a:pt x="292" y="424"/>
                        </a:cubicBezTo>
                        <a:cubicBezTo>
                          <a:pt x="292" y="417"/>
                          <a:pt x="290" y="409"/>
                          <a:pt x="283" y="409"/>
                        </a:cubicBezTo>
                        <a:cubicBezTo>
                          <a:pt x="276" y="409"/>
                          <a:pt x="274" y="413"/>
                          <a:pt x="268" y="415"/>
                        </a:cubicBezTo>
                        <a:cubicBezTo>
                          <a:pt x="268" y="414"/>
                          <a:pt x="267" y="414"/>
                          <a:pt x="267" y="414"/>
                        </a:cubicBezTo>
                        <a:cubicBezTo>
                          <a:pt x="267" y="412"/>
                          <a:pt x="269" y="412"/>
                          <a:pt x="269" y="410"/>
                        </a:cubicBezTo>
                        <a:cubicBezTo>
                          <a:pt x="269" y="409"/>
                          <a:pt x="268" y="409"/>
                          <a:pt x="268" y="408"/>
                        </a:cubicBezTo>
                        <a:cubicBezTo>
                          <a:pt x="269" y="408"/>
                          <a:pt x="270" y="409"/>
                          <a:pt x="272" y="409"/>
                        </a:cubicBezTo>
                        <a:cubicBezTo>
                          <a:pt x="273" y="409"/>
                          <a:pt x="273" y="409"/>
                          <a:pt x="273" y="409"/>
                        </a:cubicBezTo>
                        <a:cubicBezTo>
                          <a:pt x="271" y="401"/>
                          <a:pt x="264" y="399"/>
                          <a:pt x="259" y="392"/>
                        </a:cubicBezTo>
                        <a:cubicBezTo>
                          <a:pt x="257" y="389"/>
                          <a:pt x="257" y="385"/>
                          <a:pt x="253" y="385"/>
                        </a:cubicBezTo>
                        <a:cubicBezTo>
                          <a:pt x="251" y="385"/>
                          <a:pt x="252" y="389"/>
                          <a:pt x="250" y="389"/>
                        </a:cubicBezTo>
                        <a:cubicBezTo>
                          <a:pt x="248" y="389"/>
                          <a:pt x="247" y="388"/>
                          <a:pt x="246" y="387"/>
                        </a:cubicBezTo>
                        <a:cubicBezTo>
                          <a:pt x="243" y="389"/>
                          <a:pt x="242" y="393"/>
                          <a:pt x="238" y="393"/>
                        </a:cubicBezTo>
                        <a:cubicBezTo>
                          <a:pt x="232" y="393"/>
                          <a:pt x="229" y="389"/>
                          <a:pt x="223" y="386"/>
                        </a:cubicBezTo>
                        <a:cubicBezTo>
                          <a:pt x="221" y="385"/>
                          <a:pt x="220" y="385"/>
                          <a:pt x="217" y="384"/>
                        </a:cubicBezTo>
                        <a:cubicBezTo>
                          <a:pt x="209" y="379"/>
                          <a:pt x="204" y="374"/>
                          <a:pt x="193" y="374"/>
                        </a:cubicBezTo>
                        <a:cubicBezTo>
                          <a:pt x="190" y="374"/>
                          <a:pt x="189" y="378"/>
                          <a:pt x="186" y="379"/>
                        </a:cubicBezTo>
                        <a:cubicBezTo>
                          <a:pt x="182" y="381"/>
                          <a:pt x="179" y="381"/>
                          <a:pt x="175" y="382"/>
                        </a:cubicBezTo>
                        <a:cubicBezTo>
                          <a:pt x="174" y="372"/>
                          <a:pt x="163" y="371"/>
                          <a:pt x="157" y="364"/>
                        </a:cubicBezTo>
                        <a:cubicBezTo>
                          <a:pt x="149" y="358"/>
                          <a:pt x="144" y="356"/>
                          <a:pt x="135" y="352"/>
                        </a:cubicBezTo>
                        <a:cubicBezTo>
                          <a:pt x="130" y="348"/>
                          <a:pt x="127" y="344"/>
                          <a:pt x="120" y="344"/>
                        </a:cubicBezTo>
                        <a:cubicBezTo>
                          <a:pt x="116" y="344"/>
                          <a:pt x="114" y="347"/>
                          <a:pt x="111" y="349"/>
                        </a:cubicBezTo>
                        <a:cubicBezTo>
                          <a:pt x="105" y="352"/>
                          <a:pt x="102" y="354"/>
                          <a:pt x="95" y="354"/>
                        </a:cubicBezTo>
                        <a:cubicBezTo>
                          <a:pt x="89" y="354"/>
                          <a:pt x="85" y="353"/>
                          <a:pt x="79" y="353"/>
                        </a:cubicBezTo>
                        <a:cubicBezTo>
                          <a:pt x="74" y="353"/>
                          <a:pt x="71" y="354"/>
                          <a:pt x="66" y="354"/>
                        </a:cubicBezTo>
                        <a:cubicBezTo>
                          <a:pt x="41" y="354"/>
                          <a:pt x="41" y="354"/>
                          <a:pt x="41" y="354"/>
                        </a:cubicBezTo>
                        <a:cubicBezTo>
                          <a:pt x="7" y="360"/>
                          <a:pt x="7" y="360"/>
                          <a:pt x="7" y="360"/>
                        </a:cubicBezTo>
                        <a:cubicBezTo>
                          <a:pt x="1" y="360"/>
                          <a:pt x="1" y="360"/>
                          <a:pt x="1" y="360"/>
                        </a:cubicBezTo>
                        <a:cubicBezTo>
                          <a:pt x="0" y="360"/>
                          <a:pt x="0" y="360"/>
                          <a:pt x="0" y="360"/>
                        </a:cubicBezTo>
                        <a:close/>
                      </a:path>
                    </a:pathLst>
                  </a:custGeom>
                  <a:solidFill>
                    <a:srgbClr val="81CCEA">
                      <a:alpha val="20000"/>
                    </a:srgbClr>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67">
                      <a:solidFill>
                        <a:srgbClr val="FFFFFF"/>
                      </a:solidFill>
                      <a:latin typeface="Calibri"/>
                      <a:ea typeface="Calibri"/>
                      <a:cs typeface="Calibri"/>
                      <a:sym typeface="Calibri"/>
                    </a:endParaRPr>
                  </a:p>
                </p:txBody>
              </p:sp>
              <p:sp>
                <p:nvSpPr>
                  <p:cNvPr id="43" name="Google Shape;43;p4"/>
                  <p:cNvSpPr/>
                  <p:nvPr/>
                </p:nvSpPr>
                <p:spPr>
                  <a:xfrm>
                    <a:off x="5341938" y="3571875"/>
                    <a:ext cx="900114" cy="636588"/>
                  </a:xfrm>
                  <a:custGeom>
                    <a:avLst/>
                    <a:gdLst/>
                    <a:ahLst/>
                    <a:cxnLst/>
                    <a:rect l="l" t="t" r="r" b="b"/>
                    <a:pathLst>
                      <a:path w="496" h="351" extrusionOk="0">
                        <a:moveTo>
                          <a:pt x="237" y="302"/>
                        </a:moveTo>
                        <a:cubicBezTo>
                          <a:pt x="235" y="303"/>
                          <a:pt x="233" y="304"/>
                          <a:pt x="232" y="307"/>
                        </a:cubicBezTo>
                        <a:cubicBezTo>
                          <a:pt x="234" y="307"/>
                          <a:pt x="235" y="307"/>
                          <a:pt x="238" y="307"/>
                        </a:cubicBezTo>
                        <a:cubicBezTo>
                          <a:pt x="238" y="305"/>
                          <a:pt x="237" y="304"/>
                          <a:pt x="237" y="302"/>
                        </a:cubicBezTo>
                        <a:close/>
                        <a:moveTo>
                          <a:pt x="0" y="276"/>
                        </a:moveTo>
                        <a:cubicBezTo>
                          <a:pt x="0" y="276"/>
                          <a:pt x="0" y="276"/>
                          <a:pt x="0" y="276"/>
                        </a:cubicBezTo>
                        <a:cubicBezTo>
                          <a:pt x="1" y="0"/>
                          <a:pt x="1" y="0"/>
                          <a:pt x="1" y="0"/>
                        </a:cubicBezTo>
                        <a:cubicBezTo>
                          <a:pt x="1" y="0"/>
                          <a:pt x="1" y="0"/>
                          <a:pt x="1" y="0"/>
                        </a:cubicBezTo>
                        <a:cubicBezTo>
                          <a:pt x="4" y="0"/>
                          <a:pt x="4" y="0"/>
                          <a:pt x="4" y="0"/>
                        </a:cubicBezTo>
                        <a:cubicBezTo>
                          <a:pt x="8" y="2"/>
                          <a:pt x="12" y="2"/>
                          <a:pt x="17" y="4"/>
                        </a:cubicBezTo>
                        <a:cubicBezTo>
                          <a:pt x="23" y="6"/>
                          <a:pt x="26" y="12"/>
                          <a:pt x="33" y="12"/>
                        </a:cubicBezTo>
                        <a:cubicBezTo>
                          <a:pt x="37" y="12"/>
                          <a:pt x="36" y="5"/>
                          <a:pt x="40" y="5"/>
                        </a:cubicBezTo>
                        <a:cubicBezTo>
                          <a:pt x="44" y="5"/>
                          <a:pt x="47" y="6"/>
                          <a:pt x="51" y="6"/>
                        </a:cubicBezTo>
                        <a:cubicBezTo>
                          <a:pt x="53" y="6"/>
                          <a:pt x="55" y="6"/>
                          <a:pt x="57" y="6"/>
                        </a:cubicBezTo>
                        <a:cubicBezTo>
                          <a:pt x="63" y="6"/>
                          <a:pt x="65" y="11"/>
                          <a:pt x="69" y="15"/>
                        </a:cubicBezTo>
                        <a:cubicBezTo>
                          <a:pt x="70" y="17"/>
                          <a:pt x="70" y="18"/>
                          <a:pt x="71" y="19"/>
                        </a:cubicBezTo>
                        <a:cubicBezTo>
                          <a:pt x="74" y="21"/>
                          <a:pt x="79" y="19"/>
                          <a:pt x="79" y="22"/>
                        </a:cubicBezTo>
                        <a:cubicBezTo>
                          <a:pt x="79" y="25"/>
                          <a:pt x="78" y="27"/>
                          <a:pt x="78" y="30"/>
                        </a:cubicBezTo>
                        <a:cubicBezTo>
                          <a:pt x="78" y="34"/>
                          <a:pt x="81" y="35"/>
                          <a:pt x="82" y="38"/>
                        </a:cubicBezTo>
                        <a:cubicBezTo>
                          <a:pt x="85" y="43"/>
                          <a:pt x="86" y="50"/>
                          <a:pt x="92" y="50"/>
                        </a:cubicBezTo>
                        <a:cubicBezTo>
                          <a:pt x="96" y="50"/>
                          <a:pt x="96" y="45"/>
                          <a:pt x="96" y="41"/>
                        </a:cubicBezTo>
                        <a:cubicBezTo>
                          <a:pt x="97" y="38"/>
                          <a:pt x="100" y="37"/>
                          <a:pt x="101" y="34"/>
                        </a:cubicBezTo>
                        <a:cubicBezTo>
                          <a:pt x="104" y="41"/>
                          <a:pt x="111" y="42"/>
                          <a:pt x="119" y="44"/>
                        </a:cubicBezTo>
                        <a:cubicBezTo>
                          <a:pt x="125" y="46"/>
                          <a:pt x="127" y="49"/>
                          <a:pt x="132" y="51"/>
                        </a:cubicBezTo>
                        <a:cubicBezTo>
                          <a:pt x="131" y="54"/>
                          <a:pt x="130" y="56"/>
                          <a:pt x="130" y="59"/>
                        </a:cubicBezTo>
                        <a:cubicBezTo>
                          <a:pt x="130" y="66"/>
                          <a:pt x="129" y="71"/>
                          <a:pt x="134" y="76"/>
                        </a:cubicBezTo>
                        <a:cubicBezTo>
                          <a:pt x="138" y="79"/>
                          <a:pt x="144" y="78"/>
                          <a:pt x="144" y="83"/>
                        </a:cubicBezTo>
                        <a:cubicBezTo>
                          <a:pt x="144" y="88"/>
                          <a:pt x="144" y="88"/>
                          <a:pt x="144" y="88"/>
                        </a:cubicBezTo>
                        <a:cubicBezTo>
                          <a:pt x="144" y="91"/>
                          <a:pt x="149" y="90"/>
                          <a:pt x="151" y="91"/>
                        </a:cubicBezTo>
                        <a:cubicBezTo>
                          <a:pt x="156" y="92"/>
                          <a:pt x="158" y="96"/>
                          <a:pt x="162" y="98"/>
                        </a:cubicBezTo>
                        <a:cubicBezTo>
                          <a:pt x="170" y="103"/>
                          <a:pt x="175" y="105"/>
                          <a:pt x="179" y="112"/>
                        </a:cubicBezTo>
                        <a:cubicBezTo>
                          <a:pt x="180" y="115"/>
                          <a:pt x="183" y="115"/>
                          <a:pt x="184" y="117"/>
                        </a:cubicBezTo>
                        <a:cubicBezTo>
                          <a:pt x="189" y="124"/>
                          <a:pt x="191" y="128"/>
                          <a:pt x="197" y="133"/>
                        </a:cubicBezTo>
                        <a:cubicBezTo>
                          <a:pt x="202" y="137"/>
                          <a:pt x="205" y="142"/>
                          <a:pt x="211" y="142"/>
                        </a:cubicBezTo>
                        <a:cubicBezTo>
                          <a:pt x="212" y="142"/>
                          <a:pt x="213" y="140"/>
                          <a:pt x="214" y="140"/>
                        </a:cubicBezTo>
                        <a:cubicBezTo>
                          <a:pt x="217" y="139"/>
                          <a:pt x="219" y="140"/>
                          <a:pt x="221" y="139"/>
                        </a:cubicBezTo>
                        <a:cubicBezTo>
                          <a:pt x="221" y="137"/>
                          <a:pt x="219" y="135"/>
                          <a:pt x="219" y="133"/>
                        </a:cubicBezTo>
                        <a:cubicBezTo>
                          <a:pt x="219" y="127"/>
                          <a:pt x="224" y="123"/>
                          <a:pt x="230" y="123"/>
                        </a:cubicBezTo>
                        <a:cubicBezTo>
                          <a:pt x="235" y="123"/>
                          <a:pt x="237" y="125"/>
                          <a:pt x="242" y="125"/>
                        </a:cubicBezTo>
                        <a:cubicBezTo>
                          <a:pt x="245" y="125"/>
                          <a:pt x="246" y="122"/>
                          <a:pt x="249" y="122"/>
                        </a:cubicBezTo>
                        <a:cubicBezTo>
                          <a:pt x="258" y="122"/>
                          <a:pt x="260" y="133"/>
                          <a:pt x="269" y="133"/>
                        </a:cubicBezTo>
                        <a:cubicBezTo>
                          <a:pt x="270" y="133"/>
                          <a:pt x="270" y="132"/>
                          <a:pt x="271" y="132"/>
                        </a:cubicBezTo>
                        <a:cubicBezTo>
                          <a:pt x="274" y="132"/>
                          <a:pt x="275" y="134"/>
                          <a:pt x="278" y="134"/>
                        </a:cubicBezTo>
                        <a:cubicBezTo>
                          <a:pt x="279" y="134"/>
                          <a:pt x="280" y="133"/>
                          <a:pt x="282" y="133"/>
                        </a:cubicBezTo>
                        <a:cubicBezTo>
                          <a:pt x="284" y="133"/>
                          <a:pt x="284" y="135"/>
                          <a:pt x="286" y="135"/>
                        </a:cubicBezTo>
                        <a:cubicBezTo>
                          <a:pt x="290" y="137"/>
                          <a:pt x="293" y="137"/>
                          <a:pt x="297" y="137"/>
                        </a:cubicBezTo>
                        <a:cubicBezTo>
                          <a:pt x="300" y="137"/>
                          <a:pt x="300" y="137"/>
                          <a:pt x="300" y="137"/>
                        </a:cubicBezTo>
                        <a:cubicBezTo>
                          <a:pt x="300" y="133"/>
                          <a:pt x="300" y="133"/>
                          <a:pt x="300" y="133"/>
                        </a:cubicBezTo>
                        <a:cubicBezTo>
                          <a:pt x="301" y="133"/>
                          <a:pt x="301" y="132"/>
                          <a:pt x="302" y="132"/>
                        </a:cubicBezTo>
                        <a:cubicBezTo>
                          <a:pt x="303" y="132"/>
                          <a:pt x="304" y="133"/>
                          <a:pt x="305" y="133"/>
                        </a:cubicBezTo>
                        <a:cubicBezTo>
                          <a:pt x="306" y="133"/>
                          <a:pt x="307" y="133"/>
                          <a:pt x="308" y="133"/>
                        </a:cubicBezTo>
                        <a:cubicBezTo>
                          <a:pt x="311" y="133"/>
                          <a:pt x="312" y="135"/>
                          <a:pt x="315" y="136"/>
                        </a:cubicBezTo>
                        <a:cubicBezTo>
                          <a:pt x="322" y="139"/>
                          <a:pt x="326" y="141"/>
                          <a:pt x="333" y="141"/>
                        </a:cubicBezTo>
                        <a:cubicBezTo>
                          <a:pt x="337" y="141"/>
                          <a:pt x="336" y="136"/>
                          <a:pt x="339" y="135"/>
                        </a:cubicBezTo>
                        <a:cubicBezTo>
                          <a:pt x="349" y="132"/>
                          <a:pt x="355" y="130"/>
                          <a:pt x="365" y="130"/>
                        </a:cubicBezTo>
                        <a:cubicBezTo>
                          <a:pt x="373" y="130"/>
                          <a:pt x="379" y="131"/>
                          <a:pt x="385" y="136"/>
                        </a:cubicBezTo>
                        <a:cubicBezTo>
                          <a:pt x="390" y="140"/>
                          <a:pt x="390" y="145"/>
                          <a:pt x="390" y="152"/>
                        </a:cubicBezTo>
                        <a:cubicBezTo>
                          <a:pt x="390" y="158"/>
                          <a:pt x="390" y="158"/>
                          <a:pt x="390" y="158"/>
                        </a:cubicBezTo>
                        <a:cubicBezTo>
                          <a:pt x="390" y="167"/>
                          <a:pt x="397" y="171"/>
                          <a:pt x="397" y="180"/>
                        </a:cubicBezTo>
                        <a:cubicBezTo>
                          <a:pt x="397" y="182"/>
                          <a:pt x="396" y="183"/>
                          <a:pt x="396" y="185"/>
                        </a:cubicBezTo>
                        <a:cubicBezTo>
                          <a:pt x="396" y="188"/>
                          <a:pt x="400" y="189"/>
                          <a:pt x="403" y="190"/>
                        </a:cubicBezTo>
                        <a:cubicBezTo>
                          <a:pt x="408" y="192"/>
                          <a:pt x="411" y="194"/>
                          <a:pt x="416" y="197"/>
                        </a:cubicBezTo>
                        <a:cubicBezTo>
                          <a:pt x="496" y="236"/>
                          <a:pt x="496" y="236"/>
                          <a:pt x="496" y="236"/>
                        </a:cubicBezTo>
                        <a:cubicBezTo>
                          <a:pt x="496" y="236"/>
                          <a:pt x="496" y="236"/>
                          <a:pt x="496" y="236"/>
                        </a:cubicBezTo>
                        <a:cubicBezTo>
                          <a:pt x="495" y="238"/>
                          <a:pt x="494" y="240"/>
                          <a:pt x="492" y="240"/>
                        </a:cubicBezTo>
                        <a:cubicBezTo>
                          <a:pt x="489" y="240"/>
                          <a:pt x="488" y="238"/>
                          <a:pt x="487" y="235"/>
                        </a:cubicBezTo>
                        <a:cubicBezTo>
                          <a:pt x="486" y="235"/>
                          <a:pt x="485" y="236"/>
                          <a:pt x="484" y="236"/>
                        </a:cubicBezTo>
                        <a:cubicBezTo>
                          <a:pt x="479" y="232"/>
                          <a:pt x="480" y="233"/>
                          <a:pt x="484" y="241"/>
                        </a:cubicBezTo>
                        <a:cubicBezTo>
                          <a:pt x="484" y="249"/>
                          <a:pt x="474" y="251"/>
                          <a:pt x="467" y="254"/>
                        </a:cubicBezTo>
                        <a:cubicBezTo>
                          <a:pt x="465" y="254"/>
                          <a:pt x="465" y="254"/>
                          <a:pt x="465" y="254"/>
                        </a:cubicBezTo>
                        <a:cubicBezTo>
                          <a:pt x="461" y="255"/>
                          <a:pt x="459" y="255"/>
                          <a:pt x="456" y="255"/>
                        </a:cubicBezTo>
                        <a:cubicBezTo>
                          <a:pt x="453" y="255"/>
                          <a:pt x="452" y="254"/>
                          <a:pt x="449" y="254"/>
                        </a:cubicBezTo>
                        <a:cubicBezTo>
                          <a:pt x="448" y="254"/>
                          <a:pt x="447" y="255"/>
                          <a:pt x="445" y="255"/>
                        </a:cubicBezTo>
                        <a:cubicBezTo>
                          <a:pt x="444" y="255"/>
                          <a:pt x="443" y="254"/>
                          <a:pt x="442" y="254"/>
                        </a:cubicBezTo>
                        <a:cubicBezTo>
                          <a:pt x="433" y="254"/>
                          <a:pt x="429" y="257"/>
                          <a:pt x="420" y="257"/>
                        </a:cubicBezTo>
                        <a:cubicBezTo>
                          <a:pt x="418" y="257"/>
                          <a:pt x="416" y="257"/>
                          <a:pt x="414" y="255"/>
                        </a:cubicBezTo>
                        <a:cubicBezTo>
                          <a:pt x="413" y="258"/>
                          <a:pt x="409" y="258"/>
                          <a:pt x="405" y="258"/>
                        </a:cubicBezTo>
                        <a:cubicBezTo>
                          <a:pt x="402" y="259"/>
                          <a:pt x="400" y="260"/>
                          <a:pt x="396" y="260"/>
                        </a:cubicBezTo>
                        <a:cubicBezTo>
                          <a:pt x="395" y="260"/>
                          <a:pt x="395" y="258"/>
                          <a:pt x="394" y="257"/>
                        </a:cubicBezTo>
                        <a:cubicBezTo>
                          <a:pt x="392" y="262"/>
                          <a:pt x="387" y="262"/>
                          <a:pt x="382" y="262"/>
                        </a:cubicBezTo>
                        <a:cubicBezTo>
                          <a:pt x="380" y="262"/>
                          <a:pt x="379" y="259"/>
                          <a:pt x="377" y="259"/>
                        </a:cubicBezTo>
                        <a:cubicBezTo>
                          <a:pt x="373" y="259"/>
                          <a:pt x="371" y="259"/>
                          <a:pt x="367" y="260"/>
                        </a:cubicBezTo>
                        <a:cubicBezTo>
                          <a:pt x="367" y="261"/>
                          <a:pt x="367" y="261"/>
                          <a:pt x="367" y="262"/>
                        </a:cubicBezTo>
                        <a:cubicBezTo>
                          <a:pt x="367" y="265"/>
                          <a:pt x="368" y="266"/>
                          <a:pt x="369" y="268"/>
                        </a:cubicBezTo>
                        <a:cubicBezTo>
                          <a:pt x="364" y="271"/>
                          <a:pt x="357" y="271"/>
                          <a:pt x="357" y="277"/>
                        </a:cubicBezTo>
                        <a:cubicBezTo>
                          <a:pt x="357" y="277"/>
                          <a:pt x="358" y="277"/>
                          <a:pt x="358" y="278"/>
                        </a:cubicBezTo>
                        <a:cubicBezTo>
                          <a:pt x="361" y="276"/>
                          <a:pt x="363" y="275"/>
                          <a:pt x="366" y="274"/>
                        </a:cubicBezTo>
                        <a:cubicBezTo>
                          <a:pt x="360" y="281"/>
                          <a:pt x="358" y="285"/>
                          <a:pt x="351" y="292"/>
                        </a:cubicBezTo>
                        <a:cubicBezTo>
                          <a:pt x="345" y="298"/>
                          <a:pt x="342" y="301"/>
                          <a:pt x="335" y="307"/>
                        </a:cubicBezTo>
                        <a:cubicBezTo>
                          <a:pt x="332" y="309"/>
                          <a:pt x="331" y="312"/>
                          <a:pt x="327" y="313"/>
                        </a:cubicBezTo>
                        <a:cubicBezTo>
                          <a:pt x="321" y="315"/>
                          <a:pt x="317" y="313"/>
                          <a:pt x="311" y="316"/>
                        </a:cubicBezTo>
                        <a:cubicBezTo>
                          <a:pt x="304" y="318"/>
                          <a:pt x="301" y="320"/>
                          <a:pt x="294" y="320"/>
                        </a:cubicBezTo>
                        <a:cubicBezTo>
                          <a:pt x="292" y="320"/>
                          <a:pt x="291" y="320"/>
                          <a:pt x="289" y="321"/>
                        </a:cubicBezTo>
                        <a:cubicBezTo>
                          <a:pt x="289" y="324"/>
                          <a:pt x="291" y="326"/>
                          <a:pt x="292" y="329"/>
                        </a:cubicBezTo>
                        <a:cubicBezTo>
                          <a:pt x="293" y="331"/>
                          <a:pt x="294" y="334"/>
                          <a:pt x="296" y="334"/>
                        </a:cubicBezTo>
                        <a:cubicBezTo>
                          <a:pt x="299" y="334"/>
                          <a:pt x="300" y="333"/>
                          <a:pt x="302" y="331"/>
                        </a:cubicBezTo>
                        <a:cubicBezTo>
                          <a:pt x="303" y="332"/>
                          <a:pt x="303" y="333"/>
                          <a:pt x="303" y="334"/>
                        </a:cubicBezTo>
                        <a:cubicBezTo>
                          <a:pt x="303" y="340"/>
                          <a:pt x="302" y="344"/>
                          <a:pt x="301" y="351"/>
                        </a:cubicBezTo>
                        <a:cubicBezTo>
                          <a:pt x="297" y="350"/>
                          <a:pt x="296" y="345"/>
                          <a:pt x="294" y="341"/>
                        </a:cubicBezTo>
                        <a:cubicBezTo>
                          <a:pt x="292" y="337"/>
                          <a:pt x="290" y="334"/>
                          <a:pt x="290" y="330"/>
                        </a:cubicBezTo>
                        <a:cubicBezTo>
                          <a:pt x="286" y="329"/>
                          <a:pt x="284" y="327"/>
                          <a:pt x="280" y="327"/>
                        </a:cubicBezTo>
                        <a:cubicBezTo>
                          <a:pt x="276" y="327"/>
                          <a:pt x="277" y="332"/>
                          <a:pt x="276" y="335"/>
                        </a:cubicBezTo>
                        <a:cubicBezTo>
                          <a:pt x="273" y="332"/>
                          <a:pt x="273" y="329"/>
                          <a:pt x="271" y="326"/>
                        </a:cubicBezTo>
                        <a:cubicBezTo>
                          <a:pt x="270" y="324"/>
                          <a:pt x="268" y="323"/>
                          <a:pt x="268" y="321"/>
                        </a:cubicBezTo>
                        <a:cubicBezTo>
                          <a:pt x="268" y="320"/>
                          <a:pt x="269" y="320"/>
                          <a:pt x="270" y="320"/>
                        </a:cubicBezTo>
                        <a:cubicBezTo>
                          <a:pt x="269" y="318"/>
                          <a:pt x="270" y="315"/>
                          <a:pt x="268" y="315"/>
                        </a:cubicBezTo>
                        <a:cubicBezTo>
                          <a:pt x="265" y="315"/>
                          <a:pt x="263" y="317"/>
                          <a:pt x="260" y="318"/>
                        </a:cubicBezTo>
                        <a:cubicBezTo>
                          <a:pt x="259" y="319"/>
                          <a:pt x="258" y="319"/>
                          <a:pt x="256" y="319"/>
                        </a:cubicBezTo>
                        <a:cubicBezTo>
                          <a:pt x="253" y="319"/>
                          <a:pt x="252" y="315"/>
                          <a:pt x="250" y="312"/>
                        </a:cubicBezTo>
                        <a:cubicBezTo>
                          <a:pt x="248" y="309"/>
                          <a:pt x="245" y="308"/>
                          <a:pt x="245" y="304"/>
                        </a:cubicBezTo>
                        <a:cubicBezTo>
                          <a:pt x="245" y="302"/>
                          <a:pt x="246" y="302"/>
                          <a:pt x="246" y="300"/>
                        </a:cubicBezTo>
                        <a:cubicBezTo>
                          <a:pt x="246" y="299"/>
                          <a:pt x="246" y="299"/>
                          <a:pt x="246" y="299"/>
                        </a:cubicBezTo>
                        <a:cubicBezTo>
                          <a:pt x="244" y="298"/>
                          <a:pt x="244" y="298"/>
                          <a:pt x="244" y="298"/>
                        </a:cubicBezTo>
                        <a:cubicBezTo>
                          <a:pt x="243" y="299"/>
                          <a:pt x="242" y="299"/>
                          <a:pt x="240" y="299"/>
                        </a:cubicBezTo>
                        <a:cubicBezTo>
                          <a:pt x="234" y="298"/>
                          <a:pt x="234" y="298"/>
                          <a:pt x="234" y="298"/>
                        </a:cubicBezTo>
                        <a:cubicBezTo>
                          <a:pt x="230" y="299"/>
                          <a:pt x="227" y="299"/>
                          <a:pt x="224" y="301"/>
                        </a:cubicBezTo>
                        <a:cubicBezTo>
                          <a:pt x="221" y="303"/>
                          <a:pt x="221" y="306"/>
                          <a:pt x="218" y="306"/>
                        </a:cubicBezTo>
                        <a:cubicBezTo>
                          <a:pt x="214" y="306"/>
                          <a:pt x="212" y="302"/>
                          <a:pt x="212" y="298"/>
                        </a:cubicBezTo>
                        <a:cubicBezTo>
                          <a:pt x="212" y="295"/>
                          <a:pt x="217" y="296"/>
                          <a:pt x="220" y="293"/>
                        </a:cubicBezTo>
                        <a:cubicBezTo>
                          <a:pt x="225" y="289"/>
                          <a:pt x="228" y="285"/>
                          <a:pt x="228" y="279"/>
                        </a:cubicBezTo>
                        <a:cubicBezTo>
                          <a:pt x="228" y="274"/>
                          <a:pt x="226" y="271"/>
                          <a:pt x="223" y="267"/>
                        </a:cubicBezTo>
                        <a:cubicBezTo>
                          <a:pt x="221" y="264"/>
                          <a:pt x="220" y="261"/>
                          <a:pt x="217" y="261"/>
                        </a:cubicBezTo>
                        <a:cubicBezTo>
                          <a:pt x="214" y="261"/>
                          <a:pt x="214" y="264"/>
                          <a:pt x="212" y="265"/>
                        </a:cubicBezTo>
                        <a:cubicBezTo>
                          <a:pt x="208" y="268"/>
                          <a:pt x="204" y="269"/>
                          <a:pt x="200" y="272"/>
                        </a:cubicBezTo>
                        <a:cubicBezTo>
                          <a:pt x="197" y="273"/>
                          <a:pt x="196" y="275"/>
                          <a:pt x="194" y="277"/>
                        </a:cubicBezTo>
                        <a:cubicBezTo>
                          <a:pt x="192" y="278"/>
                          <a:pt x="190" y="279"/>
                          <a:pt x="190" y="281"/>
                        </a:cubicBezTo>
                        <a:cubicBezTo>
                          <a:pt x="190" y="283"/>
                          <a:pt x="193" y="284"/>
                          <a:pt x="195" y="284"/>
                        </a:cubicBezTo>
                        <a:cubicBezTo>
                          <a:pt x="199" y="284"/>
                          <a:pt x="201" y="282"/>
                          <a:pt x="205" y="280"/>
                        </a:cubicBezTo>
                        <a:cubicBezTo>
                          <a:pt x="205" y="281"/>
                          <a:pt x="206" y="281"/>
                          <a:pt x="206" y="282"/>
                        </a:cubicBezTo>
                        <a:cubicBezTo>
                          <a:pt x="206" y="287"/>
                          <a:pt x="200" y="288"/>
                          <a:pt x="196" y="290"/>
                        </a:cubicBezTo>
                        <a:cubicBezTo>
                          <a:pt x="188" y="295"/>
                          <a:pt x="183" y="298"/>
                          <a:pt x="174" y="302"/>
                        </a:cubicBezTo>
                        <a:cubicBezTo>
                          <a:pt x="166" y="306"/>
                          <a:pt x="164" y="313"/>
                          <a:pt x="156" y="319"/>
                        </a:cubicBezTo>
                        <a:cubicBezTo>
                          <a:pt x="154" y="321"/>
                          <a:pt x="152" y="320"/>
                          <a:pt x="150" y="322"/>
                        </a:cubicBezTo>
                        <a:cubicBezTo>
                          <a:pt x="147" y="325"/>
                          <a:pt x="147" y="330"/>
                          <a:pt x="143" y="330"/>
                        </a:cubicBezTo>
                        <a:cubicBezTo>
                          <a:pt x="137" y="330"/>
                          <a:pt x="135" y="323"/>
                          <a:pt x="129" y="323"/>
                        </a:cubicBezTo>
                        <a:cubicBezTo>
                          <a:pt x="128" y="323"/>
                          <a:pt x="128" y="324"/>
                          <a:pt x="127" y="324"/>
                        </a:cubicBezTo>
                        <a:cubicBezTo>
                          <a:pt x="121" y="324"/>
                          <a:pt x="120" y="319"/>
                          <a:pt x="115" y="317"/>
                        </a:cubicBezTo>
                        <a:cubicBezTo>
                          <a:pt x="110" y="314"/>
                          <a:pt x="106" y="315"/>
                          <a:pt x="102" y="312"/>
                        </a:cubicBezTo>
                        <a:cubicBezTo>
                          <a:pt x="93" y="305"/>
                          <a:pt x="89" y="297"/>
                          <a:pt x="78" y="297"/>
                        </a:cubicBezTo>
                        <a:cubicBezTo>
                          <a:pt x="74" y="297"/>
                          <a:pt x="72" y="300"/>
                          <a:pt x="68" y="300"/>
                        </a:cubicBezTo>
                        <a:cubicBezTo>
                          <a:pt x="65" y="300"/>
                          <a:pt x="65" y="297"/>
                          <a:pt x="63" y="296"/>
                        </a:cubicBezTo>
                        <a:cubicBezTo>
                          <a:pt x="57" y="292"/>
                          <a:pt x="53" y="290"/>
                          <a:pt x="46" y="290"/>
                        </a:cubicBezTo>
                        <a:cubicBezTo>
                          <a:pt x="44" y="290"/>
                          <a:pt x="43" y="291"/>
                          <a:pt x="41" y="291"/>
                        </a:cubicBezTo>
                        <a:cubicBezTo>
                          <a:pt x="39" y="292"/>
                          <a:pt x="35" y="291"/>
                          <a:pt x="35" y="294"/>
                        </a:cubicBezTo>
                        <a:cubicBezTo>
                          <a:pt x="35" y="295"/>
                          <a:pt x="36" y="296"/>
                          <a:pt x="36" y="297"/>
                        </a:cubicBezTo>
                        <a:cubicBezTo>
                          <a:pt x="36" y="300"/>
                          <a:pt x="36" y="300"/>
                          <a:pt x="36" y="300"/>
                        </a:cubicBezTo>
                        <a:cubicBezTo>
                          <a:pt x="33" y="300"/>
                          <a:pt x="33" y="300"/>
                          <a:pt x="33" y="300"/>
                        </a:cubicBezTo>
                        <a:cubicBezTo>
                          <a:pt x="27" y="297"/>
                          <a:pt x="25" y="292"/>
                          <a:pt x="20" y="287"/>
                        </a:cubicBezTo>
                        <a:cubicBezTo>
                          <a:pt x="14" y="281"/>
                          <a:pt x="8" y="277"/>
                          <a:pt x="0" y="276"/>
                        </a:cubicBezTo>
                        <a:close/>
                      </a:path>
                    </a:pathLst>
                  </a:custGeom>
                  <a:solidFill>
                    <a:srgbClr val="81CCEA">
                      <a:alpha val="20000"/>
                    </a:srgbClr>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67">
                      <a:solidFill>
                        <a:srgbClr val="FFFFFF"/>
                      </a:solidFill>
                      <a:latin typeface="Calibri"/>
                      <a:ea typeface="Calibri"/>
                      <a:cs typeface="Calibri"/>
                      <a:sym typeface="Calibri"/>
                    </a:endParaRPr>
                  </a:p>
                </p:txBody>
              </p:sp>
              <p:sp>
                <p:nvSpPr>
                  <p:cNvPr id="44" name="Google Shape;44;p4"/>
                  <p:cNvSpPr/>
                  <p:nvPr/>
                </p:nvSpPr>
                <p:spPr>
                  <a:xfrm>
                    <a:off x="5343525" y="2886075"/>
                    <a:ext cx="1258888" cy="1112838"/>
                  </a:xfrm>
                  <a:custGeom>
                    <a:avLst/>
                    <a:gdLst/>
                    <a:ahLst/>
                    <a:cxnLst/>
                    <a:rect l="l" t="t" r="r" b="b"/>
                    <a:pathLst>
                      <a:path w="694" h="614" extrusionOk="0">
                        <a:moveTo>
                          <a:pt x="495" y="614"/>
                        </a:moveTo>
                        <a:cubicBezTo>
                          <a:pt x="495" y="614"/>
                          <a:pt x="495" y="613"/>
                          <a:pt x="495" y="613"/>
                        </a:cubicBezTo>
                        <a:cubicBezTo>
                          <a:pt x="495" y="607"/>
                          <a:pt x="495" y="607"/>
                          <a:pt x="495" y="607"/>
                        </a:cubicBezTo>
                        <a:cubicBezTo>
                          <a:pt x="495" y="603"/>
                          <a:pt x="497" y="600"/>
                          <a:pt x="497" y="596"/>
                        </a:cubicBezTo>
                        <a:cubicBezTo>
                          <a:pt x="497" y="592"/>
                          <a:pt x="496" y="590"/>
                          <a:pt x="496" y="587"/>
                        </a:cubicBezTo>
                        <a:cubicBezTo>
                          <a:pt x="493" y="587"/>
                          <a:pt x="493" y="587"/>
                          <a:pt x="493" y="587"/>
                        </a:cubicBezTo>
                        <a:cubicBezTo>
                          <a:pt x="492" y="587"/>
                          <a:pt x="492" y="588"/>
                          <a:pt x="491" y="588"/>
                        </a:cubicBezTo>
                        <a:cubicBezTo>
                          <a:pt x="491" y="586"/>
                          <a:pt x="491" y="586"/>
                          <a:pt x="491" y="586"/>
                        </a:cubicBezTo>
                        <a:cubicBezTo>
                          <a:pt x="493" y="579"/>
                          <a:pt x="493" y="579"/>
                          <a:pt x="493" y="579"/>
                        </a:cubicBezTo>
                        <a:cubicBezTo>
                          <a:pt x="492" y="578"/>
                          <a:pt x="491" y="577"/>
                          <a:pt x="491" y="576"/>
                        </a:cubicBezTo>
                        <a:cubicBezTo>
                          <a:pt x="491" y="570"/>
                          <a:pt x="497" y="567"/>
                          <a:pt x="497" y="562"/>
                        </a:cubicBezTo>
                        <a:cubicBezTo>
                          <a:pt x="497" y="561"/>
                          <a:pt x="496" y="561"/>
                          <a:pt x="496" y="560"/>
                        </a:cubicBezTo>
                        <a:cubicBezTo>
                          <a:pt x="496" y="555"/>
                          <a:pt x="500" y="552"/>
                          <a:pt x="500" y="547"/>
                        </a:cubicBezTo>
                        <a:cubicBezTo>
                          <a:pt x="500" y="537"/>
                          <a:pt x="500" y="537"/>
                          <a:pt x="500" y="537"/>
                        </a:cubicBezTo>
                        <a:cubicBezTo>
                          <a:pt x="500" y="533"/>
                          <a:pt x="504" y="532"/>
                          <a:pt x="504" y="528"/>
                        </a:cubicBezTo>
                        <a:cubicBezTo>
                          <a:pt x="504" y="522"/>
                          <a:pt x="502" y="520"/>
                          <a:pt x="502" y="515"/>
                        </a:cubicBezTo>
                        <a:cubicBezTo>
                          <a:pt x="502" y="512"/>
                          <a:pt x="506" y="511"/>
                          <a:pt x="506" y="508"/>
                        </a:cubicBezTo>
                        <a:cubicBezTo>
                          <a:pt x="506" y="507"/>
                          <a:pt x="504" y="507"/>
                          <a:pt x="504" y="507"/>
                        </a:cubicBezTo>
                        <a:cubicBezTo>
                          <a:pt x="504" y="501"/>
                          <a:pt x="509" y="498"/>
                          <a:pt x="509" y="492"/>
                        </a:cubicBezTo>
                        <a:cubicBezTo>
                          <a:pt x="511" y="493"/>
                          <a:pt x="513" y="491"/>
                          <a:pt x="513" y="488"/>
                        </a:cubicBezTo>
                        <a:cubicBezTo>
                          <a:pt x="515" y="485"/>
                          <a:pt x="517" y="484"/>
                          <a:pt x="517" y="481"/>
                        </a:cubicBezTo>
                        <a:cubicBezTo>
                          <a:pt x="517" y="474"/>
                          <a:pt x="521" y="472"/>
                          <a:pt x="523" y="466"/>
                        </a:cubicBezTo>
                        <a:cubicBezTo>
                          <a:pt x="523" y="462"/>
                          <a:pt x="524" y="459"/>
                          <a:pt x="526" y="457"/>
                        </a:cubicBezTo>
                        <a:cubicBezTo>
                          <a:pt x="526" y="457"/>
                          <a:pt x="526" y="457"/>
                          <a:pt x="526" y="457"/>
                        </a:cubicBezTo>
                        <a:cubicBezTo>
                          <a:pt x="526" y="456"/>
                          <a:pt x="525" y="455"/>
                          <a:pt x="525" y="455"/>
                        </a:cubicBezTo>
                        <a:cubicBezTo>
                          <a:pt x="526" y="452"/>
                          <a:pt x="530" y="450"/>
                          <a:pt x="532" y="453"/>
                        </a:cubicBezTo>
                        <a:cubicBezTo>
                          <a:pt x="532" y="453"/>
                          <a:pt x="532" y="453"/>
                          <a:pt x="532" y="453"/>
                        </a:cubicBezTo>
                        <a:cubicBezTo>
                          <a:pt x="532" y="453"/>
                          <a:pt x="533" y="453"/>
                          <a:pt x="533" y="453"/>
                        </a:cubicBezTo>
                        <a:cubicBezTo>
                          <a:pt x="534" y="453"/>
                          <a:pt x="535" y="454"/>
                          <a:pt x="536" y="454"/>
                        </a:cubicBezTo>
                        <a:cubicBezTo>
                          <a:pt x="536" y="454"/>
                          <a:pt x="536" y="454"/>
                          <a:pt x="537" y="454"/>
                        </a:cubicBezTo>
                        <a:cubicBezTo>
                          <a:pt x="535" y="451"/>
                          <a:pt x="535" y="449"/>
                          <a:pt x="535" y="445"/>
                        </a:cubicBezTo>
                        <a:cubicBezTo>
                          <a:pt x="535" y="444"/>
                          <a:pt x="536" y="443"/>
                          <a:pt x="538" y="443"/>
                        </a:cubicBezTo>
                        <a:cubicBezTo>
                          <a:pt x="541" y="445"/>
                          <a:pt x="542" y="450"/>
                          <a:pt x="539" y="436"/>
                        </a:cubicBezTo>
                        <a:cubicBezTo>
                          <a:pt x="538" y="435"/>
                          <a:pt x="538" y="434"/>
                          <a:pt x="537" y="433"/>
                        </a:cubicBezTo>
                        <a:cubicBezTo>
                          <a:pt x="542" y="429"/>
                          <a:pt x="545" y="425"/>
                          <a:pt x="545" y="419"/>
                        </a:cubicBezTo>
                        <a:cubicBezTo>
                          <a:pt x="545" y="412"/>
                          <a:pt x="545" y="412"/>
                          <a:pt x="545" y="412"/>
                        </a:cubicBezTo>
                        <a:cubicBezTo>
                          <a:pt x="545" y="411"/>
                          <a:pt x="542" y="411"/>
                          <a:pt x="542" y="409"/>
                        </a:cubicBezTo>
                        <a:cubicBezTo>
                          <a:pt x="542" y="406"/>
                          <a:pt x="545" y="405"/>
                          <a:pt x="546" y="402"/>
                        </a:cubicBezTo>
                        <a:cubicBezTo>
                          <a:pt x="549" y="395"/>
                          <a:pt x="552" y="393"/>
                          <a:pt x="556" y="387"/>
                        </a:cubicBezTo>
                        <a:cubicBezTo>
                          <a:pt x="565" y="376"/>
                          <a:pt x="568" y="367"/>
                          <a:pt x="568" y="353"/>
                        </a:cubicBezTo>
                        <a:cubicBezTo>
                          <a:pt x="568" y="352"/>
                          <a:pt x="568" y="350"/>
                          <a:pt x="567" y="350"/>
                        </a:cubicBezTo>
                        <a:cubicBezTo>
                          <a:pt x="564" y="350"/>
                          <a:pt x="563" y="352"/>
                          <a:pt x="561" y="353"/>
                        </a:cubicBezTo>
                        <a:cubicBezTo>
                          <a:pt x="560" y="351"/>
                          <a:pt x="561" y="349"/>
                          <a:pt x="561" y="347"/>
                        </a:cubicBezTo>
                        <a:cubicBezTo>
                          <a:pt x="561" y="344"/>
                          <a:pt x="558" y="343"/>
                          <a:pt x="558" y="341"/>
                        </a:cubicBezTo>
                        <a:cubicBezTo>
                          <a:pt x="558" y="340"/>
                          <a:pt x="559" y="340"/>
                          <a:pt x="559" y="340"/>
                        </a:cubicBezTo>
                        <a:cubicBezTo>
                          <a:pt x="560" y="341"/>
                          <a:pt x="561" y="342"/>
                          <a:pt x="563" y="342"/>
                        </a:cubicBezTo>
                        <a:cubicBezTo>
                          <a:pt x="564" y="342"/>
                          <a:pt x="564" y="340"/>
                          <a:pt x="566" y="340"/>
                        </a:cubicBezTo>
                        <a:cubicBezTo>
                          <a:pt x="567" y="340"/>
                          <a:pt x="568" y="342"/>
                          <a:pt x="570" y="342"/>
                        </a:cubicBezTo>
                        <a:cubicBezTo>
                          <a:pt x="573" y="342"/>
                          <a:pt x="576" y="340"/>
                          <a:pt x="576" y="337"/>
                        </a:cubicBezTo>
                        <a:cubicBezTo>
                          <a:pt x="576" y="336"/>
                          <a:pt x="575" y="335"/>
                          <a:pt x="575" y="334"/>
                        </a:cubicBezTo>
                        <a:cubicBezTo>
                          <a:pt x="575" y="329"/>
                          <a:pt x="581" y="328"/>
                          <a:pt x="581" y="323"/>
                        </a:cubicBezTo>
                        <a:cubicBezTo>
                          <a:pt x="581" y="315"/>
                          <a:pt x="581" y="315"/>
                          <a:pt x="581" y="315"/>
                        </a:cubicBezTo>
                        <a:cubicBezTo>
                          <a:pt x="581" y="313"/>
                          <a:pt x="582" y="312"/>
                          <a:pt x="584" y="312"/>
                        </a:cubicBezTo>
                        <a:cubicBezTo>
                          <a:pt x="586" y="312"/>
                          <a:pt x="586" y="312"/>
                          <a:pt x="586" y="312"/>
                        </a:cubicBezTo>
                        <a:cubicBezTo>
                          <a:pt x="586" y="315"/>
                          <a:pt x="585" y="317"/>
                          <a:pt x="586" y="320"/>
                        </a:cubicBezTo>
                        <a:cubicBezTo>
                          <a:pt x="588" y="316"/>
                          <a:pt x="588" y="313"/>
                          <a:pt x="590" y="309"/>
                        </a:cubicBezTo>
                        <a:cubicBezTo>
                          <a:pt x="594" y="303"/>
                          <a:pt x="601" y="302"/>
                          <a:pt x="604" y="295"/>
                        </a:cubicBezTo>
                        <a:cubicBezTo>
                          <a:pt x="605" y="293"/>
                          <a:pt x="605" y="292"/>
                          <a:pt x="606" y="290"/>
                        </a:cubicBezTo>
                        <a:cubicBezTo>
                          <a:pt x="609" y="285"/>
                          <a:pt x="614" y="287"/>
                          <a:pt x="619" y="285"/>
                        </a:cubicBezTo>
                        <a:cubicBezTo>
                          <a:pt x="624" y="283"/>
                          <a:pt x="625" y="279"/>
                          <a:pt x="630" y="276"/>
                        </a:cubicBezTo>
                        <a:cubicBezTo>
                          <a:pt x="632" y="275"/>
                          <a:pt x="634" y="274"/>
                          <a:pt x="634" y="271"/>
                        </a:cubicBezTo>
                        <a:cubicBezTo>
                          <a:pt x="634" y="268"/>
                          <a:pt x="634" y="263"/>
                          <a:pt x="630" y="263"/>
                        </a:cubicBezTo>
                        <a:cubicBezTo>
                          <a:pt x="630" y="263"/>
                          <a:pt x="630" y="264"/>
                          <a:pt x="629" y="264"/>
                        </a:cubicBezTo>
                        <a:cubicBezTo>
                          <a:pt x="629" y="261"/>
                          <a:pt x="628" y="260"/>
                          <a:pt x="628" y="257"/>
                        </a:cubicBezTo>
                        <a:cubicBezTo>
                          <a:pt x="628" y="253"/>
                          <a:pt x="634" y="255"/>
                          <a:pt x="635" y="252"/>
                        </a:cubicBezTo>
                        <a:cubicBezTo>
                          <a:pt x="636" y="250"/>
                          <a:pt x="636" y="248"/>
                          <a:pt x="637" y="246"/>
                        </a:cubicBezTo>
                        <a:cubicBezTo>
                          <a:pt x="641" y="240"/>
                          <a:pt x="645" y="238"/>
                          <a:pt x="648" y="232"/>
                        </a:cubicBezTo>
                        <a:cubicBezTo>
                          <a:pt x="650" y="226"/>
                          <a:pt x="651" y="222"/>
                          <a:pt x="653" y="216"/>
                        </a:cubicBezTo>
                        <a:cubicBezTo>
                          <a:pt x="653" y="214"/>
                          <a:pt x="655" y="214"/>
                          <a:pt x="656" y="213"/>
                        </a:cubicBezTo>
                        <a:cubicBezTo>
                          <a:pt x="658" y="209"/>
                          <a:pt x="659" y="206"/>
                          <a:pt x="660" y="201"/>
                        </a:cubicBezTo>
                        <a:cubicBezTo>
                          <a:pt x="661" y="193"/>
                          <a:pt x="666" y="189"/>
                          <a:pt x="666" y="180"/>
                        </a:cubicBezTo>
                        <a:cubicBezTo>
                          <a:pt x="666" y="178"/>
                          <a:pt x="666" y="177"/>
                          <a:pt x="666" y="175"/>
                        </a:cubicBezTo>
                        <a:cubicBezTo>
                          <a:pt x="661" y="174"/>
                          <a:pt x="662" y="169"/>
                          <a:pt x="662" y="164"/>
                        </a:cubicBezTo>
                        <a:cubicBezTo>
                          <a:pt x="662" y="159"/>
                          <a:pt x="664" y="157"/>
                          <a:pt x="665" y="152"/>
                        </a:cubicBezTo>
                        <a:cubicBezTo>
                          <a:pt x="667" y="144"/>
                          <a:pt x="668" y="139"/>
                          <a:pt x="670" y="130"/>
                        </a:cubicBezTo>
                        <a:cubicBezTo>
                          <a:pt x="671" y="127"/>
                          <a:pt x="674" y="125"/>
                          <a:pt x="674" y="121"/>
                        </a:cubicBezTo>
                        <a:cubicBezTo>
                          <a:pt x="674" y="120"/>
                          <a:pt x="674" y="119"/>
                          <a:pt x="674" y="117"/>
                        </a:cubicBezTo>
                        <a:cubicBezTo>
                          <a:pt x="674" y="114"/>
                          <a:pt x="677" y="113"/>
                          <a:pt x="677" y="109"/>
                        </a:cubicBezTo>
                        <a:cubicBezTo>
                          <a:pt x="677" y="108"/>
                          <a:pt x="676" y="108"/>
                          <a:pt x="676" y="106"/>
                        </a:cubicBezTo>
                        <a:cubicBezTo>
                          <a:pt x="676" y="98"/>
                          <a:pt x="682" y="94"/>
                          <a:pt x="682" y="86"/>
                        </a:cubicBezTo>
                        <a:cubicBezTo>
                          <a:pt x="682" y="82"/>
                          <a:pt x="678" y="80"/>
                          <a:pt x="675" y="80"/>
                        </a:cubicBezTo>
                        <a:cubicBezTo>
                          <a:pt x="673" y="80"/>
                          <a:pt x="672" y="81"/>
                          <a:pt x="670" y="81"/>
                        </a:cubicBezTo>
                        <a:cubicBezTo>
                          <a:pt x="671" y="80"/>
                          <a:pt x="671" y="80"/>
                          <a:pt x="671" y="80"/>
                        </a:cubicBezTo>
                        <a:cubicBezTo>
                          <a:pt x="673" y="75"/>
                          <a:pt x="679" y="76"/>
                          <a:pt x="682" y="72"/>
                        </a:cubicBezTo>
                        <a:cubicBezTo>
                          <a:pt x="687" y="66"/>
                          <a:pt x="685" y="60"/>
                          <a:pt x="687" y="53"/>
                        </a:cubicBezTo>
                        <a:cubicBezTo>
                          <a:pt x="689" y="47"/>
                          <a:pt x="694" y="45"/>
                          <a:pt x="694" y="39"/>
                        </a:cubicBezTo>
                        <a:cubicBezTo>
                          <a:pt x="694" y="32"/>
                          <a:pt x="691" y="27"/>
                          <a:pt x="691" y="19"/>
                        </a:cubicBezTo>
                        <a:cubicBezTo>
                          <a:pt x="691" y="15"/>
                          <a:pt x="693" y="12"/>
                          <a:pt x="693" y="8"/>
                        </a:cubicBezTo>
                        <a:cubicBezTo>
                          <a:pt x="693" y="5"/>
                          <a:pt x="692" y="2"/>
                          <a:pt x="691" y="0"/>
                        </a:cubicBezTo>
                        <a:cubicBezTo>
                          <a:pt x="691" y="0"/>
                          <a:pt x="691" y="0"/>
                          <a:pt x="691" y="0"/>
                        </a:cubicBezTo>
                        <a:cubicBezTo>
                          <a:pt x="687" y="2"/>
                          <a:pt x="685" y="3"/>
                          <a:pt x="681" y="5"/>
                        </a:cubicBezTo>
                        <a:cubicBezTo>
                          <a:pt x="678" y="6"/>
                          <a:pt x="676" y="4"/>
                          <a:pt x="673" y="5"/>
                        </a:cubicBezTo>
                        <a:cubicBezTo>
                          <a:pt x="670" y="7"/>
                          <a:pt x="671" y="12"/>
                          <a:pt x="667" y="12"/>
                        </a:cubicBezTo>
                        <a:cubicBezTo>
                          <a:pt x="665" y="12"/>
                          <a:pt x="664" y="11"/>
                          <a:pt x="662" y="11"/>
                        </a:cubicBezTo>
                        <a:cubicBezTo>
                          <a:pt x="658" y="10"/>
                          <a:pt x="655" y="11"/>
                          <a:pt x="651" y="11"/>
                        </a:cubicBezTo>
                        <a:cubicBezTo>
                          <a:pt x="644" y="11"/>
                          <a:pt x="641" y="6"/>
                          <a:pt x="635" y="6"/>
                        </a:cubicBezTo>
                        <a:cubicBezTo>
                          <a:pt x="630" y="6"/>
                          <a:pt x="629" y="12"/>
                          <a:pt x="625" y="15"/>
                        </a:cubicBezTo>
                        <a:cubicBezTo>
                          <a:pt x="623" y="16"/>
                          <a:pt x="621" y="15"/>
                          <a:pt x="619" y="16"/>
                        </a:cubicBezTo>
                        <a:cubicBezTo>
                          <a:pt x="613" y="18"/>
                          <a:pt x="610" y="22"/>
                          <a:pt x="604" y="24"/>
                        </a:cubicBezTo>
                        <a:cubicBezTo>
                          <a:pt x="606" y="27"/>
                          <a:pt x="606" y="29"/>
                          <a:pt x="609" y="32"/>
                        </a:cubicBezTo>
                        <a:cubicBezTo>
                          <a:pt x="609" y="32"/>
                          <a:pt x="611" y="32"/>
                          <a:pt x="611" y="33"/>
                        </a:cubicBezTo>
                        <a:cubicBezTo>
                          <a:pt x="611" y="41"/>
                          <a:pt x="606" y="47"/>
                          <a:pt x="598" y="47"/>
                        </a:cubicBezTo>
                        <a:cubicBezTo>
                          <a:pt x="598" y="49"/>
                          <a:pt x="598" y="50"/>
                          <a:pt x="598" y="51"/>
                        </a:cubicBezTo>
                        <a:cubicBezTo>
                          <a:pt x="594" y="51"/>
                          <a:pt x="593" y="46"/>
                          <a:pt x="590" y="46"/>
                        </a:cubicBezTo>
                        <a:cubicBezTo>
                          <a:pt x="582" y="46"/>
                          <a:pt x="580" y="53"/>
                          <a:pt x="576" y="59"/>
                        </a:cubicBezTo>
                        <a:cubicBezTo>
                          <a:pt x="575" y="61"/>
                          <a:pt x="576" y="64"/>
                          <a:pt x="574" y="64"/>
                        </a:cubicBezTo>
                        <a:cubicBezTo>
                          <a:pt x="565" y="64"/>
                          <a:pt x="570" y="48"/>
                          <a:pt x="562" y="44"/>
                        </a:cubicBezTo>
                        <a:cubicBezTo>
                          <a:pt x="555" y="41"/>
                          <a:pt x="552" y="37"/>
                          <a:pt x="545" y="33"/>
                        </a:cubicBezTo>
                        <a:cubicBezTo>
                          <a:pt x="543" y="31"/>
                          <a:pt x="543" y="29"/>
                          <a:pt x="541" y="29"/>
                        </a:cubicBezTo>
                        <a:cubicBezTo>
                          <a:pt x="538" y="29"/>
                          <a:pt x="536" y="31"/>
                          <a:pt x="533" y="31"/>
                        </a:cubicBezTo>
                        <a:cubicBezTo>
                          <a:pt x="527" y="31"/>
                          <a:pt x="527" y="31"/>
                          <a:pt x="527" y="31"/>
                        </a:cubicBezTo>
                        <a:cubicBezTo>
                          <a:pt x="526" y="31"/>
                          <a:pt x="526" y="31"/>
                          <a:pt x="524" y="31"/>
                        </a:cubicBezTo>
                        <a:cubicBezTo>
                          <a:pt x="519" y="31"/>
                          <a:pt x="518" y="24"/>
                          <a:pt x="513" y="24"/>
                        </a:cubicBezTo>
                        <a:cubicBezTo>
                          <a:pt x="505" y="24"/>
                          <a:pt x="501" y="29"/>
                          <a:pt x="492" y="29"/>
                        </a:cubicBezTo>
                        <a:cubicBezTo>
                          <a:pt x="490" y="29"/>
                          <a:pt x="489" y="29"/>
                          <a:pt x="487" y="29"/>
                        </a:cubicBezTo>
                        <a:cubicBezTo>
                          <a:pt x="481" y="29"/>
                          <a:pt x="481" y="29"/>
                          <a:pt x="481" y="29"/>
                        </a:cubicBezTo>
                        <a:cubicBezTo>
                          <a:pt x="477" y="29"/>
                          <a:pt x="475" y="26"/>
                          <a:pt x="471" y="26"/>
                        </a:cubicBezTo>
                        <a:cubicBezTo>
                          <a:pt x="466" y="26"/>
                          <a:pt x="464" y="31"/>
                          <a:pt x="459" y="35"/>
                        </a:cubicBezTo>
                        <a:cubicBezTo>
                          <a:pt x="454" y="39"/>
                          <a:pt x="449" y="39"/>
                          <a:pt x="445" y="44"/>
                        </a:cubicBezTo>
                        <a:cubicBezTo>
                          <a:pt x="444" y="46"/>
                          <a:pt x="445" y="50"/>
                          <a:pt x="442" y="51"/>
                        </a:cubicBezTo>
                        <a:cubicBezTo>
                          <a:pt x="1" y="52"/>
                          <a:pt x="1" y="52"/>
                          <a:pt x="1" y="52"/>
                        </a:cubicBezTo>
                        <a:cubicBezTo>
                          <a:pt x="1" y="52"/>
                          <a:pt x="1" y="52"/>
                          <a:pt x="1" y="52"/>
                        </a:cubicBezTo>
                        <a:cubicBezTo>
                          <a:pt x="0" y="378"/>
                          <a:pt x="0" y="378"/>
                          <a:pt x="0" y="378"/>
                        </a:cubicBezTo>
                        <a:cubicBezTo>
                          <a:pt x="0" y="378"/>
                          <a:pt x="0" y="378"/>
                          <a:pt x="0" y="378"/>
                        </a:cubicBezTo>
                        <a:cubicBezTo>
                          <a:pt x="3" y="378"/>
                          <a:pt x="3" y="378"/>
                          <a:pt x="3" y="378"/>
                        </a:cubicBezTo>
                        <a:cubicBezTo>
                          <a:pt x="7" y="380"/>
                          <a:pt x="11" y="380"/>
                          <a:pt x="16" y="382"/>
                        </a:cubicBezTo>
                        <a:cubicBezTo>
                          <a:pt x="22" y="384"/>
                          <a:pt x="25" y="390"/>
                          <a:pt x="32" y="390"/>
                        </a:cubicBezTo>
                        <a:cubicBezTo>
                          <a:pt x="36" y="390"/>
                          <a:pt x="35" y="383"/>
                          <a:pt x="39" y="383"/>
                        </a:cubicBezTo>
                        <a:cubicBezTo>
                          <a:pt x="43" y="383"/>
                          <a:pt x="46" y="384"/>
                          <a:pt x="50" y="384"/>
                        </a:cubicBezTo>
                        <a:cubicBezTo>
                          <a:pt x="52" y="384"/>
                          <a:pt x="54" y="384"/>
                          <a:pt x="56" y="384"/>
                        </a:cubicBezTo>
                        <a:cubicBezTo>
                          <a:pt x="62" y="384"/>
                          <a:pt x="64" y="389"/>
                          <a:pt x="68" y="393"/>
                        </a:cubicBezTo>
                        <a:cubicBezTo>
                          <a:pt x="69" y="395"/>
                          <a:pt x="69" y="396"/>
                          <a:pt x="70" y="397"/>
                        </a:cubicBezTo>
                        <a:cubicBezTo>
                          <a:pt x="73" y="399"/>
                          <a:pt x="78" y="397"/>
                          <a:pt x="78" y="400"/>
                        </a:cubicBezTo>
                        <a:cubicBezTo>
                          <a:pt x="78" y="403"/>
                          <a:pt x="77" y="405"/>
                          <a:pt x="77" y="408"/>
                        </a:cubicBezTo>
                        <a:cubicBezTo>
                          <a:pt x="77" y="412"/>
                          <a:pt x="80" y="413"/>
                          <a:pt x="81" y="416"/>
                        </a:cubicBezTo>
                        <a:cubicBezTo>
                          <a:pt x="84" y="421"/>
                          <a:pt x="85" y="428"/>
                          <a:pt x="91" y="428"/>
                        </a:cubicBezTo>
                        <a:cubicBezTo>
                          <a:pt x="95" y="428"/>
                          <a:pt x="95" y="423"/>
                          <a:pt x="95" y="419"/>
                        </a:cubicBezTo>
                        <a:cubicBezTo>
                          <a:pt x="96" y="416"/>
                          <a:pt x="99" y="415"/>
                          <a:pt x="100" y="412"/>
                        </a:cubicBezTo>
                        <a:cubicBezTo>
                          <a:pt x="103" y="419"/>
                          <a:pt x="110" y="420"/>
                          <a:pt x="118" y="422"/>
                        </a:cubicBezTo>
                        <a:cubicBezTo>
                          <a:pt x="124" y="424"/>
                          <a:pt x="126" y="427"/>
                          <a:pt x="131" y="429"/>
                        </a:cubicBezTo>
                        <a:cubicBezTo>
                          <a:pt x="130" y="432"/>
                          <a:pt x="129" y="434"/>
                          <a:pt x="129" y="437"/>
                        </a:cubicBezTo>
                        <a:cubicBezTo>
                          <a:pt x="129" y="444"/>
                          <a:pt x="128" y="449"/>
                          <a:pt x="133" y="454"/>
                        </a:cubicBezTo>
                        <a:cubicBezTo>
                          <a:pt x="137" y="457"/>
                          <a:pt x="143" y="456"/>
                          <a:pt x="143" y="461"/>
                        </a:cubicBezTo>
                        <a:cubicBezTo>
                          <a:pt x="143" y="466"/>
                          <a:pt x="143" y="466"/>
                          <a:pt x="143" y="466"/>
                        </a:cubicBezTo>
                        <a:cubicBezTo>
                          <a:pt x="143" y="469"/>
                          <a:pt x="148" y="468"/>
                          <a:pt x="150" y="469"/>
                        </a:cubicBezTo>
                        <a:cubicBezTo>
                          <a:pt x="155" y="470"/>
                          <a:pt x="157" y="474"/>
                          <a:pt x="161" y="476"/>
                        </a:cubicBezTo>
                        <a:cubicBezTo>
                          <a:pt x="169" y="481"/>
                          <a:pt x="174" y="483"/>
                          <a:pt x="178" y="490"/>
                        </a:cubicBezTo>
                        <a:cubicBezTo>
                          <a:pt x="179" y="493"/>
                          <a:pt x="182" y="493"/>
                          <a:pt x="183" y="495"/>
                        </a:cubicBezTo>
                        <a:cubicBezTo>
                          <a:pt x="188" y="502"/>
                          <a:pt x="190" y="506"/>
                          <a:pt x="196" y="511"/>
                        </a:cubicBezTo>
                        <a:cubicBezTo>
                          <a:pt x="201" y="515"/>
                          <a:pt x="204" y="520"/>
                          <a:pt x="210" y="520"/>
                        </a:cubicBezTo>
                        <a:cubicBezTo>
                          <a:pt x="211" y="520"/>
                          <a:pt x="212" y="518"/>
                          <a:pt x="213" y="518"/>
                        </a:cubicBezTo>
                        <a:cubicBezTo>
                          <a:pt x="216" y="517"/>
                          <a:pt x="218" y="518"/>
                          <a:pt x="220" y="517"/>
                        </a:cubicBezTo>
                        <a:cubicBezTo>
                          <a:pt x="220" y="515"/>
                          <a:pt x="218" y="513"/>
                          <a:pt x="218" y="511"/>
                        </a:cubicBezTo>
                        <a:cubicBezTo>
                          <a:pt x="218" y="505"/>
                          <a:pt x="223" y="501"/>
                          <a:pt x="229" y="501"/>
                        </a:cubicBezTo>
                        <a:cubicBezTo>
                          <a:pt x="234" y="501"/>
                          <a:pt x="236" y="503"/>
                          <a:pt x="241" y="503"/>
                        </a:cubicBezTo>
                        <a:cubicBezTo>
                          <a:pt x="244" y="503"/>
                          <a:pt x="245" y="500"/>
                          <a:pt x="248" y="500"/>
                        </a:cubicBezTo>
                        <a:cubicBezTo>
                          <a:pt x="257" y="500"/>
                          <a:pt x="259" y="511"/>
                          <a:pt x="268" y="511"/>
                        </a:cubicBezTo>
                        <a:cubicBezTo>
                          <a:pt x="269" y="511"/>
                          <a:pt x="269" y="510"/>
                          <a:pt x="270" y="510"/>
                        </a:cubicBezTo>
                        <a:cubicBezTo>
                          <a:pt x="273" y="510"/>
                          <a:pt x="274" y="512"/>
                          <a:pt x="277" y="512"/>
                        </a:cubicBezTo>
                        <a:cubicBezTo>
                          <a:pt x="278" y="512"/>
                          <a:pt x="279" y="511"/>
                          <a:pt x="281" y="511"/>
                        </a:cubicBezTo>
                        <a:cubicBezTo>
                          <a:pt x="283" y="511"/>
                          <a:pt x="283" y="513"/>
                          <a:pt x="285" y="513"/>
                        </a:cubicBezTo>
                        <a:cubicBezTo>
                          <a:pt x="289" y="515"/>
                          <a:pt x="292" y="515"/>
                          <a:pt x="296" y="515"/>
                        </a:cubicBezTo>
                        <a:cubicBezTo>
                          <a:pt x="299" y="515"/>
                          <a:pt x="299" y="515"/>
                          <a:pt x="299" y="515"/>
                        </a:cubicBezTo>
                        <a:cubicBezTo>
                          <a:pt x="299" y="511"/>
                          <a:pt x="299" y="511"/>
                          <a:pt x="299" y="511"/>
                        </a:cubicBezTo>
                        <a:cubicBezTo>
                          <a:pt x="300" y="511"/>
                          <a:pt x="300" y="510"/>
                          <a:pt x="301" y="510"/>
                        </a:cubicBezTo>
                        <a:cubicBezTo>
                          <a:pt x="302" y="510"/>
                          <a:pt x="303" y="511"/>
                          <a:pt x="304" y="511"/>
                        </a:cubicBezTo>
                        <a:cubicBezTo>
                          <a:pt x="305" y="511"/>
                          <a:pt x="306" y="511"/>
                          <a:pt x="307" y="511"/>
                        </a:cubicBezTo>
                        <a:cubicBezTo>
                          <a:pt x="310" y="511"/>
                          <a:pt x="311" y="513"/>
                          <a:pt x="314" y="514"/>
                        </a:cubicBezTo>
                        <a:cubicBezTo>
                          <a:pt x="321" y="517"/>
                          <a:pt x="325" y="519"/>
                          <a:pt x="332" y="519"/>
                        </a:cubicBezTo>
                        <a:cubicBezTo>
                          <a:pt x="336" y="519"/>
                          <a:pt x="335" y="514"/>
                          <a:pt x="338" y="513"/>
                        </a:cubicBezTo>
                        <a:cubicBezTo>
                          <a:pt x="348" y="510"/>
                          <a:pt x="354" y="508"/>
                          <a:pt x="364" y="508"/>
                        </a:cubicBezTo>
                        <a:cubicBezTo>
                          <a:pt x="372" y="508"/>
                          <a:pt x="378" y="509"/>
                          <a:pt x="384" y="514"/>
                        </a:cubicBezTo>
                        <a:cubicBezTo>
                          <a:pt x="389" y="518"/>
                          <a:pt x="389" y="523"/>
                          <a:pt x="389" y="530"/>
                        </a:cubicBezTo>
                        <a:cubicBezTo>
                          <a:pt x="389" y="536"/>
                          <a:pt x="389" y="536"/>
                          <a:pt x="389" y="536"/>
                        </a:cubicBezTo>
                        <a:cubicBezTo>
                          <a:pt x="389" y="545"/>
                          <a:pt x="396" y="549"/>
                          <a:pt x="396" y="558"/>
                        </a:cubicBezTo>
                        <a:cubicBezTo>
                          <a:pt x="396" y="560"/>
                          <a:pt x="395" y="561"/>
                          <a:pt x="395" y="563"/>
                        </a:cubicBezTo>
                        <a:cubicBezTo>
                          <a:pt x="395" y="566"/>
                          <a:pt x="399" y="567"/>
                          <a:pt x="402" y="568"/>
                        </a:cubicBezTo>
                        <a:cubicBezTo>
                          <a:pt x="407" y="570"/>
                          <a:pt x="410" y="572"/>
                          <a:pt x="415" y="575"/>
                        </a:cubicBezTo>
                        <a:cubicBezTo>
                          <a:pt x="495" y="614"/>
                          <a:pt x="495" y="614"/>
                          <a:pt x="495" y="614"/>
                        </a:cubicBezTo>
                        <a:cubicBezTo>
                          <a:pt x="495" y="614"/>
                          <a:pt x="495" y="614"/>
                          <a:pt x="495" y="614"/>
                        </a:cubicBezTo>
                        <a:close/>
                        <a:moveTo>
                          <a:pt x="441" y="456"/>
                        </a:moveTo>
                        <a:cubicBezTo>
                          <a:pt x="444" y="454"/>
                          <a:pt x="446" y="451"/>
                          <a:pt x="449" y="451"/>
                        </a:cubicBezTo>
                        <a:cubicBezTo>
                          <a:pt x="457" y="451"/>
                          <a:pt x="456" y="462"/>
                          <a:pt x="463" y="465"/>
                        </a:cubicBezTo>
                        <a:cubicBezTo>
                          <a:pt x="459" y="468"/>
                          <a:pt x="454" y="466"/>
                          <a:pt x="450" y="469"/>
                        </a:cubicBezTo>
                        <a:cubicBezTo>
                          <a:pt x="448" y="471"/>
                          <a:pt x="449" y="473"/>
                          <a:pt x="448" y="476"/>
                        </a:cubicBezTo>
                        <a:cubicBezTo>
                          <a:pt x="447" y="480"/>
                          <a:pt x="446" y="482"/>
                          <a:pt x="446" y="486"/>
                        </a:cubicBezTo>
                        <a:cubicBezTo>
                          <a:pt x="446" y="490"/>
                          <a:pt x="447" y="492"/>
                          <a:pt x="447" y="497"/>
                        </a:cubicBezTo>
                        <a:cubicBezTo>
                          <a:pt x="447" y="499"/>
                          <a:pt x="447" y="500"/>
                          <a:pt x="447" y="502"/>
                        </a:cubicBezTo>
                        <a:cubicBezTo>
                          <a:pt x="447" y="504"/>
                          <a:pt x="448" y="507"/>
                          <a:pt x="446" y="507"/>
                        </a:cubicBezTo>
                        <a:cubicBezTo>
                          <a:pt x="440" y="507"/>
                          <a:pt x="438" y="501"/>
                          <a:pt x="435" y="497"/>
                        </a:cubicBezTo>
                        <a:cubicBezTo>
                          <a:pt x="431" y="492"/>
                          <a:pt x="427" y="489"/>
                          <a:pt x="427" y="482"/>
                        </a:cubicBezTo>
                        <a:cubicBezTo>
                          <a:pt x="427" y="477"/>
                          <a:pt x="431" y="475"/>
                          <a:pt x="431" y="470"/>
                        </a:cubicBezTo>
                        <a:cubicBezTo>
                          <a:pt x="431" y="465"/>
                          <a:pt x="431" y="465"/>
                          <a:pt x="431" y="465"/>
                        </a:cubicBezTo>
                        <a:cubicBezTo>
                          <a:pt x="431" y="460"/>
                          <a:pt x="440" y="461"/>
                          <a:pt x="441" y="456"/>
                        </a:cubicBezTo>
                        <a:close/>
                      </a:path>
                    </a:pathLst>
                  </a:custGeom>
                  <a:solidFill>
                    <a:srgbClr val="81CCEA">
                      <a:alpha val="20000"/>
                    </a:srgbClr>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67">
                      <a:solidFill>
                        <a:srgbClr val="FFFFFF"/>
                      </a:solidFill>
                      <a:latin typeface="Calibri"/>
                      <a:ea typeface="Calibri"/>
                      <a:cs typeface="Calibri"/>
                      <a:sym typeface="Calibri"/>
                    </a:endParaRPr>
                  </a:p>
                </p:txBody>
              </p:sp>
              <p:sp>
                <p:nvSpPr>
                  <p:cNvPr id="45" name="Google Shape;45;p4"/>
                  <p:cNvSpPr/>
                  <p:nvPr/>
                </p:nvSpPr>
                <p:spPr>
                  <a:xfrm>
                    <a:off x="6296025" y="3702050"/>
                    <a:ext cx="12700" cy="12700"/>
                  </a:xfrm>
                  <a:custGeom>
                    <a:avLst/>
                    <a:gdLst/>
                    <a:ahLst/>
                    <a:cxnLst/>
                    <a:rect l="l" t="t" r="r" b="b"/>
                    <a:pathLst>
                      <a:path w="7" h="7" extrusionOk="0">
                        <a:moveTo>
                          <a:pt x="1" y="7"/>
                        </a:moveTo>
                        <a:cubicBezTo>
                          <a:pt x="3" y="5"/>
                          <a:pt x="5" y="4"/>
                          <a:pt x="7" y="3"/>
                        </a:cubicBezTo>
                        <a:cubicBezTo>
                          <a:pt x="7" y="3"/>
                          <a:pt x="7" y="3"/>
                          <a:pt x="7" y="3"/>
                        </a:cubicBezTo>
                        <a:cubicBezTo>
                          <a:pt x="5" y="0"/>
                          <a:pt x="1" y="2"/>
                          <a:pt x="0" y="5"/>
                        </a:cubicBezTo>
                        <a:cubicBezTo>
                          <a:pt x="0" y="5"/>
                          <a:pt x="1" y="6"/>
                          <a:pt x="1" y="7"/>
                        </a:cubicBezTo>
                        <a:close/>
                      </a:path>
                    </a:pathLst>
                  </a:custGeom>
                  <a:solidFill>
                    <a:srgbClr val="81CCEA">
                      <a:alpha val="20000"/>
                    </a:srgbClr>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67">
                      <a:solidFill>
                        <a:srgbClr val="FFFFFF"/>
                      </a:solidFill>
                      <a:latin typeface="Calibri"/>
                      <a:ea typeface="Calibri"/>
                      <a:cs typeface="Calibri"/>
                      <a:sym typeface="Calibri"/>
                    </a:endParaRPr>
                  </a:p>
                </p:txBody>
              </p:sp>
              <p:sp>
                <p:nvSpPr>
                  <p:cNvPr id="46" name="Google Shape;46;p4"/>
                  <p:cNvSpPr/>
                  <p:nvPr/>
                </p:nvSpPr>
                <p:spPr>
                  <a:xfrm>
                    <a:off x="6118225" y="3703638"/>
                    <a:ext cx="65088" cy="101600"/>
                  </a:xfrm>
                  <a:custGeom>
                    <a:avLst/>
                    <a:gdLst/>
                    <a:ahLst/>
                    <a:cxnLst/>
                    <a:rect l="l" t="t" r="r" b="b"/>
                    <a:pathLst>
                      <a:path w="36" h="56" extrusionOk="0">
                        <a:moveTo>
                          <a:pt x="14" y="5"/>
                        </a:moveTo>
                        <a:cubicBezTo>
                          <a:pt x="13" y="10"/>
                          <a:pt x="4" y="9"/>
                          <a:pt x="4" y="14"/>
                        </a:cubicBezTo>
                        <a:cubicBezTo>
                          <a:pt x="4" y="19"/>
                          <a:pt x="4" y="19"/>
                          <a:pt x="4" y="19"/>
                        </a:cubicBezTo>
                        <a:cubicBezTo>
                          <a:pt x="4" y="24"/>
                          <a:pt x="0" y="26"/>
                          <a:pt x="0" y="31"/>
                        </a:cubicBezTo>
                        <a:cubicBezTo>
                          <a:pt x="0" y="38"/>
                          <a:pt x="4" y="41"/>
                          <a:pt x="8" y="46"/>
                        </a:cubicBezTo>
                        <a:cubicBezTo>
                          <a:pt x="11" y="50"/>
                          <a:pt x="13" y="56"/>
                          <a:pt x="19" y="56"/>
                        </a:cubicBezTo>
                        <a:cubicBezTo>
                          <a:pt x="21" y="56"/>
                          <a:pt x="20" y="53"/>
                          <a:pt x="20" y="51"/>
                        </a:cubicBezTo>
                        <a:cubicBezTo>
                          <a:pt x="20" y="49"/>
                          <a:pt x="20" y="48"/>
                          <a:pt x="20" y="46"/>
                        </a:cubicBezTo>
                        <a:cubicBezTo>
                          <a:pt x="20" y="41"/>
                          <a:pt x="19" y="39"/>
                          <a:pt x="19" y="35"/>
                        </a:cubicBezTo>
                        <a:cubicBezTo>
                          <a:pt x="19" y="31"/>
                          <a:pt x="20" y="29"/>
                          <a:pt x="21" y="25"/>
                        </a:cubicBezTo>
                        <a:cubicBezTo>
                          <a:pt x="22" y="22"/>
                          <a:pt x="21" y="20"/>
                          <a:pt x="23" y="18"/>
                        </a:cubicBezTo>
                        <a:cubicBezTo>
                          <a:pt x="27" y="15"/>
                          <a:pt x="32" y="17"/>
                          <a:pt x="36" y="14"/>
                        </a:cubicBezTo>
                        <a:cubicBezTo>
                          <a:pt x="29" y="11"/>
                          <a:pt x="30" y="0"/>
                          <a:pt x="22" y="0"/>
                        </a:cubicBezTo>
                        <a:cubicBezTo>
                          <a:pt x="19" y="0"/>
                          <a:pt x="17" y="3"/>
                          <a:pt x="14" y="5"/>
                        </a:cubicBezTo>
                        <a:close/>
                      </a:path>
                    </a:pathLst>
                  </a:custGeom>
                  <a:solidFill>
                    <a:srgbClr val="81CCEA">
                      <a:alpha val="20000"/>
                    </a:srgbClr>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67">
                      <a:solidFill>
                        <a:srgbClr val="FFFFFF"/>
                      </a:solidFill>
                      <a:latin typeface="Calibri"/>
                      <a:ea typeface="Calibri"/>
                      <a:cs typeface="Calibri"/>
                      <a:sym typeface="Calibri"/>
                    </a:endParaRPr>
                  </a:p>
                </p:txBody>
              </p:sp>
              <p:sp>
                <p:nvSpPr>
                  <p:cNvPr id="47" name="Google Shape;47;p4"/>
                  <p:cNvSpPr/>
                  <p:nvPr/>
                </p:nvSpPr>
                <p:spPr>
                  <a:xfrm>
                    <a:off x="5630863" y="4265613"/>
                    <a:ext cx="458788" cy="539750"/>
                  </a:xfrm>
                  <a:custGeom>
                    <a:avLst/>
                    <a:gdLst/>
                    <a:ahLst/>
                    <a:cxnLst/>
                    <a:rect l="l" t="t" r="r" b="b"/>
                    <a:pathLst>
                      <a:path w="253" h="297" extrusionOk="0">
                        <a:moveTo>
                          <a:pt x="230" y="202"/>
                        </a:moveTo>
                        <a:cubicBezTo>
                          <a:pt x="229" y="210"/>
                          <a:pt x="227" y="214"/>
                          <a:pt x="222" y="219"/>
                        </a:cubicBezTo>
                        <a:cubicBezTo>
                          <a:pt x="226" y="227"/>
                          <a:pt x="226" y="227"/>
                          <a:pt x="226" y="227"/>
                        </a:cubicBezTo>
                        <a:cubicBezTo>
                          <a:pt x="225" y="233"/>
                          <a:pt x="220" y="235"/>
                          <a:pt x="220" y="241"/>
                        </a:cubicBezTo>
                        <a:cubicBezTo>
                          <a:pt x="220" y="245"/>
                          <a:pt x="228" y="243"/>
                          <a:pt x="228" y="247"/>
                        </a:cubicBezTo>
                        <a:cubicBezTo>
                          <a:pt x="228" y="249"/>
                          <a:pt x="226" y="250"/>
                          <a:pt x="225" y="252"/>
                        </a:cubicBezTo>
                        <a:cubicBezTo>
                          <a:pt x="226" y="261"/>
                          <a:pt x="226" y="261"/>
                          <a:pt x="226" y="261"/>
                        </a:cubicBezTo>
                        <a:cubicBezTo>
                          <a:pt x="226" y="262"/>
                          <a:pt x="226" y="263"/>
                          <a:pt x="225" y="264"/>
                        </a:cubicBezTo>
                        <a:cubicBezTo>
                          <a:pt x="223" y="263"/>
                          <a:pt x="222" y="261"/>
                          <a:pt x="221" y="259"/>
                        </a:cubicBezTo>
                        <a:cubicBezTo>
                          <a:pt x="220" y="261"/>
                          <a:pt x="220" y="264"/>
                          <a:pt x="217" y="264"/>
                        </a:cubicBezTo>
                        <a:cubicBezTo>
                          <a:pt x="215" y="264"/>
                          <a:pt x="214" y="263"/>
                          <a:pt x="214" y="262"/>
                        </a:cubicBezTo>
                        <a:cubicBezTo>
                          <a:pt x="214" y="259"/>
                          <a:pt x="214" y="258"/>
                          <a:pt x="214" y="256"/>
                        </a:cubicBezTo>
                        <a:cubicBezTo>
                          <a:pt x="211" y="256"/>
                          <a:pt x="210" y="256"/>
                          <a:pt x="208" y="255"/>
                        </a:cubicBezTo>
                        <a:cubicBezTo>
                          <a:pt x="209" y="253"/>
                          <a:pt x="209" y="252"/>
                          <a:pt x="209" y="250"/>
                        </a:cubicBezTo>
                        <a:cubicBezTo>
                          <a:pt x="211" y="250"/>
                          <a:pt x="211" y="250"/>
                          <a:pt x="211" y="250"/>
                        </a:cubicBezTo>
                        <a:cubicBezTo>
                          <a:pt x="213" y="252"/>
                          <a:pt x="214" y="255"/>
                          <a:pt x="217" y="255"/>
                        </a:cubicBezTo>
                        <a:cubicBezTo>
                          <a:pt x="219" y="255"/>
                          <a:pt x="221" y="254"/>
                          <a:pt x="221" y="252"/>
                        </a:cubicBezTo>
                        <a:cubicBezTo>
                          <a:pt x="221" y="244"/>
                          <a:pt x="213" y="238"/>
                          <a:pt x="204" y="238"/>
                        </a:cubicBezTo>
                        <a:cubicBezTo>
                          <a:pt x="199" y="238"/>
                          <a:pt x="199" y="260"/>
                          <a:pt x="199" y="249"/>
                        </a:cubicBezTo>
                        <a:cubicBezTo>
                          <a:pt x="199" y="247"/>
                          <a:pt x="199" y="245"/>
                          <a:pt x="197" y="245"/>
                        </a:cubicBezTo>
                        <a:cubicBezTo>
                          <a:pt x="193" y="245"/>
                          <a:pt x="190" y="248"/>
                          <a:pt x="190" y="252"/>
                        </a:cubicBezTo>
                        <a:cubicBezTo>
                          <a:pt x="190" y="254"/>
                          <a:pt x="190" y="254"/>
                          <a:pt x="190" y="254"/>
                        </a:cubicBezTo>
                        <a:cubicBezTo>
                          <a:pt x="189" y="254"/>
                          <a:pt x="188" y="254"/>
                          <a:pt x="187" y="253"/>
                        </a:cubicBezTo>
                        <a:cubicBezTo>
                          <a:pt x="187" y="256"/>
                          <a:pt x="188" y="258"/>
                          <a:pt x="188" y="262"/>
                        </a:cubicBezTo>
                        <a:cubicBezTo>
                          <a:pt x="188" y="266"/>
                          <a:pt x="189" y="271"/>
                          <a:pt x="185" y="271"/>
                        </a:cubicBezTo>
                        <a:cubicBezTo>
                          <a:pt x="182" y="271"/>
                          <a:pt x="179" y="269"/>
                          <a:pt x="178" y="267"/>
                        </a:cubicBezTo>
                        <a:cubicBezTo>
                          <a:pt x="178" y="265"/>
                          <a:pt x="178" y="265"/>
                          <a:pt x="178" y="265"/>
                        </a:cubicBezTo>
                        <a:cubicBezTo>
                          <a:pt x="175" y="266"/>
                          <a:pt x="174" y="264"/>
                          <a:pt x="171" y="264"/>
                        </a:cubicBezTo>
                        <a:cubicBezTo>
                          <a:pt x="173" y="267"/>
                          <a:pt x="176" y="269"/>
                          <a:pt x="176" y="273"/>
                        </a:cubicBezTo>
                        <a:cubicBezTo>
                          <a:pt x="176" y="275"/>
                          <a:pt x="175" y="275"/>
                          <a:pt x="173" y="276"/>
                        </a:cubicBezTo>
                        <a:cubicBezTo>
                          <a:pt x="174" y="276"/>
                          <a:pt x="175" y="277"/>
                          <a:pt x="175" y="278"/>
                        </a:cubicBezTo>
                        <a:cubicBezTo>
                          <a:pt x="175" y="281"/>
                          <a:pt x="171" y="282"/>
                          <a:pt x="169" y="285"/>
                        </a:cubicBezTo>
                        <a:cubicBezTo>
                          <a:pt x="166" y="289"/>
                          <a:pt x="168" y="297"/>
                          <a:pt x="163" y="297"/>
                        </a:cubicBezTo>
                        <a:cubicBezTo>
                          <a:pt x="156" y="297"/>
                          <a:pt x="154" y="290"/>
                          <a:pt x="147" y="290"/>
                        </a:cubicBezTo>
                        <a:cubicBezTo>
                          <a:pt x="143" y="290"/>
                          <a:pt x="141" y="291"/>
                          <a:pt x="137" y="291"/>
                        </a:cubicBezTo>
                        <a:cubicBezTo>
                          <a:pt x="134" y="291"/>
                          <a:pt x="134" y="289"/>
                          <a:pt x="132" y="289"/>
                        </a:cubicBezTo>
                        <a:cubicBezTo>
                          <a:pt x="128" y="289"/>
                          <a:pt x="127" y="293"/>
                          <a:pt x="124" y="293"/>
                        </a:cubicBezTo>
                        <a:cubicBezTo>
                          <a:pt x="119" y="293"/>
                          <a:pt x="121" y="286"/>
                          <a:pt x="118" y="281"/>
                        </a:cubicBezTo>
                        <a:cubicBezTo>
                          <a:pt x="114" y="276"/>
                          <a:pt x="112" y="273"/>
                          <a:pt x="108" y="269"/>
                        </a:cubicBezTo>
                        <a:cubicBezTo>
                          <a:pt x="104" y="259"/>
                          <a:pt x="97" y="257"/>
                          <a:pt x="91" y="248"/>
                        </a:cubicBezTo>
                        <a:cubicBezTo>
                          <a:pt x="88" y="241"/>
                          <a:pt x="88" y="236"/>
                          <a:pt x="85" y="228"/>
                        </a:cubicBezTo>
                        <a:cubicBezTo>
                          <a:pt x="84" y="225"/>
                          <a:pt x="82" y="224"/>
                          <a:pt x="81" y="221"/>
                        </a:cubicBezTo>
                        <a:cubicBezTo>
                          <a:pt x="80" y="217"/>
                          <a:pt x="81" y="215"/>
                          <a:pt x="80" y="211"/>
                        </a:cubicBezTo>
                        <a:cubicBezTo>
                          <a:pt x="80" y="204"/>
                          <a:pt x="76" y="201"/>
                          <a:pt x="75" y="195"/>
                        </a:cubicBezTo>
                        <a:cubicBezTo>
                          <a:pt x="77" y="195"/>
                          <a:pt x="77" y="195"/>
                          <a:pt x="77" y="195"/>
                        </a:cubicBezTo>
                        <a:cubicBezTo>
                          <a:pt x="79" y="200"/>
                          <a:pt x="82" y="201"/>
                          <a:pt x="86" y="205"/>
                        </a:cubicBezTo>
                        <a:cubicBezTo>
                          <a:pt x="89" y="207"/>
                          <a:pt x="87" y="215"/>
                          <a:pt x="89" y="209"/>
                        </a:cubicBezTo>
                        <a:cubicBezTo>
                          <a:pt x="91" y="210"/>
                          <a:pt x="92" y="211"/>
                          <a:pt x="93" y="212"/>
                        </a:cubicBezTo>
                        <a:cubicBezTo>
                          <a:pt x="93" y="209"/>
                          <a:pt x="93" y="209"/>
                          <a:pt x="93" y="209"/>
                        </a:cubicBezTo>
                        <a:cubicBezTo>
                          <a:pt x="93" y="202"/>
                          <a:pt x="88" y="200"/>
                          <a:pt x="85" y="194"/>
                        </a:cubicBezTo>
                        <a:cubicBezTo>
                          <a:pt x="83" y="190"/>
                          <a:pt x="82" y="186"/>
                          <a:pt x="78" y="186"/>
                        </a:cubicBezTo>
                        <a:cubicBezTo>
                          <a:pt x="78" y="169"/>
                          <a:pt x="66" y="163"/>
                          <a:pt x="59" y="147"/>
                        </a:cubicBezTo>
                        <a:cubicBezTo>
                          <a:pt x="56" y="142"/>
                          <a:pt x="51" y="139"/>
                          <a:pt x="51" y="133"/>
                        </a:cubicBezTo>
                        <a:cubicBezTo>
                          <a:pt x="51" y="132"/>
                          <a:pt x="52" y="132"/>
                          <a:pt x="52" y="132"/>
                        </a:cubicBezTo>
                        <a:cubicBezTo>
                          <a:pt x="52" y="121"/>
                          <a:pt x="48" y="116"/>
                          <a:pt x="45" y="106"/>
                        </a:cubicBezTo>
                        <a:cubicBezTo>
                          <a:pt x="45" y="104"/>
                          <a:pt x="43" y="104"/>
                          <a:pt x="43" y="102"/>
                        </a:cubicBezTo>
                        <a:cubicBezTo>
                          <a:pt x="43" y="96"/>
                          <a:pt x="47" y="94"/>
                          <a:pt x="48" y="88"/>
                        </a:cubicBezTo>
                        <a:cubicBezTo>
                          <a:pt x="47" y="80"/>
                          <a:pt x="47" y="80"/>
                          <a:pt x="47" y="80"/>
                        </a:cubicBezTo>
                        <a:cubicBezTo>
                          <a:pt x="48" y="80"/>
                          <a:pt x="48" y="80"/>
                          <a:pt x="48" y="80"/>
                        </a:cubicBezTo>
                        <a:cubicBezTo>
                          <a:pt x="49" y="81"/>
                          <a:pt x="49" y="81"/>
                          <a:pt x="50" y="82"/>
                        </a:cubicBezTo>
                        <a:cubicBezTo>
                          <a:pt x="54" y="84"/>
                          <a:pt x="57" y="84"/>
                          <a:pt x="61" y="85"/>
                        </a:cubicBezTo>
                        <a:cubicBezTo>
                          <a:pt x="64" y="86"/>
                          <a:pt x="65" y="89"/>
                          <a:pt x="68" y="89"/>
                        </a:cubicBezTo>
                        <a:cubicBezTo>
                          <a:pt x="70" y="89"/>
                          <a:pt x="71" y="87"/>
                          <a:pt x="73" y="87"/>
                        </a:cubicBezTo>
                        <a:cubicBezTo>
                          <a:pt x="80" y="87"/>
                          <a:pt x="82" y="91"/>
                          <a:pt x="88" y="94"/>
                        </a:cubicBezTo>
                        <a:cubicBezTo>
                          <a:pt x="100" y="98"/>
                          <a:pt x="107" y="102"/>
                          <a:pt x="119" y="107"/>
                        </a:cubicBezTo>
                        <a:cubicBezTo>
                          <a:pt x="125" y="110"/>
                          <a:pt x="129" y="113"/>
                          <a:pt x="135" y="113"/>
                        </a:cubicBezTo>
                        <a:cubicBezTo>
                          <a:pt x="141" y="113"/>
                          <a:pt x="141" y="113"/>
                          <a:pt x="141" y="113"/>
                        </a:cubicBezTo>
                        <a:cubicBezTo>
                          <a:pt x="146" y="113"/>
                          <a:pt x="147" y="116"/>
                          <a:pt x="151" y="118"/>
                        </a:cubicBezTo>
                        <a:cubicBezTo>
                          <a:pt x="152" y="113"/>
                          <a:pt x="152" y="107"/>
                          <a:pt x="156" y="107"/>
                        </a:cubicBezTo>
                        <a:cubicBezTo>
                          <a:pt x="160" y="107"/>
                          <a:pt x="161" y="110"/>
                          <a:pt x="164" y="112"/>
                        </a:cubicBezTo>
                        <a:cubicBezTo>
                          <a:pt x="168" y="116"/>
                          <a:pt x="170" y="118"/>
                          <a:pt x="173" y="122"/>
                        </a:cubicBezTo>
                        <a:cubicBezTo>
                          <a:pt x="174" y="125"/>
                          <a:pt x="167" y="107"/>
                          <a:pt x="167" y="105"/>
                        </a:cubicBezTo>
                        <a:cubicBezTo>
                          <a:pt x="167" y="102"/>
                          <a:pt x="167" y="102"/>
                          <a:pt x="167" y="102"/>
                        </a:cubicBezTo>
                        <a:cubicBezTo>
                          <a:pt x="168" y="102"/>
                          <a:pt x="168" y="102"/>
                          <a:pt x="168" y="102"/>
                        </a:cubicBezTo>
                        <a:cubicBezTo>
                          <a:pt x="172" y="102"/>
                          <a:pt x="174" y="104"/>
                          <a:pt x="178" y="104"/>
                        </a:cubicBezTo>
                        <a:cubicBezTo>
                          <a:pt x="182" y="104"/>
                          <a:pt x="183" y="100"/>
                          <a:pt x="187" y="100"/>
                        </a:cubicBezTo>
                        <a:cubicBezTo>
                          <a:pt x="190" y="100"/>
                          <a:pt x="191" y="104"/>
                          <a:pt x="193" y="104"/>
                        </a:cubicBezTo>
                        <a:cubicBezTo>
                          <a:pt x="201" y="104"/>
                          <a:pt x="204" y="97"/>
                          <a:pt x="207" y="90"/>
                        </a:cubicBezTo>
                        <a:cubicBezTo>
                          <a:pt x="211" y="92"/>
                          <a:pt x="213" y="95"/>
                          <a:pt x="218" y="95"/>
                        </a:cubicBezTo>
                        <a:cubicBezTo>
                          <a:pt x="223" y="95"/>
                          <a:pt x="227" y="91"/>
                          <a:pt x="227" y="86"/>
                        </a:cubicBezTo>
                        <a:cubicBezTo>
                          <a:pt x="227" y="81"/>
                          <a:pt x="247" y="97"/>
                          <a:pt x="247" y="101"/>
                        </a:cubicBezTo>
                        <a:cubicBezTo>
                          <a:pt x="247" y="104"/>
                          <a:pt x="242" y="104"/>
                          <a:pt x="242" y="107"/>
                        </a:cubicBezTo>
                        <a:cubicBezTo>
                          <a:pt x="242" y="107"/>
                          <a:pt x="243" y="107"/>
                          <a:pt x="243" y="108"/>
                        </a:cubicBezTo>
                        <a:cubicBezTo>
                          <a:pt x="243" y="117"/>
                          <a:pt x="243" y="117"/>
                          <a:pt x="243" y="117"/>
                        </a:cubicBezTo>
                        <a:cubicBezTo>
                          <a:pt x="243" y="119"/>
                          <a:pt x="244" y="120"/>
                          <a:pt x="244" y="123"/>
                        </a:cubicBezTo>
                        <a:cubicBezTo>
                          <a:pt x="244" y="126"/>
                          <a:pt x="244" y="128"/>
                          <a:pt x="244" y="131"/>
                        </a:cubicBezTo>
                        <a:cubicBezTo>
                          <a:pt x="244" y="137"/>
                          <a:pt x="244" y="137"/>
                          <a:pt x="244" y="137"/>
                        </a:cubicBezTo>
                        <a:cubicBezTo>
                          <a:pt x="244" y="142"/>
                          <a:pt x="247" y="144"/>
                          <a:pt x="247" y="148"/>
                        </a:cubicBezTo>
                        <a:cubicBezTo>
                          <a:pt x="247" y="152"/>
                          <a:pt x="244" y="154"/>
                          <a:pt x="244" y="159"/>
                        </a:cubicBezTo>
                        <a:cubicBezTo>
                          <a:pt x="244" y="163"/>
                          <a:pt x="245" y="165"/>
                          <a:pt x="245" y="169"/>
                        </a:cubicBezTo>
                        <a:cubicBezTo>
                          <a:pt x="245" y="172"/>
                          <a:pt x="243" y="174"/>
                          <a:pt x="243" y="177"/>
                        </a:cubicBezTo>
                        <a:cubicBezTo>
                          <a:pt x="243" y="180"/>
                          <a:pt x="245" y="180"/>
                          <a:pt x="245" y="183"/>
                        </a:cubicBezTo>
                        <a:cubicBezTo>
                          <a:pt x="243" y="182"/>
                          <a:pt x="242" y="181"/>
                          <a:pt x="240" y="180"/>
                        </a:cubicBezTo>
                        <a:cubicBezTo>
                          <a:pt x="240" y="180"/>
                          <a:pt x="240" y="180"/>
                          <a:pt x="240" y="179"/>
                        </a:cubicBezTo>
                        <a:cubicBezTo>
                          <a:pt x="240" y="178"/>
                          <a:pt x="241" y="177"/>
                          <a:pt x="241" y="175"/>
                        </a:cubicBezTo>
                        <a:cubicBezTo>
                          <a:pt x="235" y="178"/>
                          <a:pt x="234" y="183"/>
                          <a:pt x="233" y="189"/>
                        </a:cubicBezTo>
                        <a:cubicBezTo>
                          <a:pt x="231" y="194"/>
                          <a:pt x="229" y="196"/>
                          <a:pt x="229" y="201"/>
                        </a:cubicBezTo>
                        <a:cubicBezTo>
                          <a:pt x="229" y="202"/>
                          <a:pt x="230" y="202"/>
                          <a:pt x="230" y="202"/>
                        </a:cubicBezTo>
                        <a:close/>
                        <a:moveTo>
                          <a:pt x="191" y="273"/>
                        </a:moveTo>
                        <a:cubicBezTo>
                          <a:pt x="191" y="273"/>
                          <a:pt x="191" y="272"/>
                          <a:pt x="190" y="272"/>
                        </a:cubicBezTo>
                        <a:cubicBezTo>
                          <a:pt x="186" y="272"/>
                          <a:pt x="187" y="278"/>
                          <a:pt x="185" y="281"/>
                        </a:cubicBezTo>
                        <a:cubicBezTo>
                          <a:pt x="187" y="283"/>
                          <a:pt x="187" y="286"/>
                          <a:pt x="189" y="288"/>
                        </a:cubicBezTo>
                        <a:cubicBezTo>
                          <a:pt x="191" y="285"/>
                          <a:pt x="191" y="283"/>
                          <a:pt x="192" y="280"/>
                        </a:cubicBezTo>
                        <a:cubicBezTo>
                          <a:pt x="191" y="278"/>
                          <a:pt x="191" y="278"/>
                          <a:pt x="191" y="278"/>
                        </a:cubicBezTo>
                        <a:cubicBezTo>
                          <a:pt x="191" y="273"/>
                          <a:pt x="191" y="273"/>
                          <a:pt x="191" y="273"/>
                        </a:cubicBezTo>
                        <a:close/>
                        <a:moveTo>
                          <a:pt x="235" y="221"/>
                        </a:moveTo>
                        <a:cubicBezTo>
                          <a:pt x="234" y="220"/>
                          <a:pt x="234" y="220"/>
                          <a:pt x="234" y="220"/>
                        </a:cubicBezTo>
                        <a:cubicBezTo>
                          <a:pt x="233" y="220"/>
                          <a:pt x="233" y="220"/>
                          <a:pt x="233" y="220"/>
                        </a:cubicBezTo>
                        <a:cubicBezTo>
                          <a:pt x="232" y="222"/>
                          <a:pt x="232" y="224"/>
                          <a:pt x="231" y="226"/>
                        </a:cubicBezTo>
                        <a:cubicBezTo>
                          <a:pt x="232" y="226"/>
                          <a:pt x="233" y="227"/>
                          <a:pt x="234" y="227"/>
                        </a:cubicBezTo>
                        <a:cubicBezTo>
                          <a:pt x="234" y="227"/>
                          <a:pt x="235" y="226"/>
                          <a:pt x="235" y="226"/>
                        </a:cubicBezTo>
                        <a:cubicBezTo>
                          <a:pt x="235" y="221"/>
                          <a:pt x="235" y="221"/>
                          <a:pt x="235" y="221"/>
                        </a:cubicBezTo>
                        <a:close/>
                        <a:moveTo>
                          <a:pt x="58" y="77"/>
                        </a:moveTo>
                        <a:cubicBezTo>
                          <a:pt x="58" y="79"/>
                          <a:pt x="57" y="80"/>
                          <a:pt x="57" y="82"/>
                        </a:cubicBezTo>
                        <a:cubicBezTo>
                          <a:pt x="58" y="82"/>
                          <a:pt x="58" y="82"/>
                          <a:pt x="58" y="82"/>
                        </a:cubicBezTo>
                        <a:cubicBezTo>
                          <a:pt x="61" y="81"/>
                          <a:pt x="62" y="81"/>
                          <a:pt x="64" y="79"/>
                        </a:cubicBezTo>
                        <a:cubicBezTo>
                          <a:pt x="62" y="78"/>
                          <a:pt x="61" y="77"/>
                          <a:pt x="58" y="77"/>
                        </a:cubicBezTo>
                        <a:close/>
                        <a:moveTo>
                          <a:pt x="218" y="20"/>
                        </a:moveTo>
                        <a:cubicBezTo>
                          <a:pt x="222" y="22"/>
                          <a:pt x="224" y="25"/>
                          <a:pt x="224" y="29"/>
                        </a:cubicBezTo>
                        <a:cubicBezTo>
                          <a:pt x="224" y="29"/>
                          <a:pt x="223" y="30"/>
                          <a:pt x="222" y="30"/>
                        </a:cubicBezTo>
                        <a:cubicBezTo>
                          <a:pt x="223" y="31"/>
                          <a:pt x="223" y="31"/>
                          <a:pt x="223" y="31"/>
                        </a:cubicBezTo>
                        <a:cubicBezTo>
                          <a:pt x="227" y="31"/>
                          <a:pt x="228" y="36"/>
                          <a:pt x="230" y="41"/>
                        </a:cubicBezTo>
                        <a:cubicBezTo>
                          <a:pt x="232" y="44"/>
                          <a:pt x="233" y="46"/>
                          <a:pt x="234" y="49"/>
                        </a:cubicBezTo>
                        <a:cubicBezTo>
                          <a:pt x="236" y="48"/>
                          <a:pt x="237" y="45"/>
                          <a:pt x="240" y="45"/>
                        </a:cubicBezTo>
                        <a:cubicBezTo>
                          <a:pt x="242" y="45"/>
                          <a:pt x="243" y="46"/>
                          <a:pt x="244" y="46"/>
                        </a:cubicBezTo>
                        <a:cubicBezTo>
                          <a:pt x="245" y="46"/>
                          <a:pt x="245" y="45"/>
                          <a:pt x="245" y="44"/>
                        </a:cubicBezTo>
                        <a:cubicBezTo>
                          <a:pt x="245" y="42"/>
                          <a:pt x="245" y="41"/>
                          <a:pt x="245" y="39"/>
                        </a:cubicBezTo>
                        <a:cubicBezTo>
                          <a:pt x="244" y="39"/>
                          <a:pt x="243" y="40"/>
                          <a:pt x="242" y="40"/>
                        </a:cubicBezTo>
                        <a:cubicBezTo>
                          <a:pt x="241" y="40"/>
                          <a:pt x="241" y="39"/>
                          <a:pt x="241" y="39"/>
                        </a:cubicBezTo>
                        <a:cubicBezTo>
                          <a:pt x="242" y="37"/>
                          <a:pt x="243" y="36"/>
                          <a:pt x="243" y="34"/>
                        </a:cubicBezTo>
                        <a:cubicBezTo>
                          <a:pt x="243" y="28"/>
                          <a:pt x="243" y="28"/>
                          <a:pt x="243" y="28"/>
                        </a:cubicBezTo>
                        <a:cubicBezTo>
                          <a:pt x="233" y="28"/>
                          <a:pt x="232" y="18"/>
                          <a:pt x="225" y="11"/>
                        </a:cubicBezTo>
                        <a:cubicBezTo>
                          <a:pt x="223" y="15"/>
                          <a:pt x="222" y="18"/>
                          <a:pt x="218" y="20"/>
                        </a:cubicBezTo>
                        <a:close/>
                        <a:moveTo>
                          <a:pt x="238" y="56"/>
                        </a:moveTo>
                        <a:cubicBezTo>
                          <a:pt x="236" y="56"/>
                          <a:pt x="236" y="55"/>
                          <a:pt x="234" y="55"/>
                        </a:cubicBezTo>
                        <a:cubicBezTo>
                          <a:pt x="231" y="55"/>
                          <a:pt x="229" y="56"/>
                          <a:pt x="228" y="59"/>
                        </a:cubicBezTo>
                        <a:cubicBezTo>
                          <a:pt x="231" y="61"/>
                          <a:pt x="233" y="61"/>
                          <a:pt x="237" y="61"/>
                        </a:cubicBezTo>
                        <a:cubicBezTo>
                          <a:pt x="240" y="61"/>
                          <a:pt x="242" y="61"/>
                          <a:pt x="244" y="59"/>
                        </a:cubicBezTo>
                        <a:cubicBezTo>
                          <a:pt x="245" y="61"/>
                          <a:pt x="246" y="62"/>
                          <a:pt x="247" y="64"/>
                        </a:cubicBezTo>
                        <a:cubicBezTo>
                          <a:pt x="250" y="63"/>
                          <a:pt x="251" y="62"/>
                          <a:pt x="253" y="60"/>
                        </a:cubicBezTo>
                        <a:cubicBezTo>
                          <a:pt x="251" y="57"/>
                          <a:pt x="249" y="56"/>
                          <a:pt x="248" y="52"/>
                        </a:cubicBezTo>
                        <a:cubicBezTo>
                          <a:pt x="247" y="52"/>
                          <a:pt x="247" y="52"/>
                          <a:pt x="247" y="52"/>
                        </a:cubicBezTo>
                        <a:cubicBezTo>
                          <a:pt x="245" y="55"/>
                          <a:pt x="242" y="56"/>
                          <a:pt x="238" y="56"/>
                        </a:cubicBezTo>
                        <a:close/>
                        <a:moveTo>
                          <a:pt x="236" y="69"/>
                        </a:moveTo>
                        <a:cubicBezTo>
                          <a:pt x="236" y="70"/>
                          <a:pt x="236" y="70"/>
                          <a:pt x="236" y="71"/>
                        </a:cubicBezTo>
                        <a:cubicBezTo>
                          <a:pt x="239" y="70"/>
                          <a:pt x="240" y="69"/>
                          <a:pt x="242" y="67"/>
                        </a:cubicBezTo>
                        <a:cubicBezTo>
                          <a:pt x="239" y="66"/>
                          <a:pt x="236" y="67"/>
                          <a:pt x="236" y="69"/>
                        </a:cubicBezTo>
                        <a:close/>
                        <a:moveTo>
                          <a:pt x="55" y="62"/>
                        </a:moveTo>
                        <a:cubicBezTo>
                          <a:pt x="61" y="62"/>
                          <a:pt x="61" y="62"/>
                          <a:pt x="61" y="62"/>
                        </a:cubicBezTo>
                        <a:cubicBezTo>
                          <a:pt x="61" y="61"/>
                          <a:pt x="61" y="60"/>
                          <a:pt x="61" y="58"/>
                        </a:cubicBezTo>
                        <a:cubicBezTo>
                          <a:pt x="58" y="59"/>
                          <a:pt x="57" y="61"/>
                          <a:pt x="55" y="62"/>
                        </a:cubicBezTo>
                        <a:close/>
                        <a:moveTo>
                          <a:pt x="9" y="3"/>
                        </a:moveTo>
                        <a:cubicBezTo>
                          <a:pt x="8" y="2"/>
                          <a:pt x="8" y="1"/>
                          <a:pt x="7" y="1"/>
                        </a:cubicBezTo>
                        <a:cubicBezTo>
                          <a:pt x="5" y="0"/>
                          <a:pt x="5" y="0"/>
                          <a:pt x="5" y="0"/>
                        </a:cubicBezTo>
                        <a:cubicBezTo>
                          <a:pt x="5" y="2"/>
                          <a:pt x="6" y="3"/>
                          <a:pt x="5" y="5"/>
                        </a:cubicBezTo>
                        <a:cubicBezTo>
                          <a:pt x="5" y="7"/>
                          <a:pt x="1" y="7"/>
                          <a:pt x="1" y="9"/>
                        </a:cubicBezTo>
                        <a:cubicBezTo>
                          <a:pt x="1" y="11"/>
                          <a:pt x="2" y="12"/>
                          <a:pt x="2" y="13"/>
                        </a:cubicBezTo>
                        <a:cubicBezTo>
                          <a:pt x="2" y="17"/>
                          <a:pt x="0" y="18"/>
                          <a:pt x="0" y="21"/>
                        </a:cubicBezTo>
                        <a:cubicBezTo>
                          <a:pt x="0" y="24"/>
                          <a:pt x="0" y="24"/>
                          <a:pt x="0" y="24"/>
                        </a:cubicBezTo>
                        <a:cubicBezTo>
                          <a:pt x="1" y="24"/>
                          <a:pt x="2" y="24"/>
                          <a:pt x="3" y="24"/>
                        </a:cubicBezTo>
                        <a:cubicBezTo>
                          <a:pt x="3" y="38"/>
                          <a:pt x="3" y="38"/>
                          <a:pt x="3" y="38"/>
                        </a:cubicBezTo>
                        <a:cubicBezTo>
                          <a:pt x="3" y="38"/>
                          <a:pt x="4" y="38"/>
                          <a:pt x="4" y="38"/>
                        </a:cubicBezTo>
                        <a:cubicBezTo>
                          <a:pt x="6" y="38"/>
                          <a:pt x="6" y="36"/>
                          <a:pt x="8" y="35"/>
                        </a:cubicBezTo>
                        <a:cubicBezTo>
                          <a:pt x="12" y="33"/>
                          <a:pt x="15" y="30"/>
                          <a:pt x="15" y="25"/>
                        </a:cubicBezTo>
                        <a:cubicBezTo>
                          <a:pt x="15" y="21"/>
                          <a:pt x="13" y="19"/>
                          <a:pt x="13" y="15"/>
                        </a:cubicBezTo>
                        <a:cubicBezTo>
                          <a:pt x="13" y="11"/>
                          <a:pt x="14" y="9"/>
                          <a:pt x="14" y="6"/>
                        </a:cubicBezTo>
                        <a:cubicBezTo>
                          <a:pt x="14" y="4"/>
                          <a:pt x="11" y="4"/>
                          <a:pt x="9" y="3"/>
                        </a:cubicBezTo>
                        <a:close/>
                      </a:path>
                    </a:pathLst>
                  </a:custGeom>
                  <a:solidFill>
                    <a:srgbClr val="81CCEA">
                      <a:alpha val="20000"/>
                    </a:srgbClr>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67">
                      <a:solidFill>
                        <a:srgbClr val="FFFFFF"/>
                      </a:solidFill>
                      <a:latin typeface="Calibri"/>
                      <a:ea typeface="Calibri"/>
                      <a:cs typeface="Calibri"/>
                      <a:sym typeface="Calibri"/>
                    </a:endParaRPr>
                  </a:p>
                </p:txBody>
              </p:sp>
            </p:grpSp>
            <p:grpSp>
              <p:nvGrpSpPr>
                <p:cNvPr id="48" name="Google Shape;48;p4"/>
                <p:cNvGrpSpPr/>
                <p:nvPr/>
              </p:nvGrpSpPr>
              <p:grpSpPr>
                <a:xfrm>
                  <a:off x="7222619" y="4730992"/>
                  <a:ext cx="955054" cy="1350341"/>
                  <a:chOff x="4341813" y="804863"/>
                  <a:chExt cx="2811462" cy="3975099"/>
                </a:xfrm>
              </p:grpSpPr>
              <p:sp>
                <p:nvSpPr>
                  <p:cNvPr id="49" name="Google Shape;49;p4"/>
                  <p:cNvSpPr/>
                  <p:nvPr/>
                </p:nvSpPr>
                <p:spPr>
                  <a:xfrm>
                    <a:off x="4341813" y="3771900"/>
                    <a:ext cx="692150" cy="1008062"/>
                  </a:xfrm>
                  <a:custGeom>
                    <a:avLst/>
                    <a:gdLst/>
                    <a:ahLst/>
                    <a:cxnLst/>
                    <a:rect l="l" t="t" r="r" b="b"/>
                    <a:pathLst>
                      <a:path w="474" h="691" extrusionOk="0">
                        <a:moveTo>
                          <a:pt x="156" y="657"/>
                        </a:moveTo>
                        <a:cubicBezTo>
                          <a:pt x="155" y="657"/>
                          <a:pt x="155" y="658"/>
                          <a:pt x="155" y="659"/>
                        </a:cubicBezTo>
                        <a:cubicBezTo>
                          <a:pt x="155" y="660"/>
                          <a:pt x="155" y="660"/>
                          <a:pt x="156" y="661"/>
                        </a:cubicBezTo>
                        <a:cubicBezTo>
                          <a:pt x="156" y="660"/>
                          <a:pt x="157" y="659"/>
                          <a:pt x="157" y="658"/>
                        </a:cubicBezTo>
                        <a:cubicBezTo>
                          <a:pt x="157" y="657"/>
                          <a:pt x="156" y="657"/>
                          <a:pt x="156" y="657"/>
                        </a:cubicBezTo>
                        <a:close/>
                        <a:moveTo>
                          <a:pt x="191" y="568"/>
                        </a:moveTo>
                        <a:cubicBezTo>
                          <a:pt x="189" y="567"/>
                          <a:pt x="189" y="567"/>
                          <a:pt x="189" y="567"/>
                        </a:cubicBezTo>
                        <a:cubicBezTo>
                          <a:pt x="187" y="567"/>
                          <a:pt x="187" y="567"/>
                          <a:pt x="187" y="567"/>
                        </a:cubicBezTo>
                        <a:cubicBezTo>
                          <a:pt x="187" y="570"/>
                          <a:pt x="187" y="570"/>
                          <a:pt x="187" y="570"/>
                        </a:cubicBezTo>
                        <a:cubicBezTo>
                          <a:pt x="187" y="573"/>
                          <a:pt x="189" y="576"/>
                          <a:pt x="192" y="576"/>
                        </a:cubicBezTo>
                        <a:cubicBezTo>
                          <a:pt x="195" y="576"/>
                          <a:pt x="196" y="574"/>
                          <a:pt x="196" y="572"/>
                        </a:cubicBezTo>
                        <a:cubicBezTo>
                          <a:pt x="196" y="570"/>
                          <a:pt x="193" y="570"/>
                          <a:pt x="193" y="569"/>
                        </a:cubicBezTo>
                        <a:cubicBezTo>
                          <a:pt x="193" y="568"/>
                          <a:pt x="192" y="568"/>
                          <a:pt x="191" y="568"/>
                        </a:cubicBezTo>
                        <a:close/>
                        <a:moveTo>
                          <a:pt x="286" y="604"/>
                        </a:moveTo>
                        <a:cubicBezTo>
                          <a:pt x="290" y="604"/>
                          <a:pt x="290" y="604"/>
                          <a:pt x="290" y="604"/>
                        </a:cubicBezTo>
                        <a:cubicBezTo>
                          <a:pt x="290" y="603"/>
                          <a:pt x="290" y="601"/>
                          <a:pt x="288" y="601"/>
                        </a:cubicBezTo>
                        <a:cubicBezTo>
                          <a:pt x="287" y="601"/>
                          <a:pt x="286" y="603"/>
                          <a:pt x="286" y="604"/>
                        </a:cubicBezTo>
                        <a:close/>
                        <a:moveTo>
                          <a:pt x="334" y="564"/>
                        </a:moveTo>
                        <a:cubicBezTo>
                          <a:pt x="332" y="568"/>
                          <a:pt x="330" y="570"/>
                          <a:pt x="325" y="571"/>
                        </a:cubicBezTo>
                        <a:cubicBezTo>
                          <a:pt x="325" y="572"/>
                          <a:pt x="325" y="572"/>
                          <a:pt x="325" y="572"/>
                        </a:cubicBezTo>
                        <a:cubicBezTo>
                          <a:pt x="330" y="572"/>
                          <a:pt x="330" y="572"/>
                          <a:pt x="330" y="572"/>
                        </a:cubicBezTo>
                        <a:cubicBezTo>
                          <a:pt x="333" y="582"/>
                          <a:pt x="336" y="572"/>
                          <a:pt x="336" y="567"/>
                        </a:cubicBezTo>
                        <a:cubicBezTo>
                          <a:pt x="336" y="565"/>
                          <a:pt x="335" y="565"/>
                          <a:pt x="334" y="564"/>
                        </a:cubicBezTo>
                        <a:close/>
                        <a:moveTo>
                          <a:pt x="220" y="551"/>
                        </a:moveTo>
                        <a:cubicBezTo>
                          <a:pt x="222" y="552"/>
                          <a:pt x="223" y="554"/>
                          <a:pt x="226" y="554"/>
                        </a:cubicBezTo>
                        <a:cubicBezTo>
                          <a:pt x="226" y="553"/>
                          <a:pt x="226" y="550"/>
                          <a:pt x="228" y="550"/>
                        </a:cubicBezTo>
                        <a:cubicBezTo>
                          <a:pt x="232" y="550"/>
                          <a:pt x="234" y="553"/>
                          <a:pt x="237" y="555"/>
                        </a:cubicBezTo>
                        <a:cubicBezTo>
                          <a:pt x="243" y="559"/>
                          <a:pt x="246" y="562"/>
                          <a:pt x="247" y="568"/>
                        </a:cubicBezTo>
                        <a:cubicBezTo>
                          <a:pt x="249" y="573"/>
                          <a:pt x="250" y="577"/>
                          <a:pt x="254" y="579"/>
                        </a:cubicBezTo>
                        <a:cubicBezTo>
                          <a:pt x="259" y="581"/>
                          <a:pt x="264" y="582"/>
                          <a:pt x="264" y="587"/>
                        </a:cubicBezTo>
                        <a:cubicBezTo>
                          <a:pt x="264" y="588"/>
                          <a:pt x="263" y="589"/>
                          <a:pt x="263" y="590"/>
                        </a:cubicBezTo>
                        <a:cubicBezTo>
                          <a:pt x="265" y="591"/>
                          <a:pt x="266" y="592"/>
                          <a:pt x="268" y="592"/>
                        </a:cubicBezTo>
                        <a:cubicBezTo>
                          <a:pt x="269" y="592"/>
                          <a:pt x="270" y="591"/>
                          <a:pt x="271" y="591"/>
                        </a:cubicBezTo>
                        <a:cubicBezTo>
                          <a:pt x="273" y="591"/>
                          <a:pt x="273" y="594"/>
                          <a:pt x="273" y="596"/>
                        </a:cubicBezTo>
                        <a:cubicBezTo>
                          <a:pt x="274" y="598"/>
                          <a:pt x="275" y="599"/>
                          <a:pt x="275" y="601"/>
                        </a:cubicBezTo>
                        <a:cubicBezTo>
                          <a:pt x="275" y="603"/>
                          <a:pt x="275" y="603"/>
                          <a:pt x="275" y="603"/>
                        </a:cubicBezTo>
                        <a:cubicBezTo>
                          <a:pt x="273" y="603"/>
                          <a:pt x="273" y="603"/>
                          <a:pt x="273" y="603"/>
                        </a:cubicBezTo>
                        <a:cubicBezTo>
                          <a:pt x="271" y="603"/>
                          <a:pt x="270" y="602"/>
                          <a:pt x="268" y="602"/>
                        </a:cubicBezTo>
                        <a:cubicBezTo>
                          <a:pt x="266" y="602"/>
                          <a:pt x="265" y="604"/>
                          <a:pt x="262" y="604"/>
                        </a:cubicBezTo>
                        <a:cubicBezTo>
                          <a:pt x="261" y="604"/>
                          <a:pt x="260" y="604"/>
                          <a:pt x="259" y="604"/>
                        </a:cubicBezTo>
                        <a:cubicBezTo>
                          <a:pt x="256" y="604"/>
                          <a:pt x="253" y="604"/>
                          <a:pt x="252" y="601"/>
                        </a:cubicBezTo>
                        <a:cubicBezTo>
                          <a:pt x="252" y="599"/>
                          <a:pt x="252" y="597"/>
                          <a:pt x="250" y="596"/>
                        </a:cubicBezTo>
                        <a:cubicBezTo>
                          <a:pt x="249" y="598"/>
                          <a:pt x="245" y="599"/>
                          <a:pt x="245" y="602"/>
                        </a:cubicBezTo>
                        <a:cubicBezTo>
                          <a:pt x="245" y="604"/>
                          <a:pt x="246" y="605"/>
                          <a:pt x="246" y="607"/>
                        </a:cubicBezTo>
                        <a:cubicBezTo>
                          <a:pt x="246" y="608"/>
                          <a:pt x="246" y="609"/>
                          <a:pt x="245" y="611"/>
                        </a:cubicBezTo>
                        <a:cubicBezTo>
                          <a:pt x="246" y="609"/>
                          <a:pt x="247" y="607"/>
                          <a:pt x="249" y="607"/>
                        </a:cubicBezTo>
                        <a:cubicBezTo>
                          <a:pt x="256" y="607"/>
                          <a:pt x="259" y="614"/>
                          <a:pt x="265" y="614"/>
                        </a:cubicBezTo>
                        <a:cubicBezTo>
                          <a:pt x="267" y="614"/>
                          <a:pt x="268" y="613"/>
                          <a:pt x="270" y="613"/>
                        </a:cubicBezTo>
                        <a:cubicBezTo>
                          <a:pt x="270" y="613"/>
                          <a:pt x="270" y="613"/>
                          <a:pt x="271" y="614"/>
                        </a:cubicBezTo>
                        <a:cubicBezTo>
                          <a:pt x="269" y="617"/>
                          <a:pt x="266" y="618"/>
                          <a:pt x="263" y="619"/>
                        </a:cubicBezTo>
                        <a:cubicBezTo>
                          <a:pt x="264" y="620"/>
                          <a:pt x="266" y="621"/>
                          <a:pt x="268" y="621"/>
                        </a:cubicBezTo>
                        <a:cubicBezTo>
                          <a:pt x="271" y="621"/>
                          <a:pt x="273" y="618"/>
                          <a:pt x="273" y="615"/>
                        </a:cubicBezTo>
                        <a:cubicBezTo>
                          <a:pt x="273" y="614"/>
                          <a:pt x="273" y="614"/>
                          <a:pt x="273" y="613"/>
                        </a:cubicBezTo>
                        <a:cubicBezTo>
                          <a:pt x="273" y="612"/>
                          <a:pt x="274" y="612"/>
                          <a:pt x="274" y="611"/>
                        </a:cubicBezTo>
                        <a:cubicBezTo>
                          <a:pt x="271" y="610"/>
                          <a:pt x="270" y="608"/>
                          <a:pt x="268" y="607"/>
                        </a:cubicBezTo>
                        <a:cubicBezTo>
                          <a:pt x="272" y="607"/>
                          <a:pt x="274" y="608"/>
                          <a:pt x="278" y="608"/>
                        </a:cubicBezTo>
                        <a:cubicBezTo>
                          <a:pt x="279" y="608"/>
                          <a:pt x="279" y="607"/>
                          <a:pt x="280" y="606"/>
                        </a:cubicBezTo>
                        <a:cubicBezTo>
                          <a:pt x="281" y="607"/>
                          <a:pt x="281" y="607"/>
                          <a:pt x="281" y="607"/>
                        </a:cubicBezTo>
                        <a:cubicBezTo>
                          <a:pt x="281" y="609"/>
                          <a:pt x="281" y="609"/>
                          <a:pt x="281" y="609"/>
                        </a:cubicBezTo>
                        <a:cubicBezTo>
                          <a:pt x="281" y="611"/>
                          <a:pt x="279" y="612"/>
                          <a:pt x="279" y="614"/>
                        </a:cubicBezTo>
                        <a:cubicBezTo>
                          <a:pt x="279" y="621"/>
                          <a:pt x="286" y="623"/>
                          <a:pt x="286" y="630"/>
                        </a:cubicBezTo>
                        <a:cubicBezTo>
                          <a:pt x="286" y="633"/>
                          <a:pt x="281" y="633"/>
                          <a:pt x="281" y="635"/>
                        </a:cubicBezTo>
                        <a:cubicBezTo>
                          <a:pt x="281" y="637"/>
                          <a:pt x="282" y="637"/>
                          <a:pt x="283" y="638"/>
                        </a:cubicBezTo>
                        <a:cubicBezTo>
                          <a:pt x="281" y="639"/>
                          <a:pt x="280" y="639"/>
                          <a:pt x="278" y="640"/>
                        </a:cubicBezTo>
                        <a:cubicBezTo>
                          <a:pt x="279" y="641"/>
                          <a:pt x="279" y="642"/>
                          <a:pt x="281" y="643"/>
                        </a:cubicBezTo>
                        <a:cubicBezTo>
                          <a:pt x="283" y="644"/>
                          <a:pt x="285" y="643"/>
                          <a:pt x="285" y="645"/>
                        </a:cubicBezTo>
                        <a:cubicBezTo>
                          <a:pt x="285" y="648"/>
                          <a:pt x="285" y="650"/>
                          <a:pt x="283" y="653"/>
                        </a:cubicBezTo>
                        <a:cubicBezTo>
                          <a:pt x="280" y="650"/>
                          <a:pt x="279" y="648"/>
                          <a:pt x="276" y="645"/>
                        </a:cubicBezTo>
                        <a:cubicBezTo>
                          <a:pt x="275" y="645"/>
                          <a:pt x="275" y="645"/>
                          <a:pt x="275" y="645"/>
                        </a:cubicBezTo>
                        <a:cubicBezTo>
                          <a:pt x="275" y="648"/>
                          <a:pt x="276" y="649"/>
                          <a:pt x="276" y="652"/>
                        </a:cubicBezTo>
                        <a:cubicBezTo>
                          <a:pt x="276" y="653"/>
                          <a:pt x="276" y="653"/>
                          <a:pt x="276" y="653"/>
                        </a:cubicBezTo>
                        <a:cubicBezTo>
                          <a:pt x="273" y="653"/>
                          <a:pt x="273" y="653"/>
                          <a:pt x="273" y="653"/>
                        </a:cubicBezTo>
                        <a:cubicBezTo>
                          <a:pt x="269" y="653"/>
                          <a:pt x="267" y="652"/>
                          <a:pt x="263" y="652"/>
                        </a:cubicBezTo>
                        <a:cubicBezTo>
                          <a:pt x="260" y="652"/>
                          <a:pt x="259" y="653"/>
                          <a:pt x="256" y="654"/>
                        </a:cubicBezTo>
                        <a:cubicBezTo>
                          <a:pt x="254" y="654"/>
                          <a:pt x="252" y="653"/>
                          <a:pt x="249" y="654"/>
                        </a:cubicBezTo>
                        <a:cubicBezTo>
                          <a:pt x="245" y="656"/>
                          <a:pt x="243" y="658"/>
                          <a:pt x="239" y="659"/>
                        </a:cubicBezTo>
                        <a:cubicBezTo>
                          <a:pt x="235" y="660"/>
                          <a:pt x="235" y="663"/>
                          <a:pt x="232" y="665"/>
                        </a:cubicBezTo>
                        <a:cubicBezTo>
                          <a:pt x="228" y="667"/>
                          <a:pt x="225" y="667"/>
                          <a:pt x="221" y="667"/>
                        </a:cubicBezTo>
                        <a:cubicBezTo>
                          <a:pt x="216" y="667"/>
                          <a:pt x="213" y="664"/>
                          <a:pt x="208" y="664"/>
                        </a:cubicBezTo>
                        <a:cubicBezTo>
                          <a:pt x="204" y="664"/>
                          <a:pt x="206" y="670"/>
                          <a:pt x="204" y="673"/>
                        </a:cubicBezTo>
                        <a:cubicBezTo>
                          <a:pt x="203" y="672"/>
                          <a:pt x="202" y="671"/>
                          <a:pt x="202" y="670"/>
                        </a:cubicBezTo>
                        <a:cubicBezTo>
                          <a:pt x="202" y="667"/>
                          <a:pt x="202" y="667"/>
                          <a:pt x="202" y="667"/>
                        </a:cubicBezTo>
                        <a:cubicBezTo>
                          <a:pt x="202" y="665"/>
                          <a:pt x="204" y="665"/>
                          <a:pt x="204" y="663"/>
                        </a:cubicBezTo>
                        <a:cubicBezTo>
                          <a:pt x="204" y="662"/>
                          <a:pt x="204" y="662"/>
                          <a:pt x="204" y="662"/>
                        </a:cubicBezTo>
                        <a:cubicBezTo>
                          <a:pt x="202" y="663"/>
                          <a:pt x="198" y="663"/>
                          <a:pt x="198" y="666"/>
                        </a:cubicBezTo>
                        <a:cubicBezTo>
                          <a:pt x="198" y="667"/>
                          <a:pt x="200" y="667"/>
                          <a:pt x="201" y="668"/>
                        </a:cubicBezTo>
                        <a:cubicBezTo>
                          <a:pt x="200" y="668"/>
                          <a:pt x="199" y="668"/>
                          <a:pt x="198" y="669"/>
                        </a:cubicBezTo>
                        <a:cubicBezTo>
                          <a:pt x="199" y="670"/>
                          <a:pt x="199" y="670"/>
                          <a:pt x="199" y="672"/>
                        </a:cubicBezTo>
                        <a:cubicBezTo>
                          <a:pt x="199" y="675"/>
                          <a:pt x="196" y="676"/>
                          <a:pt x="195" y="679"/>
                        </a:cubicBezTo>
                        <a:cubicBezTo>
                          <a:pt x="194" y="682"/>
                          <a:pt x="194" y="686"/>
                          <a:pt x="191" y="686"/>
                        </a:cubicBezTo>
                        <a:cubicBezTo>
                          <a:pt x="189" y="686"/>
                          <a:pt x="188" y="683"/>
                          <a:pt x="186" y="683"/>
                        </a:cubicBezTo>
                        <a:cubicBezTo>
                          <a:pt x="180" y="683"/>
                          <a:pt x="180" y="691"/>
                          <a:pt x="174" y="691"/>
                        </a:cubicBezTo>
                        <a:cubicBezTo>
                          <a:pt x="170" y="691"/>
                          <a:pt x="167" y="690"/>
                          <a:pt x="165" y="688"/>
                        </a:cubicBezTo>
                        <a:cubicBezTo>
                          <a:pt x="165" y="683"/>
                          <a:pt x="165" y="683"/>
                          <a:pt x="165" y="683"/>
                        </a:cubicBezTo>
                        <a:cubicBezTo>
                          <a:pt x="165" y="682"/>
                          <a:pt x="165" y="682"/>
                          <a:pt x="166" y="681"/>
                        </a:cubicBezTo>
                        <a:cubicBezTo>
                          <a:pt x="160" y="681"/>
                          <a:pt x="160" y="681"/>
                          <a:pt x="160" y="681"/>
                        </a:cubicBezTo>
                        <a:cubicBezTo>
                          <a:pt x="157" y="681"/>
                          <a:pt x="156" y="684"/>
                          <a:pt x="153" y="684"/>
                        </a:cubicBezTo>
                        <a:cubicBezTo>
                          <a:pt x="153" y="682"/>
                          <a:pt x="155" y="682"/>
                          <a:pt x="156" y="680"/>
                        </a:cubicBezTo>
                        <a:cubicBezTo>
                          <a:pt x="157" y="678"/>
                          <a:pt x="158" y="676"/>
                          <a:pt x="160" y="676"/>
                        </a:cubicBezTo>
                        <a:cubicBezTo>
                          <a:pt x="162" y="676"/>
                          <a:pt x="163" y="677"/>
                          <a:pt x="164" y="678"/>
                        </a:cubicBezTo>
                        <a:cubicBezTo>
                          <a:pt x="165" y="675"/>
                          <a:pt x="166" y="673"/>
                          <a:pt x="169" y="671"/>
                        </a:cubicBezTo>
                        <a:cubicBezTo>
                          <a:pt x="172" y="668"/>
                          <a:pt x="175" y="669"/>
                          <a:pt x="178" y="666"/>
                        </a:cubicBezTo>
                        <a:cubicBezTo>
                          <a:pt x="180" y="663"/>
                          <a:pt x="180" y="660"/>
                          <a:pt x="180" y="657"/>
                        </a:cubicBezTo>
                        <a:cubicBezTo>
                          <a:pt x="181" y="654"/>
                          <a:pt x="182" y="653"/>
                          <a:pt x="182" y="650"/>
                        </a:cubicBezTo>
                        <a:cubicBezTo>
                          <a:pt x="182" y="648"/>
                          <a:pt x="180" y="647"/>
                          <a:pt x="180" y="645"/>
                        </a:cubicBezTo>
                        <a:cubicBezTo>
                          <a:pt x="180" y="642"/>
                          <a:pt x="184" y="642"/>
                          <a:pt x="185" y="639"/>
                        </a:cubicBezTo>
                        <a:cubicBezTo>
                          <a:pt x="187" y="636"/>
                          <a:pt x="189" y="632"/>
                          <a:pt x="193" y="632"/>
                        </a:cubicBezTo>
                        <a:cubicBezTo>
                          <a:pt x="196" y="632"/>
                          <a:pt x="198" y="633"/>
                          <a:pt x="200" y="635"/>
                        </a:cubicBezTo>
                        <a:cubicBezTo>
                          <a:pt x="201" y="635"/>
                          <a:pt x="201" y="635"/>
                          <a:pt x="201" y="635"/>
                        </a:cubicBezTo>
                        <a:cubicBezTo>
                          <a:pt x="199" y="630"/>
                          <a:pt x="200" y="626"/>
                          <a:pt x="198" y="621"/>
                        </a:cubicBezTo>
                        <a:cubicBezTo>
                          <a:pt x="197" y="618"/>
                          <a:pt x="195" y="617"/>
                          <a:pt x="195" y="613"/>
                        </a:cubicBezTo>
                        <a:cubicBezTo>
                          <a:pt x="195" y="610"/>
                          <a:pt x="198" y="610"/>
                          <a:pt x="200" y="608"/>
                        </a:cubicBezTo>
                        <a:cubicBezTo>
                          <a:pt x="200" y="608"/>
                          <a:pt x="200" y="609"/>
                          <a:pt x="200" y="609"/>
                        </a:cubicBezTo>
                        <a:cubicBezTo>
                          <a:pt x="200" y="612"/>
                          <a:pt x="200" y="612"/>
                          <a:pt x="200" y="612"/>
                        </a:cubicBezTo>
                        <a:cubicBezTo>
                          <a:pt x="199" y="616"/>
                          <a:pt x="199" y="616"/>
                          <a:pt x="199" y="616"/>
                        </a:cubicBezTo>
                        <a:cubicBezTo>
                          <a:pt x="200" y="616"/>
                          <a:pt x="200" y="617"/>
                          <a:pt x="200" y="617"/>
                        </a:cubicBezTo>
                        <a:cubicBezTo>
                          <a:pt x="207" y="615"/>
                          <a:pt x="212" y="611"/>
                          <a:pt x="212" y="603"/>
                        </a:cubicBezTo>
                        <a:cubicBezTo>
                          <a:pt x="212" y="595"/>
                          <a:pt x="209" y="591"/>
                          <a:pt x="205" y="583"/>
                        </a:cubicBezTo>
                        <a:cubicBezTo>
                          <a:pt x="204" y="580"/>
                          <a:pt x="201" y="579"/>
                          <a:pt x="201" y="576"/>
                        </a:cubicBezTo>
                        <a:cubicBezTo>
                          <a:pt x="201" y="573"/>
                          <a:pt x="203" y="572"/>
                          <a:pt x="203" y="570"/>
                        </a:cubicBezTo>
                        <a:cubicBezTo>
                          <a:pt x="203" y="569"/>
                          <a:pt x="202" y="569"/>
                          <a:pt x="202" y="568"/>
                        </a:cubicBezTo>
                        <a:cubicBezTo>
                          <a:pt x="202" y="559"/>
                          <a:pt x="207" y="551"/>
                          <a:pt x="215" y="551"/>
                        </a:cubicBezTo>
                        <a:cubicBezTo>
                          <a:pt x="217" y="551"/>
                          <a:pt x="218" y="551"/>
                          <a:pt x="220" y="551"/>
                        </a:cubicBezTo>
                        <a:close/>
                        <a:moveTo>
                          <a:pt x="296" y="4"/>
                        </a:moveTo>
                        <a:cubicBezTo>
                          <a:pt x="293" y="5"/>
                          <a:pt x="292" y="8"/>
                          <a:pt x="290" y="9"/>
                        </a:cubicBezTo>
                        <a:cubicBezTo>
                          <a:pt x="286" y="12"/>
                          <a:pt x="283" y="15"/>
                          <a:pt x="283" y="20"/>
                        </a:cubicBezTo>
                        <a:cubicBezTo>
                          <a:pt x="283" y="23"/>
                          <a:pt x="285" y="24"/>
                          <a:pt x="285" y="26"/>
                        </a:cubicBezTo>
                        <a:cubicBezTo>
                          <a:pt x="285" y="30"/>
                          <a:pt x="285" y="30"/>
                          <a:pt x="285" y="30"/>
                        </a:cubicBezTo>
                        <a:cubicBezTo>
                          <a:pt x="283" y="39"/>
                          <a:pt x="283" y="39"/>
                          <a:pt x="283" y="39"/>
                        </a:cubicBezTo>
                        <a:cubicBezTo>
                          <a:pt x="285" y="41"/>
                          <a:pt x="288" y="41"/>
                          <a:pt x="288" y="43"/>
                        </a:cubicBezTo>
                        <a:cubicBezTo>
                          <a:pt x="288" y="49"/>
                          <a:pt x="288" y="52"/>
                          <a:pt x="285" y="57"/>
                        </a:cubicBezTo>
                        <a:cubicBezTo>
                          <a:pt x="284" y="59"/>
                          <a:pt x="281" y="59"/>
                          <a:pt x="281" y="62"/>
                        </a:cubicBezTo>
                        <a:cubicBezTo>
                          <a:pt x="281" y="66"/>
                          <a:pt x="287" y="66"/>
                          <a:pt x="287" y="70"/>
                        </a:cubicBezTo>
                        <a:cubicBezTo>
                          <a:pt x="287" y="73"/>
                          <a:pt x="285" y="75"/>
                          <a:pt x="285" y="78"/>
                        </a:cubicBezTo>
                        <a:cubicBezTo>
                          <a:pt x="285" y="85"/>
                          <a:pt x="291" y="87"/>
                          <a:pt x="296" y="93"/>
                        </a:cubicBezTo>
                        <a:cubicBezTo>
                          <a:pt x="298" y="96"/>
                          <a:pt x="298" y="99"/>
                          <a:pt x="298" y="103"/>
                        </a:cubicBezTo>
                        <a:cubicBezTo>
                          <a:pt x="298" y="105"/>
                          <a:pt x="298" y="109"/>
                          <a:pt x="295" y="110"/>
                        </a:cubicBezTo>
                        <a:cubicBezTo>
                          <a:pt x="292" y="109"/>
                          <a:pt x="292" y="109"/>
                          <a:pt x="292" y="109"/>
                        </a:cubicBezTo>
                        <a:cubicBezTo>
                          <a:pt x="288" y="109"/>
                          <a:pt x="288" y="109"/>
                          <a:pt x="288" y="109"/>
                        </a:cubicBezTo>
                        <a:cubicBezTo>
                          <a:pt x="282" y="109"/>
                          <a:pt x="281" y="115"/>
                          <a:pt x="280" y="120"/>
                        </a:cubicBezTo>
                        <a:cubicBezTo>
                          <a:pt x="278" y="124"/>
                          <a:pt x="275" y="127"/>
                          <a:pt x="275" y="132"/>
                        </a:cubicBezTo>
                        <a:cubicBezTo>
                          <a:pt x="275" y="132"/>
                          <a:pt x="276" y="132"/>
                          <a:pt x="276" y="133"/>
                        </a:cubicBezTo>
                        <a:cubicBezTo>
                          <a:pt x="276" y="135"/>
                          <a:pt x="274" y="136"/>
                          <a:pt x="272" y="137"/>
                        </a:cubicBezTo>
                        <a:cubicBezTo>
                          <a:pt x="269" y="140"/>
                          <a:pt x="271" y="144"/>
                          <a:pt x="271" y="148"/>
                        </a:cubicBezTo>
                        <a:cubicBezTo>
                          <a:pt x="271" y="170"/>
                          <a:pt x="271" y="170"/>
                          <a:pt x="271" y="170"/>
                        </a:cubicBezTo>
                        <a:cubicBezTo>
                          <a:pt x="281" y="171"/>
                          <a:pt x="286" y="174"/>
                          <a:pt x="297" y="173"/>
                        </a:cubicBezTo>
                        <a:cubicBezTo>
                          <a:pt x="296" y="175"/>
                          <a:pt x="297" y="175"/>
                          <a:pt x="297" y="177"/>
                        </a:cubicBezTo>
                        <a:cubicBezTo>
                          <a:pt x="297" y="179"/>
                          <a:pt x="297" y="181"/>
                          <a:pt x="296" y="183"/>
                        </a:cubicBezTo>
                        <a:cubicBezTo>
                          <a:pt x="294" y="185"/>
                          <a:pt x="292" y="185"/>
                          <a:pt x="292" y="187"/>
                        </a:cubicBezTo>
                        <a:cubicBezTo>
                          <a:pt x="292" y="192"/>
                          <a:pt x="287" y="193"/>
                          <a:pt x="285" y="198"/>
                        </a:cubicBezTo>
                        <a:cubicBezTo>
                          <a:pt x="290" y="199"/>
                          <a:pt x="289" y="205"/>
                          <a:pt x="291" y="210"/>
                        </a:cubicBezTo>
                        <a:cubicBezTo>
                          <a:pt x="291" y="213"/>
                          <a:pt x="295" y="212"/>
                          <a:pt x="297" y="215"/>
                        </a:cubicBezTo>
                        <a:cubicBezTo>
                          <a:pt x="298" y="217"/>
                          <a:pt x="297" y="218"/>
                          <a:pt x="297" y="220"/>
                        </a:cubicBezTo>
                        <a:cubicBezTo>
                          <a:pt x="297" y="222"/>
                          <a:pt x="299" y="222"/>
                          <a:pt x="299" y="223"/>
                        </a:cubicBezTo>
                        <a:cubicBezTo>
                          <a:pt x="301" y="230"/>
                          <a:pt x="301" y="233"/>
                          <a:pt x="302" y="240"/>
                        </a:cubicBezTo>
                        <a:cubicBezTo>
                          <a:pt x="305" y="240"/>
                          <a:pt x="305" y="240"/>
                          <a:pt x="305" y="240"/>
                        </a:cubicBezTo>
                        <a:cubicBezTo>
                          <a:pt x="307" y="240"/>
                          <a:pt x="308" y="239"/>
                          <a:pt x="310" y="239"/>
                        </a:cubicBezTo>
                        <a:cubicBezTo>
                          <a:pt x="314" y="239"/>
                          <a:pt x="316" y="240"/>
                          <a:pt x="320" y="239"/>
                        </a:cubicBezTo>
                        <a:cubicBezTo>
                          <a:pt x="320" y="243"/>
                          <a:pt x="319" y="245"/>
                          <a:pt x="321" y="248"/>
                        </a:cubicBezTo>
                        <a:cubicBezTo>
                          <a:pt x="323" y="250"/>
                          <a:pt x="325" y="251"/>
                          <a:pt x="329" y="251"/>
                        </a:cubicBezTo>
                        <a:cubicBezTo>
                          <a:pt x="330" y="251"/>
                          <a:pt x="330" y="247"/>
                          <a:pt x="331" y="247"/>
                        </a:cubicBezTo>
                        <a:cubicBezTo>
                          <a:pt x="335" y="247"/>
                          <a:pt x="336" y="250"/>
                          <a:pt x="338" y="252"/>
                        </a:cubicBezTo>
                        <a:cubicBezTo>
                          <a:pt x="342" y="255"/>
                          <a:pt x="345" y="256"/>
                          <a:pt x="349" y="257"/>
                        </a:cubicBezTo>
                        <a:cubicBezTo>
                          <a:pt x="351" y="258"/>
                          <a:pt x="353" y="257"/>
                          <a:pt x="354" y="258"/>
                        </a:cubicBezTo>
                        <a:cubicBezTo>
                          <a:pt x="356" y="260"/>
                          <a:pt x="357" y="261"/>
                          <a:pt x="359" y="263"/>
                        </a:cubicBezTo>
                        <a:cubicBezTo>
                          <a:pt x="361" y="265"/>
                          <a:pt x="359" y="269"/>
                          <a:pt x="362" y="269"/>
                        </a:cubicBezTo>
                        <a:cubicBezTo>
                          <a:pt x="363" y="269"/>
                          <a:pt x="364" y="268"/>
                          <a:pt x="365" y="268"/>
                        </a:cubicBezTo>
                        <a:cubicBezTo>
                          <a:pt x="371" y="269"/>
                          <a:pt x="371" y="269"/>
                          <a:pt x="371" y="269"/>
                        </a:cubicBezTo>
                        <a:cubicBezTo>
                          <a:pt x="374" y="267"/>
                          <a:pt x="374" y="264"/>
                          <a:pt x="377" y="263"/>
                        </a:cubicBezTo>
                        <a:cubicBezTo>
                          <a:pt x="378" y="264"/>
                          <a:pt x="379" y="266"/>
                          <a:pt x="380" y="266"/>
                        </a:cubicBezTo>
                        <a:cubicBezTo>
                          <a:pt x="382" y="266"/>
                          <a:pt x="383" y="264"/>
                          <a:pt x="384" y="264"/>
                        </a:cubicBezTo>
                        <a:cubicBezTo>
                          <a:pt x="385" y="268"/>
                          <a:pt x="388" y="268"/>
                          <a:pt x="389" y="272"/>
                        </a:cubicBezTo>
                        <a:cubicBezTo>
                          <a:pt x="390" y="272"/>
                          <a:pt x="390" y="272"/>
                          <a:pt x="390" y="272"/>
                        </a:cubicBezTo>
                        <a:cubicBezTo>
                          <a:pt x="396" y="268"/>
                          <a:pt x="395" y="263"/>
                          <a:pt x="398" y="256"/>
                        </a:cubicBezTo>
                        <a:cubicBezTo>
                          <a:pt x="404" y="243"/>
                          <a:pt x="408" y="235"/>
                          <a:pt x="420" y="226"/>
                        </a:cubicBezTo>
                        <a:cubicBezTo>
                          <a:pt x="423" y="230"/>
                          <a:pt x="424" y="233"/>
                          <a:pt x="426" y="237"/>
                        </a:cubicBezTo>
                        <a:cubicBezTo>
                          <a:pt x="427" y="240"/>
                          <a:pt x="430" y="240"/>
                          <a:pt x="433" y="242"/>
                        </a:cubicBezTo>
                        <a:cubicBezTo>
                          <a:pt x="436" y="244"/>
                          <a:pt x="435" y="248"/>
                          <a:pt x="436" y="252"/>
                        </a:cubicBezTo>
                        <a:cubicBezTo>
                          <a:pt x="437" y="255"/>
                          <a:pt x="442" y="254"/>
                          <a:pt x="442" y="257"/>
                        </a:cubicBezTo>
                        <a:cubicBezTo>
                          <a:pt x="442" y="260"/>
                          <a:pt x="442" y="263"/>
                          <a:pt x="439" y="265"/>
                        </a:cubicBezTo>
                        <a:cubicBezTo>
                          <a:pt x="437" y="266"/>
                          <a:pt x="434" y="265"/>
                          <a:pt x="433" y="267"/>
                        </a:cubicBezTo>
                        <a:cubicBezTo>
                          <a:pt x="432" y="268"/>
                          <a:pt x="433" y="270"/>
                          <a:pt x="432" y="272"/>
                        </a:cubicBezTo>
                        <a:cubicBezTo>
                          <a:pt x="430" y="280"/>
                          <a:pt x="428" y="284"/>
                          <a:pt x="426" y="292"/>
                        </a:cubicBezTo>
                        <a:cubicBezTo>
                          <a:pt x="423" y="299"/>
                          <a:pt x="421" y="304"/>
                          <a:pt x="418" y="312"/>
                        </a:cubicBezTo>
                        <a:cubicBezTo>
                          <a:pt x="417" y="313"/>
                          <a:pt x="415" y="313"/>
                          <a:pt x="414" y="315"/>
                        </a:cubicBezTo>
                        <a:cubicBezTo>
                          <a:pt x="413" y="316"/>
                          <a:pt x="413" y="318"/>
                          <a:pt x="413" y="319"/>
                        </a:cubicBezTo>
                        <a:cubicBezTo>
                          <a:pt x="412" y="323"/>
                          <a:pt x="410" y="325"/>
                          <a:pt x="410" y="330"/>
                        </a:cubicBezTo>
                        <a:cubicBezTo>
                          <a:pt x="410" y="331"/>
                          <a:pt x="411" y="333"/>
                          <a:pt x="411" y="334"/>
                        </a:cubicBezTo>
                        <a:cubicBezTo>
                          <a:pt x="411" y="345"/>
                          <a:pt x="411" y="345"/>
                          <a:pt x="411" y="345"/>
                        </a:cubicBezTo>
                        <a:cubicBezTo>
                          <a:pt x="411" y="349"/>
                          <a:pt x="413" y="351"/>
                          <a:pt x="413" y="355"/>
                        </a:cubicBezTo>
                        <a:cubicBezTo>
                          <a:pt x="413" y="356"/>
                          <a:pt x="412" y="357"/>
                          <a:pt x="412" y="358"/>
                        </a:cubicBezTo>
                        <a:cubicBezTo>
                          <a:pt x="412" y="362"/>
                          <a:pt x="412" y="362"/>
                          <a:pt x="412" y="362"/>
                        </a:cubicBezTo>
                        <a:cubicBezTo>
                          <a:pt x="412" y="362"/>
                          <a:pt x="413" y="362"/>
                          <a:pt x="413" y="362"/>
                        </a:cubicBezTo>
                        <a:cubicBezTo>
                          <a:pt x="415" y="362"/>
                          <a:pt x="416" y="360"/>
                          <a:pt x="419" y="360"/>
                        </a:cubicBezTo>
                        <a:cubicBezTo>
                          <a:pt x="422" y="360"/>
                          <a:pt x="422" y="364"/>
                          <a:pt x="424" y="366"/>
                        </a:cubicBezTo>
                        <a:cubicBezTo>
                          <a:pt x="421" y="377"/>
                          <a:pt x="421" y="377"/>
                          <a:pt x="421" y="377"/>
                        </a:cubicBezTo>
                        <a:cubicBezTo>
                          <a:pt x="422" y="379"/>
                          <a:pt x="424" y="379"/>
                          <a:pt x="424" y="381"/>
                        </a:cubicBezTo>
                        <a:cubicBezTo>
                          <a:pt x="424" y="384"/>
                          <a:pt x="422" y="385"/>
                          <a:pt x="422" y="388"/>
                        </a:cubicBezTo>
                        <a:cubicBezTo>
                          <a:pt x="421" y="389"/>
                          <a:pt x="420" y="389"/>
                          <a:pt x="420" y="390"/>
                        </a:cubicBezTo>
                        <a:cubicBezTo>
                          <a:pt x="420" y="393"/>
                          <a:pt x="422" y="394"/>
                          <a:pt x="423" y="397"/>
                        </a:cubicBezTo>
                        <a:cubicBezTo>
                          <a:pt x="425" y="399"/>
                          <a:pt x="426" y="401"/>
                          <a:pt x="428" y="403"/>
                        </a:cubicBezTo>
                        <a:cubicBezTo>
                          <a:pt x="430" y="404"/>
                          <a:pt x="433" y="403"/>
                          <a:pt x="433" y="405"/>
                        </a:cubicBezTo>
                        <a:cubicBezTo>
                          <a:pt x="433" y="407"/>
                          <a:pt x="433" y="409"/>
                          <a:pt x="431" y="410"/>
                        </a:cubicBezTo>
                        <a:cubicBezTo>
                          <a:pt x="432" y="412"/>
                          <a:pt x="435" y="413"/>
                          <a:pt x="435" y="416"/>
                        </a:cubicBezTo>
                        <a:cubicBezTo>
                          <a:pt x="435" y="420"/>
                          <a:pt x="430" y="421"/>
                          <a:pt x="430" y="425"/>
                        </a:cubicBezTo>
                        <a:cubicBezTo>
                          <a:pt x="430" y="427"/>
                          <a:pt x="432" y="428"/>
                          <a:pt x="434" y="430"/>
                        </a:cubicBezTo>
                        <a:cubicBezTo>
                          <a:pt x="435" y="431"/>
                          <a:pt x="435" y="433"/>
                          <a:pt x="436" y="435"/>
                        </a:cubicBezTo>
                        <a:cubicBezTo>
                          <a:pt x="438" y="437"/>
                          <a:pt x="440" y="439"/>
                          <a:pt x="440" y="442"/>
                        </a:cubicBezTo>
                        <a:cubicBezTo>
                          <a:pt x="440" y="446"/>
                          <a:pt x="440" y="448"/>
                          <a:pt x="440" y="451"/>
                        </a:cubicBezTo>
                        <a:cubicBezTo>
                          <a:pt x="439" y="458"/>
                          <a:pt x="439" y="458"/>
                          <a:pt x="439" y="458"/>
                        </a:cubicBezTo>
                        <a:cubicBezTo>
                          <a:pt x="439" y="460"/>
                          <a:pt x="440" y="461"/>
                          <a:pt x="440" y="463"/>
                        </a:cubicBezTo>
                        <a:cubicBezTo>
                          <a:pt x="440" y="467"/>
                          <a:pt x="438" y="470"/>
                          <a:pt x="436" y="472"/>
                        </a:cubicBezTo>
                        <a:cubicBezTo>
                          <a:pt x="434" y="474"/>
                          <a:pt x="431" y="475"/>
                          <a:pt x="431" y="477"/>
                        </a:cubicBezTo>
                        <a:cubicBezTo>
                          <a:pt x="431" y="481"/>
                          <a:pt x="436" y="482"/>
                          <a:pt x="436" y="485"/>
                        </a:cubicBezTo>
                        <a:cubicBezTo>
                          <a:pt x="436" y="489"/>
                          <a:pt x="434" y="491"/>
                          <a:pt x="434" y="494"/>
                        </a:cubicBezTo>
                        <a:cubicBezTo>
                          <a:pt x="433" y="494"/>
                          <a:pt x="433" y="494"/>
                          <a:pt x="432" y="494"/>
                        </a:cubicBezTo>
                        <a:cubicBezTo>
                          <a:pt x="430" y="494"/>
                          <a:pt x="430" y="494"/>
                          <a:pt x="430" y="494"/>
                        </a:cubicBezTo>
                        <a:cubicBezTo>
                          <a:pt x="424" y="494"/>
                          <a:pt x="424" y="494"/>
                          <a:pt x="424" y="494"/>
                        </a:cubicBezTo>
                        <a:cubicBezTo>
                          <a:pt x="427" y="498"/>
                          <a:pt x="431" y="497"/>
                          <a:pt x="435" y="499"/>
                        </a:cubicBezTo>
                        <a:cubicBezTo>
                          <a:pt x="437" y="500"/>
                          <a:pt x="437" y="502"/>
                          <a:pt x="438" y="503"/>
                        </a:cubicBezTo>
                        <a:cubicBezTo>
                          <a:pt x="442" y="505"/>
                          <a:pt x="445" y="504"/>
                          <a:pt x="450" y="506"/>
                        </a:cubicBezTo>
                        <a:cubicBezTo>
                          <a:pt x="452" y="508"/>
                          <a:pt x="454" y="509"/>
                          <a:pt x="457" y="510"/>
                        </a:cubicBezTo>
                        <a:cubicBezTo>
                          <a:pt x="464" y="512"/>
                          <a:pt x="471" y="513"/>
                          <a:pt x="474" y="520"/>
                        </a:cubicBezTo>
                        <a:cubicBezTo>
                          <a:pt x="470" y="523"/>
                          <a:pt x="468" y="526"/>
                          <a:pt x="464" y="526"/>
                        </a:cubicBezTo>
                        <a:cubicBezTo>
                          <a:pt x="458" y="526"/>
                          <a:pt x="454" y="526"/>
                          <a:pt x="449" y="524"/>
                        </a:cubicBezTo>
                        <a:cubicBezTo>
                          <a:pt x="449" y="524"/>
                          <a:pt x="448" y="525"/>
                          <a:pt x="448" y="525"/>
                        </a:cubicBezTo>
                        <a:cubicBezTo>
                          <a:pt x="448" y="530"/>
                          <a:pt x="451" y="533"/>
                          <a:pt x="451" y="539"/>
                        </a:cubicBezTo>
                        <a:cubicBezTo>
                          <a:pt x="451" y="539"/>
                          <a:pt x="451" y="539"/>
                          <a:pt x="451" y="539"/>
                        </a:cubicBezTo>
                        <a:cubicBezTo>
                          <a:pt x="447" y="539"/>
                          <a:pt x="446" y="544"/>
                          <a:pt x="442" y="546"/>
                        </a:cubicBezTo>
                        <a:cubicBezTo>
                          <a:pt x="428" y="543"/>
                          <a:pt x="428" y="543"/>
                          <a:pt x="428" y="543"/>
                        </a:cubicBezTo>
                        <a:cubicBezTo>
                          <a:pt x="426" y="544"/>
                          <a:pt x="426" y="546"/>
                          <a:pt x="425" y="547"/>
                        </a:cubicBezTo>
                        <a:cubicBezTo>
                          <a:pt x="421" y="548"/>
                          <a:pt x="419" y="548"/>
                          <a:pt x="415" y="548"/>
                        </a:cubicBezTo>
                        <a:cubicBezTo>
                          <a:pt x="412" y="548"/>
                          <a:pt x="410" y="548"/>
                          <a:pt x="406" y="548"/>
                        </a:cubicBezTo>
                        <a:cubicBezTo>
                          <a:pt x="401" y="548"/>
                          <a:pt x="398" y="545"/>
                          <a:pt x="392" y="545"/>
                        </a:cubicBezTo>
                        <a:cubicBezTo>
                          <a:pt x="391" y="545"/>
                          <a:pt x="390" y="545"/>
                          <a:pt x="388" y="545"/>
                        </a:cubicBezTo>
                        <a:cubicBezTo>
                          <a:pt x="385" y="545"/>
                          <a:pt x="382" y="544"/>
                          <a:pt x="382" y="541"/>
                        </a:cubicBezTo>
                        <a:cubicBezTo>
                          <a:pt x="382" y="536"/>
                          <a:pt x="382" y="536"/>
                          <a:pt x="382" y="536"/>
                        </a:cubicBezTo>
                        <a:cubicBezTo>
                          <a:pt x="382" y="533"/>
                          <a:pt x="380" y="532"/>
                          <a:pt x="378" y="530"/>
                        </a:cubicBezTo>
                        <a:cubicBezTo>
                          <a:pt x="375" y="527"/>
                          <a:pt x="373" y="524"/>
                          <a:pt x="369" y="524"/>
                        </a:cubicBezTo>
                        <a:cubicBezTo>
                          <a:pt x="364" y="524"/>
                          <a:pt x="364" y="524"/>
                          <a:pt x="364" y="524"/>
                        </a:cubicBezTo>
                        <a:cubicBezTo>
                          <a:pt x="356" y="524"/>
                          <a:pt x="352" y="527"/>
                          <a:pt x="345" y="529"/>
                        </a:cubicBezTo>
                        <a:cubicBezTo>
                          <a:pt x="343" y="530"/>
                          <a:pt x="342" y="529"/>
                          <a:pt x="340" y="530"/>
                        </a:cubicBezTo>
                        <a:cubicBezTo>
                          <a:pt x="338" y="531"/>
                          <a:pt x="338" y="532"/>
                          <a:pt x="337" y="533"/>
                        </a:cubicBezTo>
                        <a:cubicBezTo>
                          <a:pt x="335" y="536"/>
                          <a:pt x="333" y="537"/>
                          <a:pt x="330" y="537"/>
                        </a:cubicBezTo>
                        <a:cubicBezTo>
                          <a:pt x="322" y="537"/>
                          <a:pt x="318" y="532"/>
                          <a:pt x="310" y="532"/>
                        </a:cubicBezTo>
                        <a:cubicBezTo>
                          <a:pt x="307" y="532"/>
                          <a:pt x="308" y="538"/>
                          <a:pt x="306" y="538"/>
                        </a:cubicBezTo>
                        <a:cubicBezTo>
                          <a:pt x="303" y="538"/>
                          <a:pt x="303" y="534"/>
                          <a:pt x="301" y="533"/>
                        </a:cubicBezTo>
                        <a:cubicBezTo>
                          <a:pt x="299" y="532"/>
                          <a:pt x="297" y="533"/>
                          <a:pt x="295" y="531"/>
                        </a:cubicBezTo>
                        <a:cubicBezTo>
                          <a:pt x="294" y="530"/>
                          <a:pt x="295" y="528"/>
                          <a:pt x="294" y="526"/>
                        </a:cubicBezTo>
                        <a:cubicBezTo>
                          <a:pt x="293" y="523"/>
                          <a:pt x="291" y="521"/>
                          <a:pt x="287" y="521"/>
                        </a:cubicBezTo>
                        <a:cubicBezTo>
                          <a:pt x="287" y="520"/>
                          <a:pt x="287" y="520"/>
                          <a:pt x="287" y="520"/>
                        </a:cubicBezTo>
                        <a:cubicBezTo>
                          <a:pt x="287" y="519"/>
                          <a:pt x="288" y="518"/>
                          <a:pt x="288" y="517"/>
                        </a:cubicBezTo>
                        <a:cubicBezTo>
                          <a:pt x="288" y="515"/>
                          <a:pt x="286" y="514"/>
                          <a:pt x="285" y="514"/>
                        </a:cubicBezTo>
                        <a:cubicBezTo>
                          <a:pt x="292" y="507"/>
                          <a:pt x="301" y="512"/>
                          <a:pt x="307" y="506"/>
                        </a:cubicBezTo>
                        <a:cubicBezTo>
                          <a:pt x="305" y="503"/>
                          <a:pt x="304" y="501"/>
                          <a:pt x="304" y="498"/>
                        </a:cubicBezTo>
                        <a:cubicBezTo>
                          <a:pt x="304" y="497"/>
                          <a:pt x="304" y="496"/>
                          <a:pt x="304" y="495"/>
                        </a:cubicBezTo>
                        <a:cubicBezTo>
                          <a:pt x="302" y="497"/>
                          <a:pt x="300" y="498"/>
                          <a:pt x="298" y="500"/>
                        </a:cubicBezTo>
                        <a:cubicBezTo>
                          <a:pt x="295" y="502"/>
                          <a:pt x="297" y="505"/>
                          <a:pt x="297" y="509"/>
                        </a:cubicBezTo>
                        <a:cubicBezTo>
                          <a:pt x="296" y="509"/>
                          <a:pt x="295" y="509"/>
                          <a:pt x="294" y="509"/>
                        </a:cubicBezTo>
                        <a:cubicBezTo>
                          <a:pt x="290" y="509"/>
                          <a:pt x="289" y="504"/>
                          <a:pt x="287" y="501"/>
                        </a:cubicBezTo>
                        <a:cubicBezTo>
                          <a:pt x="284" y="495"/>
                          <a:pt x="284" y="491"/>
                          <a:pt x="281" y="485"/>
                        </a:cubicBezTo>
                        <a:cubicBezTo>
                          <a:pt x="278" y="481"/>
                          <a:pt x="278" y="478"/>
                          <a:pt x="274" y="476"/>
                        </a:cubicBezTo>
                        <a:cubicBezTo>
                          <a:pt x="268" y="472"/>
                          <a:pt x="264" y="472"/>
                          <a:pt x="257" y="472"/>
                        </a:cubicBezTo>
                        <a:cubicBezTo>
                          <a:pt x="254" y="472"/>
                          <a:pt x="254" y="472"/>
                          <a:pt x="254" y="472"/>
                        </a:cubicBezTo>
                        <a:cubicBezTo>
                          <a:pt x="254" y="473"/>
                          <a:pt x="254" y="473"/>
                          <a:pt x="254" y="474"/>
                        </a:cubicBezTo>
                        <a:cubicBezTo>
                          <a:pt x="254" y="477"/>
                          <a:pt x="254" y="480"/>
                          <a:pt x="257" y="482"/>
                        </a:cubicBezTo>
                        <a:cubicBezTo>
                          <a:pt x="256" y="482"/>
                          <a:pt x="256" y="482"/>
                          <a:pt x="256" y="482"/>
                        </a:cubicBezTo>
                        <a:cubicBezTo>
                          <a:pt x="252" y="482"/>
                          <a:pt x="250" y="481"/>
                          <a:pt x="247" y="480"/>
                        </a:cubicBezTo>
                        <a:cubicBezTo>
                          <a:pt x="245" y="479"/>
                          <a:pt x="244" y="476"/>
                          <a:pt x="242" y="476"/>
                        </a:cubicBezTo>
                        <a:cubicBezTo>
                          <a:pt x="241" y="476"/>
                          <a:pt x="241" y="477"/>
                          <a:pt x="240" y="477"/>
                        </a:cubicBezTo>
                        <a:cubicBezTo>
                          <a:pt x="239" y="477"/>
                          <a:pt x="239" y="477"/>
                          <a:pt x="239" y="477"/>
                        </a:cubicBezTo>
                        <a:cubicBezTo>
                          <a:pt x="236" y="476"/>
                          <a:pt x="234" y="477"/>
                          <a:pt x="232" y="477"/>
                        </a:cubicBezTo>
                        <a:cubicBezTo>
                          <a:pt x="231" y="480"/>
                          <a:pt x="232" y="484"/>
                          <a:pt x="229" y="484"/>
                        </a:cubicBezTo>
                        <a:cubicBezTo>
                          <a:pt x="226" y="484"/>
                          <a:pt x="226" y="479"/>
                          <a:pt x="223" y="479"/>
                        </a:cubicBezTo>
                        <a:cubicBezTo>
                          <a:pt x="220" y="479"/>
                          <a:pt x="220" y="484"/>
                          <a:pt x="217" y="484"/>
                        </a:cubicBezTo>
                        <a:cubicBezTo>
                          <a:pt x="214" y="484"/>
                          <a:pt x="213" y="482"/>
                          <a:pt x="211" y="481"/>
                        </a:cubicBezTo>
                        <a:cubicBezTo>
                          <a:pt x="207" y="478"/>
                          <a:pt x="205" y="477"/>
                          <a:pt x="203" y="473"/>
                        </a:cubicBezTo>
                        <a:cubicBezTo>
                          <a:pt x="203" y="470"/>
                          <a:pt x="199" y="470"/>
                          <a:pt x="199" y="468"/>
                        </a:cubicBezTo>
                        <a:cubicBezTo>
                          <a:pt x="199" y="465"/>
                          <a:pt x="202" y="463"/>
                          <a:pt x="205" y="463"/>
                        </a:cubicBezTo>
                        <a:cubicBezTo>
                          <a:pt x="205" y="462"/>
                          <a:pt x="205" y="461"/>
                          <a:pt x="205" y="460"/>
                        </a:cubicBezTo>
                        <a:cubicBezTo>
                          <a:pt x="205" y="456"/>
                          <a:pt x="203" y="454"/>
                          <a:pt x="200" y="451"/>
                        </a:cubicBezTo>
                        <a:cubicBezTo>
                          <a:pt x="196" y="446"/>
                          <a:pt x="193" y="443"/>
                          <a:pt x="187" y="440"/>
                        </a:cubicBezTo>
                        <a:cubicBezTo>
                          <a:pt x="177" y="435"/>
                          <a:pt x="173" y="427"/>
                          <a:pt x="162" y="427"/>
                        </a:cubicBezTo>
                        <a:cubicBezTo>
                          <a:pt x="159" y="427"/>
                          <a:pt x="158" y="431"/>
                          <a:pt x="155" y="433"/>
                        </a:cubicBezTo>
                        <a:cubicBezTo>
                          <a:pt x="152" y="434"/>
                          <a:pt x="150" y="435"/>
                          <a:pt x="149" y="437"/>
                        </a:cubicBezTo>
                        <a:cubicBezTo>
                          <a:pt x="146" y="443"/>
                          <a:pt x="147" y="451"/>
                          <a:pt x="140" y="451"/>
                        </a:cubicBezTo>
                        <a:cubicBezTo>
                          <a:pt x="133" y="451"/>
                          <a:pt x="133" y="451"/>
                          <a:pt x="133" y="451"/>
                        </a:cubicBezTo>
                        <a:cubicBezTo>
                          <a:pt x="129" y="451"/>
                          <a:pt x="127" y="452"/>
                          <a:pt x="122" y="452"/>
                        </a:cubicBezTo>
                        <a:cubicBezTo>
                          <a:pt x="117" y="452"/>
                          <a:pt x="117" y="452"/>
                          <a:pt x="117" y="452"/>
                        </a:cubicBezTo>
                        <a:cubicBezTo>
                          <a:pt x="115" y="452"/>
                          <a:pt x="114" y="452"/>
                          <a:pt x="112" y="452"/>
                        </a:cubicBezTo>
                        <a:cubicBezTo>
                          <a:pt x="103" y="452"/>
                          <a:pt x="98" y="445"/>
                          <a:pt x="89" y="445"/>
                        </a:cubicBezTo>
                        <a:cubicBezTo>
                          <a:pt x="86" y="445"/>
                          <a:pt x="85" y="445"/>
                          <a:pt x="83" y="445"/>
                        </a:cubicBezTo>
                        <a:cubicBezTo>
                          <a:pt x="79" y="445"/>
                          <a:pt x="78" y="441"/>
                          <a:pt x="74" y="441"/>
                        </a:cubicBezTo>
                        <a:cubicBezTo>
                          <a:pt x="70" y="441"/>
                          <a:pt x="70" y="441"/>
                          <a:pt x="70" y="441"/>
                        </a:cubicBezTo>
                        <a:cubicBezTo>
                          <a:pt x="67" y="441"/>
                          <a:pt x="65" y="443"/>
                          <a:pt x="62" y="443"/>
                        </a:cubicBezTo>
                        <a:cubicBezTo>
                          <a:pt x="58" y="443"/>
                          <a:pt x="56" y="441"/>
                          <a:pt x="53" y="441"/>
                        </a:cubicBezTo>
                        <a:cubicBezTo>
                          <a:pt x="44" y="441"/>
                          <a:pt x="44" y="441"/>
                          <a:pt x="44" y="441"/>
                        </a:cubicBezTo>
                        <a:cubicBezTo>
                          <a:pt x="37" y="441"/>
                          <a:pt x="34" y="435"/>
                          <a:pt x="30" y="429"/>
                        </a:cubicBezTo>
                        <a:cubicBezTo>
                          <a:pt x="29" y="425"/>
                          <a:pt x="25" y="424"/>
                          <a:pt x="25" y="421"/>
                        </a:cubicBezTo>
                        <a:cubicBezTo>
                          <a:pt x="25" y="419"/>
                          <a:pt x="27" y="417"/>
                          <a:pt x="29" y="417"/>
                        </a:cubicBezTo>
                        <a:cubicBezTo>
                          <a:pt x="30" y="417"/>
                          <a:pt x="31" y="417"/>
                          <a:pt x="32" y="417"/>
                        </a:cubicBezTo>
                        <a:cubicBezTo>
                          <a:pt x="33" y="417"/>
                          <a:pt x="33" y="417"/>
                          <a:pt x="35" y="417"/>
                        </a:cubicBezTo>
                        <a:cubicBezTo>
                          <a:pt x="37" y="417"/>
                          <a:pt x="38" y="420"/>
                          <a:pt x="39" y="423"/>
                        </a:cubicBezTo>
                        <a:cubicBezTo>
                          <a:pt x="40" y="420"/>
                          <a:pt x="43" y="419"/>
                          <a:pt x="43" y="416"/>
                        </a:cubicBezTo>
                        <a:cubicBezTo>
                          <a:pt x="43" y="415"/>
                          <a:pt x="43" y="415"/>
                          <a:pt x="43" y="414"/>
                        </a:cubicBezTo>
                        <a:cubicBezTo>
                          <a:pt x="43" y="413"/>
                          <a:pt x="43" y="413"/>
                          <a:pt x="43" y="412"/>
                        </a:cubicBezTo>
                        <a:cubicBezTo>
                          <a:pt x="43" y="410"/>
                          <a:pt x="42" y="409"/>
                          <a:pt x="41" y="407"/>
                        </a:cubicBezTo>
                        <a:cubicBezTo>
                          <a:pt x="40" y="409"/>
                          <a:pt x="38" y="410"/>
                          <a:pt x="36" y="410"/>
                        </a:cubicBezTo>
                        <a:cubicBezTo>
                          <a:pt x="34" y="410"/>
                          <a:pt x="33" y="409"/>
                          <a:pt x="32" y="409"/>
                        </a:cubicBezTo>
                        <a:cubicBezTo>
                          <a:pt x="28" y="409"/>
                          <a:pt x="27" y="413"/>
                          <a:pt x="24" y="414"/>
                        </a:cubicBezTo>
                        <a:cubicBezTo>
                          <a:pt x="23" y="414"/>
                          <a:pt x="23" y="414"/>
                          <a:pt x="23" y="414"/>
                        </a:cubicBezTo>
                        <a:cubicBezTo>
                          <a:pt x="23" y="408"/>
                          <a:pt x="23" y="408"/>
                          <a:pt x="23" y="408"/>
                        </a:cubicBezTo>
                        <a:cubicBezTo>
                          <a:pt x="23" y="402"/>
                          <a:pt x="26" y="399"/>
                          <a:pt x="28" y="394"/>
                        </a:cubicBezTo>
                        <a:cubicBezTo>
                          <a:pt x="29" y="389"/>
                          <a:pt x="34" y="388"/>
                          <a:pt x="39" y="387"/>
                        </a:cubicBezTo>
                        <a:cubicBezTo>
                          <a:pt x="44" y="386"/>
                          <a:pt x="47" y="385"/>
                          <a:pt x="52" y="385"/>
                        </a:cubicBezTo>
                        <a:cubicBezTo>
                          <a:pt x="52" y="383"/>
                          <a:pt x="53" y="379"/>
                          <a:pt x="50" y="379"/>
                        </a:cubicBezTo>
                        <a:cubicBezTo>
                          <a:pt x="47" y="379"/>
                          <a:pt x="45" y="382"/>
                          <a:pt x="42" y="382"/>
                        </a:cubicBezTo>
                        <a:cubicBezTo>
                          <a:pt x="40" y="382"/>
                          <a:pt x="38" y="381"/>
                          <a:pt x="36" y="380"/>
                        </a:cubicBezTo>
                        <a:cubicBezTo>
                          <a:pt x="36" y="379"/>
                          <a:pt x="36" y="379"/>
                          <a:pt x="36" y="379"/>
                        </a:cubicBezTo>
                        <a:cubicBezTo>
                          <a:pt x="36" y="376"/>
                          <a:pt x="37" y="374"/>
                          <a:pt x="38" y="371"/>
                        </a:cubicBezTo>
                        <a:cubicBezTo>
                          <a:pt x="35" y="375"/>
                          <a:pt x="34" y="379"/>
                          <a:pt x="31" y="383"/>
                        </a:cubicBezTo>
                        <a:cubicBezTo>
                          <a:pt x="29" y="384"/>
                          <a:pt x="27" y="385"/>
                          <a:pt x="26" y="387"/>
                        </a:cubicBezTo>
                        <a:cubicBezTo>
                          <a:pt x="24" y="390"/>
                          <a:pt x="24" y="393"/>
                          <a:pt x="21" y="395"/>
                        </a:cubicBezTo>
                        <a:cubicBezTo>
                          <a:pt x="20" y="393"/>
                          <a:pt x="19" y="390"/>
                          <a:pt x="16" y="390"/>
                        </a:cubicBezTo>
                        <a:cubicBezTo>
                          <a:pt x="12" y="390"/>
                          <a:pt x="10" y="394"/>
                          <a:pt x="5" y="396"/>
                        </a:cubicBezTo>
                        <a:cubicBezTo>
                          <a:pt x="5" y="385"/>
                          <a:pt x="5" y="385"/>
                          <a:pt x="5" y="385"/>
                        </a:cubicBezTo>
                        <a:cubicBezTo>
                          <a:pt x="5" y="376"/>
                          <a:pt x="0" y="371"/>
                          <a:pt x="0" y="362"/>
                        </a:cubicBezTo>
                        <a:cubicBezTo>
                          <a:pt x="0" y="359"/>
                          <a:pt x="0" y="357"/>
                          <a:pt x="1" y="354"/>
                        </a:cubicBezTo>
                        <a:cubicBezTo>
                          <a:pt x="3" y="350"/>
                          <a:pt x="6" y="350"/>
                          <a:pt x="10" y="348"/>
                        </a:cubicBezTo>
                        <a:cubicBezTo>
                          <a:pt x="13" y="347"/>
                          <a:pt x="14" y="346"/>
                          <a:pt x="16" y="346"/>
                        </a:cubicBezTo>
                        <a:cubicBezTo>
                          <a:pt x="22" y="345"/>
                          <a:pt x="25" y="347"/>
                          <a:pt x="30" y="344"/>
                        </a:cubicBezTo>
                        <a:cubicBezTo>
                          <a:pt x="30" y="343"/>
                          <a:pt x="30" y="343"/>
                          <a:pt x="30" y="343"/>
                        </a:cubicBezTo>
                        <a:cubicBezTo>
                          <a:pt x="28" y="342"/>
                          <a:pt x="26" y="343"/>
                          <a:pt x="25" y="341"/>
                        </a:cubicBezTo>
                        <a:cubicBezTo>
                          <a:pt x="27" y="341"/>
                          <a:pt x="28" y="341"/>
                          <a:pt x="30" y="341"/>
                        </a:cubicBezTo>
                        <a:cubicBezTo>
                          <a:pt x="36" y="341"/>
                          <a:pt x="38" y="336"/>
                          <a:pt x="44" y="336"/>
                        </a:cubicBezTo>
                        <a:cubicBezTo>
                          <a:pt x="48" y="336"/>
                          <a:pt x="48" y="336"/>
                          <a:pt x="48" y="336"/>
                        </a:cubicBezTo>
                        <a:cubicBezTo>
                          <a:pt x="51" y="336"/>
                          <a:pt x="52" y="335"/>
                          <a:pt x="54" y="334"/>
                        </a:cubicBezTo>
                        <a:cubicBezTo>
                          <a:pt x="53" y="337"/>
                          <a:pt x="52" y="338"/>
                          <a:pt x="51" y="340"/>
                        </a:cubicBezTo>
                        <a:cubicBezTo>
                          <a:pt x="56" y="340"/>
                          <a:pt x="58" y="338"/>
                          <a:pt x="62" y="336"/>
                        </a:cubicBezTo>
                        <a:cubicBezTo>
                          <a:pt x="61" y="335"/>
                          <a:pt x="59" y="335"/>
                          <a:pt x="58" y="335"/>
                        </a:cubicBezTo>
                        <a:cubicBezTo>
                          <a:pt x="58" y="334"/>
                          <a:pt x="57" y="334"/>
                          <a:pt x="57" y="333"/>
                        </a:cubicBezTo>
                        <a:cubicBezTo>
                          <a:pt x="57" y="329"/>
                          <a:pt x="62" y="329"/>
                          <a:pt x="65" y="326"/>
                        </a:cubicBezTo>
                        <a:cubicBezTo>
                          <a:pt x="64" y="326"/>
                          <a:pt x="63" y="325"/>
                          <a:pt x="62" y="325"/>
                        </a:cubicBezTo>
                        <a:cubicBezTo>
                          <a:pt x="56" y="325"/>
                          <a:pt x="54" y="331"/>
                          <a:pt x="48" y="331"/>
                        </a:cubicBezTo>
                        <a:cubicBezTo>
                          <a:pt x="47" y="331"/>
                          <a:pt x="47" y="330"/>
                          <a:pt x="46" y="328"/>
                        </a:cubicBezTo>
                        <a:cubicBezTo>
                          <a:pt x="43" y="332"/>
                          <a:pt x="41" y="335"/>
                          <a:pt x="36" y="335"/>
                        </a:cubicBezTo>
                        <a:cubicBezTo>
                          <a:pt x="35" y="335"/>
                          <a:pt x="34" y="335"/>
                          <a:pt x="33" y="335"/>
                        </a:cubicBezTo>
                        <a:cubicBezTo>
                          <a:pt x="9" y="341"/>
                          <a:pt x="9" y="341"/>
                          <a:pt x="9" y="341"/>
                        </a:cubicBezTo>
                        <a:cubicBezTo>
                          <a:pt x="8" y="340"/>
                          <a:pt x="8" y="340"/>
                          <a:pt x="8" y="340"/>
                        </a:cubicBezTo>
                        <a:cubicBezTo>
                          <a:pt x="8" y="338"/>
                          <a:pt x="10" y="338"/>
                          <a:pt x="12" y="337"/>
                        </a:cubicBezTo>
                        <a:cubicBezTo>
                          <a:pt x="14" y="337"/>
                          <a:pt x="14" y="335"/>
                          <a:pt x="16" y="335"/>
                        </a:cubicBezTo>
                        <a:cubicBezTo>
                          <a:pt x="19" y="335"/>
                          <a:pt x="20" y="336"/>
                          <a:pt x="22" y="336"/>
                        </a:cubicBezTo>
                        <a:cubicBezTo>
                          <a:pt x="23" y="336"/>
                          <a:pt x="23" y="336"/>
                          <a:pt x="24" y="336"/>
                        </a:cubicBezTo>
                        <a:cubicBezTo>
                          <a:pt x="24" y="335"/>
                          <a:pt x="24" y="335"/>
                          <a:pt x="24" y="334"/>
                        </a:cubicBezTo>
                        <a:cubicBezTo>
                          <a:pt x="24" y="328"/>
                          <a:pt x="20" y="326"/>
                          <a:pt x="17" y="321"/>
                        </a:cubicBezTo>
                        <a:cubicBezTo>
                          <a:pt x="13" y="327"/>
                          <a:pt x="9" y="330"/>
                          <a:pt x="3" y="336"/>
                        </a:cubicBezTo>
                        <a:cubicBezTo>
                          <a:pt x="4" y="335"/>
                          <a:pt x="4" y="335"/>
                          <a:pt x="4" y="335"/>
                        </a:cubicBezTo>
                        <a:cubicBezTo>
                          <a:pt x="5" y="331"/>
                          <a:pt x="5" y="329"/>
                          <a:pt x="7" y="325"/>
                        </a:cubicBezTo>
                        <a:cubicBezTo>
                          <a:pt x="8" y="324"/>
                          <a:pt x="9" y="323"/>
                          <a:pt x="10" y="322"/>
                        </a:cubicBezTo>
                        <a:cubicBezTo>
                          <a:pt x="12" y="317"/>
                          <a:pt x="10" y="314"/>
                          <a:pt x="14" y="310"/>
                        </a:cubicBezTo>
                        <a:cubicBezTo>
                          <a:pt x="15" y="309"/>
                          <a:pt x="16" y="310"/>
                          <a:pt x="17" y="309"/>
                        </a:cubicBezTo>
                        <a:cubicBezTo>
                          <a:pt x="19" y="307"/>
                          <a:pt x="21" y="306"/>
                          <a:pt x="24" y="306"/>
                        </a:cubicBezTo>
                        <a:cubicBezTo>
                          <a:pt x="30" y="306"/>
                          <a:pt x="30" y="306"/>
                          <a:pt x="30" y="306"/>
                        </a:cubicBezTo>
                        <a:cubicBezTo>
                          <a:pt x="34" y="306"/>
                          <a:pt x="36" y="302"/>
                          <a:pt x="40" y="302"/>
                        </a:cubicBezTo>
                        <a:cubicBezTo>
                          <a:pt x="41" y="302"/>
                          <a:pt x="41" y="303"/>
                          <a:pt x="42" y="305"/>
                        </a:cubicBezTo>
                        <a:cubicBezTo>
                          <a:pt x="43" y="307"/>
                          <a:pt x="45" y="309"/>
                          <a:pt x="46" y="312"/>
                        </a:cubicBezTo>
                        <a:cubicBezTo>
                          <a:pt x="47" y="306"/>
                          <a:pt x="47" y="306"/>
                          <a:pt x="47" y="306"/>
                        </a:cubicBezTo>
                        <a:cubicBezTo>
                          <a:pt x="46" y="302"/>
                          <a:pt x="46" y="302"/>
                          <a:pt x="46" y="302"/>
                        </a:cubicBezTo>
                        <a:cubicBezTo>
                          <a:pt x="46" y="299"/>
                          <a:pt x="50" y="300"/>
                          <a:pt x="53" y="299"/>
                        </a:cubicBezTo>
                        <a:cubicBezTo>
                          <a:pt x="57" y="297"/>
                          <a:pt x="59" y="295"/>
                          <a:pt x="62" y="293"/>
                        </a:cubicBezTo>
                        <a:cubicBezTo>
                          <a:pt x="65" y="292"/>
                          <a:pt x="68" y="291"/>
                          <a:pt x="69" y="288"/>
                        </a:cubicBezTo>
                        <a:cubicBezTo>
                          <a:pt x="64" y="291"/>
                          <a:pt x="60" y="291"/>
                          <a:pt x="54" y="294"/>
                        </a:cubicBezTo>
                        <a:cubicBezTo>
                          <a:pt x="51" y="295"/>
                          <a:pt x="50" y="299"/>
                          <a:pt x="47" y="299"/>
                        </a:cubicBezTo>
                        <a:cubicBezTo>
                          <a:pt x="42" y="299"/>
                          <a:pt x="40" y="294"/>
                          <a:pt x="40" y="289"/>
                        </a:cubicBezTo>
                        <a:cubicBezTo>
                          <a:pt x="40" y="281"/>
                          <a:pt x="44" y="278"/>
                          <a:pt x="47" y="271"/>
                        </a:cubicBezTo>
                        <a:cubicBezTo>
                          <a:pt x="49" y="263"/>
                          <a:pt x="49" y="254"/>
                          <a:pt x="57" y="254"/>
                        </a:cubicBezTo>
                        <a:cubicBezTo>
                          <a:pt x="60" y="254"/>
                          <a:pt x="61" y="256"/>
                          <a:pt x="64" y="258"/>
                        </a:cubicBezTo>
                        <a:cubicBezTo>
                          <a:pt x="65" y="257"/>
                          <a:pt x="65" y="257"/>
                          <a:pt x="65" y="257"/>
                        </a:cubicBezTo>
                        <a:cubicBezTo>
                          <a:pt x="62" y="253"/>
                          <a:pt x="59" y="251"/>
                          <a:pt x="54" y="250"/>
                        </a:cubicBezTo>
                        <a:cubicBezTo>
                          <a:pt x="56" y="245"/>
                          <a:pt x="57" y="242"/>
                          <a:pt x="60" y="238"/>
                        </a:cubicBezTo>
                        <a:cubicBezTo>
                          <a:pt x="62" y="236"/>
                          <a:pt x="63" y="235"/>
                          <a:pt x="63" y="232"/>
                        </a:cubicBezTo>
                        <a:cubicBezTo>
                          <a:pt x="64" y="230"/>
                          <a:pt x="63" y="227"/>
                          <a:pt x="65" y="227"/>
                        </a:cubicBezTo>
                        <a:cubicBezTo>
                          <a:pt x="67" y="227"/>
                          <a:pt x="68" y="230"/>
                          <a:pt x="70" y="230"/>
                        </a:cubicBezTo>
                        <a:cubicBezTo>
                          <a:pt x="72" y="230"/>
                          <a:pt x="73" y="229"/>
                          <a:pt x="75" y="229"/>
                        </a:cubicBezTo>
                        <a:cubicBezTo>
                          <a:pt x="77" y="229"/>
                          <a:pt x="79" y="230"/>
                          <a:pt x="79" y="233"/>
                        </a:cubicBezTo>
                        <a:cubicBezTo>
                          <a:pt x="79" y="234"/>
                          <a:pt x="78" y="234"/>
                          <a:pt x="77" y="235"/>
                        </a:cubicBezTo>
                        <a:cubicBezTo>
                          <a:pt x="82" y="236"/>
                          <a:pt x="84" y="239"/>
                          <a:pt x="89" y="241"/>
                        </a:cubicBezTo>
                        <a:cubicBezTo>
                          <a:pt x="93" y="242"/>
                          <a:pt x="94" y="243"/>
                          <a:pt x="97" y="245"/>
                        </a:cubicBezTo>
                        <a:cubicBezTo>
                          <a:pt x="110" y="253"/>
                          <a:pt x="99" y="247"/>
                          <a:pt x="95" y="241"/>
                        </a:cubicBezTo>
                        <a:cubicBezTo>
                          <a:pt x="94" y="239"/>
                          <a:pt x="92" y="239"/>
                          <a:pt x="92" y="237"/>
                        </a:cubicBezTo>
                        <a:cubicBezTo>
                          <a:pt x="92" y="228"/>
                          <a:pt x="103" y="229"/>
                          <a:pt x="89" y="232"/>
                        </a:cubicBezTo>
                        <a:cubicBezTo>
                          <a:pt x="87" y="232"/>
                          <a:pt x="86" y="233"/>
                          <a:pt x="85" y="233"/>
                        </a:cubicBezTo>
                        <a:cubicBezTo>
                          <a:pt x="80" y="233"/>
                          <a:pt x="79" y="228"/>
                          <a:pt x="76" y="225"/>
                        </a:cubicBezTo>
                        <a:cubicBezTo>
                          <a:pt x="74" y="223"/>
                          <a:pt x="71" y="222"/>
                          <a:pt x="71" y="218"/>
                        </a:cubicBezTo>
                        <a:cubicBezTo>
                          <a:pt x="71" y="215"/>
                          <a:pt x="74" y="214"/>
                          <a:pt x="76" y="211"/>
                        </a:cubicBezTo>
                        <a:cubicBezTo>
                          <a:pt x="80" y="207"/>
                          <a:pt x="81" y="205"/>
                          <a:pt x="84" y="200"/>
                        </a:cubicBezTo>
                        <a:cubicBezTo>
                          <a:pt x="85" y="200"/>
                          <a:pt x="86" y="201"/>
                          <a:pt x="86" y="202"/>
                        </a:cubicBezTo>
                        <a:cubicBezTo>
                          <a:pt x="86" y="205"/>
                          <a:pt x="84" y="206"/>
                          <a:pt x="84" y="208"/>
                        </a:cubicBezTo>
                        <a:cubicBezTo>
                          <a:pt x="84" y="209"/>
                          <a:pt x="84" y="209"/>
                          <a:pt x="84" y="210"/>
                        </a:cubicBezTo>
                        <a:cubicBezTo>
                          <a:pt x="85" y="216"/>
                          <a:pt x="86" y="221"/>
                          <a:pt x="91" y="225"/>
                        </a:cubicBezTo>
                        <a:cubicBezTo>
                          <a:pt x="89" y="218"/>
                          <a:pt x="86" y="215"/>
                          <a:pt x="86" y="208"/>
                        </a:cubicBezTo>
                        <a:cubicBezTo>
                          <a:pt x="86" y="205"/>
                          <a:pt x="89" y="204"/>
                          <a:pt x="89" y="201"/>
                        </a:cubicBezTo>
                        <a:cubicBezTo>
                          <a:pt x="89" y="200"/>
                          <a:pt x="87" y="200"/>
                          <a:pt x="87" y="199"/>
                        </a:cubicBezTo>
                        <a:cubicBezTo>
                          <a:pt x="87" y="196"/>
                          <a:pt x="89" y="196"/>
                          <a:pt x="90" y="194"/>
                        </a:cubicBezTo>
                        <a:cubicBezTo>
                          <a:pt x="92" y="193"/>
                          <a:pt x="91" y="190"/>
                          <a:pt x="93" y="190"/>
                        </a:cubicBezTo>
                        <a:cubicBezTo>
                          <a:pt x="94" y="190"/>
                          <a:pt x="118" y="208"/>
                          <a:pt x="100" y="190"/>
                        </a:cubicBezTo>
                        <a:cubicBezTo>
                          <a:pt x="99" y="189"/>
                          <a:pt x="97" y="189"/>
                          <a:pt x="96" y="187"/>
                        </a:cubicBezTo>
                        <a:cubicBezTo>
                          <a:pt x="99" y="184"/>
                          <a:pt x="100" y="182"/>
                          <a:pt x="103" y="178"/>
                        </a:cubicBezTo>
                        <a:cubicBezTo>
                          <a:pt x="105" y="180"/>
                          <a:pt x="106" y="182"/>
                          <a:pt x="108" y="185"/>
                        </a:cubicBezTo>
                        <a:cubicBezTo>
                          <a:pt x="109" y="187"/>
                          <a:pt x="112" y="188"/>
                          <a:pt x="113" y="190"/>
                        </a:cubicBezTo>
                        <a:cubicBezTo>
                          <a:pt x="115" y="195"/>
                          <a:pt x="114" y="199"/>
                          <a:pt x="114" y="191"/>
                        </a:cubicBezTo>
                        <a:cubicBezTo>
                          <a:pt x="117" y="186"/>
                          <a:pt x="123" y="186"/>
                          <a:pt x="115" y="187"/>
                        </a:cubicBezTo>
                        <a:cubicBezTo>
                          <a:pt x="111" y="187"/>
                          <a:pt x="110" y="183"/>
                          <a:pt x="108" y="180"/>
                        </a:cubicBezTo>
                        <a:cubicBezTo>
                          <a:pt x="107" y="177"/>
                          <a:pt x="105" y="177"/>
                          <a:pt x="105" y="174"/>
                        </a:cubicBezTo>
                        <a:cubicBezTo>
                          <a:pt x="105" y="174"/>
                          <a:pt x="106" y="174"/>
                          <a:pt x="106" y="173"/>
                        </a:cubicBezTo>
                        <a:cubicBezTo>
                          <a:pt x="108" y="171"/>
                          <a:pt x="108" y="167"/>
                          <a:pt x="112" y="167"/>
                        </a:cubicBezTo>
                        <a:cubicBezTo>
                          <a:pt x="123" y="167"/>
                          <a:pt x="127" y="177"/>
                          <a:pt x="138" y="177"/>
                        </a:cubicBezTo>
                        <a:cubicBezTo>
                          <a:pt x="140" y="177"/>
                          <a:pt x="140" y="177"/>
                          <a:pt x="140" y="177"/>
                        </a:cubicBezTo>
                        <a:cubicBezTo>
                          <a:pt x="140" y="175"/>
                          <a:pt x="140" y="175"/>
                          <a:pt x="140" y="175"/>
                        </a:cubicBezTo>
                        <a:cubicBezTo>
                          <a:pt x="137" y="174"/>
                          <a:pt x="137" y="174"/>
                          <a:pt x="137" y="174"/>
                        </a:cubicBezTo>
                        <a:cubicBezTo>
                          <a:pt x="133" y="174"/>
                          <a:pt x="133" y="174"/>
                          <a:pt x="133" y="174"/>
                        </a:cubicBezTo>
                        <a:cubicBezTo>
                          <a:pt x="128" y="174"/>
                          <a:pt x="127" y="171"/>
                          <a:pt x="122" y="168"/>
                        </a:cubicBezTo>
                        <a:cubicBezTo>
                          <a:pt x="119" y="167"/>
                          <a:pt x="115" y="167"/>
                          <a:pt x="113" y="164"/>
                        </a:cubicBezTo>
                        <a:cubicBezTo>
                          <a:pt x="119" y="160"/>
                          <a:pt x="122" y="156"/>
                          <a:pt x="125" y="149"/>
                        </a:cubicBezTo>
                        <a:cubicBezTo>
                          <a:pt x="130" y="140"/>
                          <a:pt x="136" y="138"/>
                          <a:pt x="143" y="130"/>
                        </a:cubicBezTo>
                        <a:cubicBezTo>
                          <a:pt x="145" y="132"/>
                          <a:pt x="145" y="134"/>
                          <a:pt x="146" y="137"/>
                        </a:cubicBezTo>
                        <a:cubicBezTo>
                          <a:pt x="148" y="140"/>
                          <a:pt x="150" y="141"/>
                          <a:pt x="150" y="145"/>
                        </a:cubicBezTo>
                        <a:cubicBezTo>
                          <a:pt x="150" y="148"/>
                          <a:pt x="148" y="150"/>
                          <a:pt x="148" y="153"/>
                        </a:cubicBezTo>
                        <a:cubicBezTo>
                          <a:pt x="148" y="153"/>
                          <a:pt x="148" y="153"/>
                          <a:pt x="148" y="154"/>
                        </a:cubicBezTo>
                        <a:cubicBezTo>
                          <a:pt x="150" y="154"/>
                          <a:pt x="153" y="153"/>
                          <a:pt x="154" y="155"/>
                        </a:cubicBezTo>
                        <a:cubicBezTo>
                          <a:pt x="155" y="157"/>
                          <a:pt x="154" y="159"/>
                          <a:pt x="155" y="162"/>
                        </a:cubicBezTo>
                        <a:cubicBezTo>
                          <a:pt x="157" y="161"/>
                          <a:pt x="158" y="161"/>
                          <a:pt x="158" y="159"/>
                        </a:cubicBezTo>
                        <a:cubicBezTo>
                          <a:pt x="158" y="154"/>
                          <a:pt x="153" y="153"/>
                          <a:pt x="153" y="149"/>
                        </a:cubicBezTo>
                        <a:cubicBezTo>
                          <a:pt x="153" y="147"/>
                          <a:pt x="153" y="146"/>
                          <a:pt x="153" y="145"/>
                        </a:cubicBezTo>
                        <a:cubicBezTo>
                          <a:pt x="153" y="142"/>
                          <a:pt x="151" y="141"/>
                          <a:pt x="150" y="138"/>
                        </a:cubicBezTo>
                        <a:cubicBezTo>
                          <a:pt x="149" y="134"/>
                          <a:pt x="148" y="132"/>
                          <a:pt x="146" y="129"/>
                        </a:cubicBezTo>
                        <a:cubicBezTo>
                          <a:pt x="149" y="126"/>
                          <a:pt x="151" y="126"/>
                          <a:pt x="154" y="123"/>
                        </a:cubicBezTo>
                        <a:cubicBezTo>
                          <a:pt x="158" y="120"/>
                          <a:pt x="160" y="115"/>
                          <a:pt x="166" y="115"/>
                        </a:cubicBezTo>
                        <a:cubicBezTo>
                          <a:pt x="169" y="115"/>
                          <a:pt x="170" y="119"/>
                          <a:pt x="173" y="120"/>
                        </a:cubicBezTo>
                        <a:cubicBezTo>
                          <a:pt x="173" y="124"/>
                          <a:pt x="171" y="125"/>
                          <a:pt x="171" y="129"/>
                        </a:cubicBezTo>
                        <a:cubicBezTo>
                          <a:pt x="171" y="130"/>
                          <a:pt x="172" y="131"/>
                          <a:pt x="173" y="132"/>
                        </a:cubicBezTo>
                        <a:cubicBezTo>
                          <a:pt x="173" y="128"/>
                          <a:pt x="177" y="126"/>
                          <a:pt x="177" y="122"/>
                        </a:cubicBezTo>
                        <a:cubicBezTo>
                          <a:pt x="177" y="117"/>
                          <a:pt x="172" y="115"/>
                          <a:pt x="170" y="110"/>
                        </a:cubicBezTo>
                        <a:cubicBezTo>
                          <a:pt x="173" y="109"/>
                          <a:pt x="174" y="106"/>
                          <a:pt x="177" y="106"/>
                        </a:cubicBezTo>
                        <a:cubicBezTo>
                          <a:pt x="182" y="106"/>
                          <a:pt x="183" y="109"/>
                          <a:pt x="187" y="111"/>
                        </a:cubicBezTo>
                        <a:cubicBezTo>
                          <a:pt x="187" y="108"/>
                          <a:pt x="186" y="106"/>
                          <a:pt x="184" y="103"/>
                        </a:cubicBezTo>
                        <a:cubicBezTo>
                          <a:pt x="183" y="102"/>
                          <a:pt x="181" y="101"/>
                          <a:pt x="181" y="99"/>
                        </a:cubicBezTo>
                        <a:cubicBezTo>
                          <a:pt x="181" y="95"/>
                          <a:pt x="184" y="93"/>
                          <a:pt x="187" y="90"/>
                        </a:cubicBezTo>
                        <a:cubicBezTo>
                          <a:pt x="188" y="90"/>
                          <a:pt x="188" y="88"/>
                          <a:pt x="189" y="88"/>
                        </a:cubicBezTo>
                        <a:cubicBezTo>
                          <a:pt x="194" y="88"/>
                          <a:pt x="192" y="96"/>
                          <a:pt x="197" y="97"/>
                        </a:cubicBezTo>
                        <a:cubicBezTo>
                          <a:pt x="196" y="92"/>
                          <a:pt x="194" y="90"/>
                          <a:pt x="192" y="85"/>
                        </a:cubicBezTo>
                        <a:cubicBezTo>
                          <a:pt x="196" y="84"/>
                          <a:pt x="198" y="81"/>
                          <a:pt x="202" y="79"/>
                        </a:cubicBezTo>
                        <a:cubicBezTo>
                          <a:pt x="207" y="76"/>
                          <a:pt x="211" y="74"/>
                          <a:pt x="213" y="68"/>
                        </a:cubicBezTo>
                        <a:cubicBezTo>
                          <a:pt x="214" y="68"/>
                          <a:pt x="214" y="68"/>
                          <a:pt x="214" y="68"/>
                        </a:cubicBezTo>
                        <a:cubicBezTo>
                          <a:pt x="218" y="68"/>
                          <a:pt x="216" y="77"/>
                          <a:pt x="221" y="77"/>
                        </a:cubicBezTo>
                        <a:cubicBezTo>
                          <a:pt x="221" y="77"/>
                          <a:pt x="222" y="76"/>
                          <a:pt x="222" y="76"/>
                        </a:cubicBezTo>
                        <a:cubicBezTo>
                          <a:pt x="222" y="75"/>
                          <a:pt x="221" y="75"/>
                          <a:pt x="220" y="74"/>
                        </a:cubicBezTo>
                        <a:cubicBezTo>
                          <a:pt x="220" y="70"/>
                          <a:pt x="220" y="70"/>
                          <a:pt x="220" y="70"/>
                        </a:cubicBezTo>
                        <a:cubicBezTo>
                          <a:pt x="220" y="69"/>
                          <a:pt x="220" y="68"/>
                          <a:pt x="220" y="67"/>
                        </a:cubicBezTo>
                        <a:cubicBezTo>
                          <a:pt x="220" y="63"/>
                          <a:pt x="223" y="60"/>
                          <a:pt x="223" y="55"/>
                        </a:cubicBezTo>
                        <a:cubicBezTo>
                          <a:pt x="223" y="54"/>
                          <a:pt x="222" y="53"/>
                          <a:pt x="222" y="51"/>
                        </a:cubicBezTo>
                        <a:cubicBezTo>
                          <a:pt x="222" y="48"/>
                          <a:pt x="226" y="48"/>
                          <a:pt x="227" y="45"/>
                        </a:cubicBezTo>
                        <a:cubicBezTo>
                          <a:pt x="230" y="39"/>
                          <a:pt x="233" y="36"/>
                          <a:pt x="238" y="30"/>
                        </a:cubicBezTo>
                        <a:cubicBezTo>
                          <a:pt x="240" y="28"/>
                          <a:pt x="242" y="29"/>
                          <a:pt x="245" y="28"/>
                        </a:cubicBezTo>
                        <a:cubicBezTo>
                          <a:pt x="248" y="27"/>
                          <a:pt x="249" y="24"/>
                          <a:pt x="249" y="21"/>
                        </a:cubicBezTo>
                        <a:cubicBezTo>
                          <a:pt x="249" y="18"/>
                          <a:pt x="246" y="18"/>
                          <a:pt x="246" y="15"/>
                        </a:cubicBezTo>
                        <a:cubicBezTo>
                          <a:pt x="246" y="15"/>
                          <a:pt x="246" y="14"/>
                          <a:pt x="246" y="14"/>
                        </a:cubicBezTo>
                        <a:cubicBezTo>
                          <a:pt x="248" y="14"/>
                          <a:pt x="248" y="14"/>
                          <a:pt x="248" y="14"/>
                        </a:cubicBezTo>
                        <a:cubicBezTo>
                          <a:pt x="250" y="14"/>
                          <a:pt x="250" y="15"/>
                          <a:pt x="251" y="15"/>
                        </a:cubicBezTo>
                        <a:cubicBezTo>
                          <a:pt x="254" y="15"/>
                          <a:pt x="256" y="14"/>
                          <a:pt x="259" y="14"/>
                        </a:cubicBezTo>
                        <a:cubicBezTo>
                          <a:pt x="262" y="14"/>
                          <a:pt x="263" y="15"/>
                          <a:pt x="265" y="15"/>
                        </a:cubicBezTo>
                        <a:cubicBezTo>
                          <a:pt x="268" y="15"/>
                          <a:pt x="269" y="13"/>
                          <a:pt x="269" y="10"/>
                        </a:cubicBezTo>
                        <a:cubicBezTo>
                          <a:pt x="269" y="5"/>
                          <a:pt x="264" y="3"/>
                          <a:pt x="259" y="2"/>
                        </a:cubicBezTo>
                        <a:cubicBezTo>
                          <a:pt x="259" y="1"/>
                          <a:pt x="259" y="1"/>
                          <a:pt x="259" y="1"/>
                        </a:cubicBezTo>
                        <a:cubicBezTo>
                          <a:pt x="259" y="1"/>
                          <a:pt x="260" y="0"/>
                          <a:pt x="260" y="0"/>
                        </a:cubicBezTo>
                        <a:cubicBezTo>
                          <a:pt x="260" y="0"/>
                          <a:pt x="260" y="0"/>
                          <a:pt x="260" y="0"/>
                        </a:cubicBezTo>
                        <a:cubicBezTo>
                          <a:pt x="265" y="3"/>
                          <a:pt x="268" y="5"/>
                          <a:pt x="274" y="5"/>
                        </a:cubicBezTo>
                        <a:cubicBezTo>
                          <a:pt x="281" y="5"/>
                          <a:pt x="284" y="0"/>
                          <a:pt x="291" y="0"/>
                        </a:cubicBezTo>
                        <a:cubicBezTo>
                          <a:pt x="294" y="0"/>
                          <a:pt x="296" y="2"/>
                          <a:pt x="296" y="4"/>
                        </a:cubicBezTo>
                        <a:close/>
                      </a:path>
                    </a:pathLst>
                  </a:custGeom>
                  <a:solidFill>
                    <a:srgbClr val="81CCEA">
                      <a:alpha val="20000"/>
                    </a:srgbClr>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67">
                      <a:solidFill>
                        <a:srgbClr val="FFFFFF"/>
                      </a:solidFill>
                      <a:latin typeface="Calibri"/>
                      <a:ea typeface="Calibri"/>
                      <a:cs typeface="Calibri"/>
                      <a:sym typeface="Calibri"/>
                    </a:endParaRPr>
                  </a:p>
                </p:txBody>
              </p:sp>
              <p:sp>
                <p:nvSpPr>
                  <p:cNvPr id="50" name="Google Shape;50;p4"/>
                  <p:cNvSpPr/>
                  <p:nvPr/>
                </p:nvSpPr>
                <p:spPr>
                  <a:xfrm>
                    <a:off x="6219825" y="1390650"/>
                    <a:ext cx="458788" cy="869950"/>
                  </a:xfrm>
                  <a:custGeom>
                    <a:avLst/>
                    <a:gdLst/>
                    <a:ahLst/>
                    <a:cxnLst/>
                    <a:rect l="l" t="t" r="r" b="b"/>
                    <a:pathLst>
                      <a:path w="315" h="596" extrusionOk="0">
                        <a:moveTo>
                          <a:pt x="27" y="138"/>
                        </a:moveTo>
                        <a:cubicBezTo>
                          <a:pt x="28" y="144"/>
                          <a:pt x="28" y="147"/>
                          <a:pt x="30" y="153"/>
                        </a:cubicBezTo>
                        <a:cubicBezTo>
                          <a:pt x="31" y="156"/>
                          <a:pt x="32" y="158"/>
                          <a:pt x="36" y="159"/>
                        </a:cubicBezTo>
                        <a:cubicBezTo>
                          <a:pt x="47" y="156"/>
                          <a:pt x="47" y="156"/>
                          <a:pt x="47" y="156"/>
                        </a:cubicBezTo>
                        <a:cubicBezTo>
                          <a:pt x="48" y="157"/>
                          <a:pt x="49" y="158"/>
                          <a:pt x="51" y="158"/>
                        </a:cubicBezTo>
                        <a:cubicBezTo>
                          <a:pt x="56" y="158"/>
                          <a:pt x="59" y="156"/>
                          <a:pt x="62" y="152"/>
                        </a:cubicBezTo>
                        <a:cubicBezTo>
                          <a:pt x="64" y="151"/>
                          <a:pt x="64" y="149"/>
                          <a:pt x="66" y="149"/>
                        </a:cubicBezTo>
                        <a:cubicBezTo>
                          <a:pt x="69" y="149"/>
                          <a:pt x="70" y="152"/>
                          <a:pt x="72" y="152"/>
                        </a:cubicBezTo>
                        <a:cubicBezTo>
                          <a:pt x="73" y="152"/>
                          <a:pt x="74" y="151"/>
                          <a:pt x="75" y="151"/>
                        </a:cubicBezTo>
                        <a:cubicBezTo>
                          <a:pt x="82" y="149"/>
                          <a:pt x="87" y="149"/>
                          <a:pt x="94" y="145"/>
                        </a:cubicBezTo>
                        <a:cubicBezTo>
                          <a:pt x="97" y="144"/>
                          <a:pt x="97" y="140"/>
                          <a:pt x="100" y="139"/>
                        </a:cubicBezTo>
                        <a:cubicBezTo>
                          <a:pt x="103" y="138"/>
                          <a:pt x="105" y="138"/>
                          <a:pt x="108" y="136"/>
                        </a:cubicBezTo>
                        <a:cubicBezTo>
                          <a:pt x="110" y="136"/>
                          <a:pt x="109" y="134"/>
                          <a:pt x="111" y="133"/>
                        </a:cubicBezTo>
                        <a:cubicBezTo>
                          <a:pt x="115" y="132"/>
                          <a:pt x="118" y="132"/>
                          <a:pt x="122" y="131"/>
                        </a:cubicBezTo>
                        <a:cubicBezTo>
                          <a:pt x="122" y="131"/>
                          <a:pt x="122" y="131"/>
                          <a:pt x="122" y="131"/>
                        </a:cubicBezTo>
                        <a:cubicBezTo>
                          <a:pt x="122" y="138"/>
                          <a:pt x="124" y="142"/>
                          <a:pt x="128" y="149"/>
                        </a:cubicBezTo>
                        <a:cubicBezTo>
                          <a:pt x="133" y="150"/>
                          <a:pt x="133" y="150"/>
                          <a:pt x="133" y="150"/>
                        </a:cubicBezTo>
                        <a:cubicBezTo>
                          <a:pt x="137" y="150"/>
                          <a:pt x="137" y="150"/>
                          <a:pt x="137" y="150"/>
                        </a:cubicBezTo>
                        <a:cubicBezTo>
                          <a:pt x="139" y="150"/>
                          <a:pt x="139" y="150"/>
                          <a:pt x="141" y="150"/>
                        </a:cubicBezTo>
                        <a:cubicBezTo>
                          <a:pt x="145" y="150"/>
                          <a:pt x="147" y="148"/>
                          <a:pt x="151" y="146"/>
                        </a:cubicBezTo>
                        <a:cubicBezTo>
                          <a:pt x="155" y="145"/>
                          <a:pt x="159" y="145"/>
                          <a:pt x="159" y="141"/>
                        </a:cubicBezTo>
                        <a:cubicBezTo>
                          <a:pt x="159" y="140"/>
                          <a:pt x="158" y="140"/>
                          <a:pt x="158" y="139"/>
                        </a:cubicBezTo>
                        <a:cubicBezTo>
                          <a:pt x="157" y="136"/>
                          <a:pt x="156" y="135"/>
                          <a:pt x="156" y="132"/>
                        </a:cubicBezTo>
                        <a:cubicBezTo>
                          <a:pt x="156" y="128"/>
                          <a:pt x="156" y="128"/>
                          <a:pt x="156" y="128"/>
                        </a:cubicBezTo>
                        <a:cubicBezTo>
                          <a:pt x="157" y="125"/>
                          <a:pt x="157" y="123"/>
                          <a:pt x="157" y="120"/>
                        </a:cubicBezTo>
                        <a:cubicBezTo>
                          <a:pt x="157" y="113"/>
                          <a:pt x="156" y="109"/>
                          <a:pt x="153" y="103"/>
                        </a:cubicBezTo>
                        <a:cubicBezTo>
                          <a:pt x="151" y="100"/>
                          <a:pt x="148" y="99"/>
                          <a:pt x="145" y="96"/>
                        </a:cubicBezTo>
                        <a:cubicBezTo>
                          <a:pt x="141" y="90"/>
                          <a:pt x="139" y="86"/>
                          <a:pt x="139" y="79"/>
                        </a:cubicBezTo>
                        <a:cubicBezTo>
                          <a:pt x="139" y="77"/>
                          <a:pt x="141" y="75"/>
                          <a:pt x="141" y="72"/>
                        </a:cubicBezTo>
                        <a:cubicBezTo>
                          <a:pt x="146" y="72"/>
                          <a:pt x="153" y="71"/>
                          <a:pt x="153" y="65"/>
                        </a:cubicBezTo>
                        <a:cubicBezTo>
                          <a:pt x="153" y="64"/>
                          <a:pt x="152" y="63"/>
                          <a:pt x="152" y="62"/>
                        </a:cubicBezTo>
                        <a:cubicBezTo>
                          <a:pt x="149" y="64"/>
                          <a:pt x="149" y="69"/>
                          <a:pt x="145" y="69"/>
                        </a:cubicBezTo>
                        <a:cubicBezTo>
                          <a:pt x="140" y="69"/>
                          <a:pt x="141" y="62"/>
                          <a:pt x="139" y="58"/>
                        </a:cubicBezTo>
                        <a:cubicBezTo>
                          <a:pt x="139" y="58"/>
                          <a:pt x="140" y="58"/>
                          <a:pt x="140" y="58"/>
                        </a:cubicBezTo>
                        <a:cubicBezTo>
                          <a:pt x="143" y="58"/>
                          <a:pt x="141" y="63"/>
                          <a:pt x="144" y="63"/>
                        </a:cubicBezTo>
                        <a:cubicBezTo>
                          <a:pt x="145" y="63"/>
                          <a:pt x="144" y="62"/>
                          <a:pt x="145" y="62"/>
                        </a:cubicBezTo>
                        <a:cubicBezTo>
                          <a:pt x="147" y="61"/>
                          <a:pt x="149" y="60"/>
                          <a:pt x="149" y="58"/>
                        </a:cubicBezTo>
                        <a:cubicBezTo>
                          <a:pt x="149" y="58"/>
                          <a:pt x="148" y="58"/>
                          <a:pt x="148" y="58"/>
                        </a:cubicBezTo>
                        <a:cubicBezTo>
                          <a:pt x="145" y="58"/>
                          <a:pt x="142" y="56"/>
                          <a:pt x="142" y="52"/>
                        </a:cubicBezTo>
                        <a:cubicBezTo>
                          <a:pt x="142" y="46"/>
                          <a:pt x="146" y="43"/>
                          <a:pt x="146" y="36"/>
                        </a:cubicBezTo>
                        <a:cubicBezTo>
                          <a:pt x="146" y="33"/>
                          <a:pt x="143" y="32"/>
                          <a:pt x="141" y="29"/>
                        </a:cubicBezTo>
                        <a:cubicBezTo>
                          <a:pt x="134" y="23"/>
                          <a:pt x="124" y="22"/>
                          <a:pt x="124" y="13"/>
                        </a:cubicBezTo>
                        <a:cubicBezTo>
                          <a:pt x="124" y="7"/>
                          <a:pt x="126" y="0"/>
                          <a:pt x="132" y="0"/>
                        </a:cubicBezTo>
                        <a:cubicBezTo>
                          <a:pt x="140" y="0"/>
                          <a:pt x="144" y="8"/>
                          <a:pt x="148" y="15"/>
                        </a:cubicBezTo>
                        <a:cubicBezTo>
                          <a:pt x="150" y="14"/>
                          <a:pt x="151" y="12"/>
                          <a:pt x="154" y="12"/>
                        </a:cubicBezTo>
                        <a:cubicBezTo>
                          <a:pt x="156" y="12"/>
                          <a:pt x="156" y="15"/>
                          <a:pt x="157" y="17"/>
                        </a:cubicBezTo>
                        <a:cubicBezTo>
                          <a:pt x="158" y="18"/>
                          <a:pt x="159" y="19"/>
                          <a:pt x="159" y="21"/>
                        </a:cubicBezTo>
                        <a:cubicBezTo>
                          <a:pt x="159" y="28"/>
                          <a:pt x="159" y="28"/>
                          <a:pt x="159" y="28"/>
                        </a:cubicBezTo>
                        <a:cubicBezTo>
                          <a:pt x="159" y="30"/>
                          <a:pt x="159" y="30"/>
                          <a:pt x="159" y="30"/>
                        </a:cubicBezTo>
                        <a:cubicBezTo>
                          <a:pt x="161" y="30"/>
                          <a:pt x="162" y="31"/>
                          <a:pt x="163" y="31"/>
                        </a:cubicBezTo>
                        <a:cubicBezTo>
                          <a:pt x="164" y="31"/>
                          <a:pt x="164" y="30"/>
                          <a:pt x="165" y="30"/>
                        </a:cubicBezTo>
                        <a:cubicBezTo>
                          <a:pt x="167" y="30"/>
                          <a:pt x="167" y="32"/>
                          <a:pt x="167" y="33"/>
                        </a:cubicBezTo>
                        <a:cubicBezTo>
                          <a:pt x="167" y="34"/>
                          <a:pt x="166" y="35"/>
                          <a:pt x="166" y="37"/>
                        </a:cubicBezTo>
                        <a:cubicBezTo>
                          <a:pt x="166" y="39"/>
                          <a:pt x="168" y="40"/>
                          <a:pt x="168" y="42"/>
                        </a:cubicBezTo>
                        <a:cubicBezTo>
                          <a:pt x="168" y="44"/>
                          <a:pt x="167" y="45"/>
                          <a:pt x="166" y="47"/>
                        </a:cubicBezTo>
                        <a:cubicBezTo>
                          <a:pt x="168" y="48"/>
                          <a:pt x="170" y="46"/>
                          <a:pt x="171" y="47"/>
                        </a:cubicBezTo>
                        <a:cubicBezTo>
                          <a:pt x="173" y="49"/>
                          <a:pt x="172" y="51"/>
                          <a:pt x="173" y="53"/>
                        </a:cubicBezTo>
                        <a:cubicBezTo>
                          <a:pt x="175" y="56"/>
                          <a:pt x="177" y="57"/>
                          <a:pt x="180" y="57"/>
                        </a:cubicBezTo>
                        <a:cubicBezTo>
                          <a:pt x="188" y="57"/>
                          <a:pt x="191" y="51"/>
                          <a:pt x="198" y="48"/>
                        </a:cubicBezTo>
                        <a:cubicBezTo>
                          <a:pt x="200" y="53"/>
                          <a:pt x="203" y="54"/>
                          <a:pt x="207" y="58"/>
                        </a:cubicBezTo>
                        <a:cubicBezTo>
                          <a:pt x="204" y="60"/>
                          <a:pt x="201" y="60"/>
                          <a:pt x="199" y="62"/>
                        </a:cubicBezTo>
                        <a:cubicBezTo>
                          <a:pt x="195" y="64"/>
                          <a:pt x="195" y="68"/>
                          <a:pt x="192" y="71"/>
                        </a:cubicBezTo>
                        <a:cubicBezTo>
                          <a:pt x="190" y="73"/>
                          <a:pt x="188" y="73"/>
                          <a:pt x="187" y="76"/>
                        </a:cubicBezTo>
                        <a:cubicBezTo>
                          <a:pt x="190" y="76"/>
                          <a:pt x="191" y="77"/>
                          <a:pt x="193" y="77"/>
                        </a:cubicBezTo>
                        <a:cubicBezTo>
                          <a:pt x="197" y="77"/>
                          <a:pt x="198" y="74"/>
                          <a:pt x="202" y="74"/>
                        </a:cubicBezTo>
                        <a:cubicBezTo>
                          <a:pt x="205" y="74"/>
                          <a:pt x="205" y="78"/>
                          <a:pt x="207" y="82"/>
                        </a:cubicBezTo>
                        <a:cubicBezTo>
                          <a:pt x="208" y="87"/>
                          <a:pt x="212" y="89"/>
                          <a:pt x="212" y="95"/>
                        </a:cubicBezTo>
                        <a:cubicBezTo>
                          <a:pt x="212" y="100"/>
                          <a:pt x="212" y="100"/>
                          <a:pt x="212" y="100"/>
                        </a:cubicBezTo>
                        <a:cubicBezTo>
                          <a:pt x="212" y="102"/>
                          <a:pt x="210" y="103"/>
                          <a:pt x="210" y="105"/>
                        </a:cubicBezTo>
                        <a:cubicBezTo>
                          <a:pt x="210" y="109"/>
                          <a:pt x="215" y="110"/>
                          <a:pt x="217" y="115"/>
                        </a:cubicBezTo>
                        <a:cubicBezTo>
                          <a:pt x="219" y="119"/>
                          <a:pt x="218" y="123"/>
                          <a:pt x="218" y="128"/>
                        </a:cubicBezTo>
                        <a:cubicBezTo>
                          <a:pt x="218" y="137"/>
                          <a:pt x="216" y="142"/>
                          <a:pt x="216" y="151"/>
                        </a:cubicBezTo>
                        <a:cubicBezTo>
                          <a:pt x="216" y="162"/>
                          <a:pt x="220" y="167"/>
                          <a:pt x="224" y="178"/>
                        </a:cubicBezTo>
                        <a:cubicBezTo>
                          <a:pt x="224" y="179"/>
                          <a:pt x="224" y="179"/>
                          <a:pt x="224" y="180"/>
                        </a:cubicBezTo>
                        <a:cubicBezTo>
                          <a:pt x="224" y="180"/>
                          <a:pt x="224" y="180"/>
                          <a:pt x="224" y="180"/>
                        </a:cubicBezTo>
                        <a:cubicBezTo>
                          <a:pt x="221" y="187"/>
                          <a:pt x="221" y="191"/>
                          <a:pt x="217" y="197"/>
                        </a:cubicBezTo>
                        <a:cubicBezTo>
                          <a:pt x="216" y="200"/>
                          <a:pt x="214" y="200"/>
                          <a:pt x="214" y="203"/>
                        </a:cubicBezTo>
                        <a:cubicBezTo>
                          <a:pt x="214" y="205"/>
                          <a:pt x="218" y="204"/>
                          <a:pt x="218" y="206"/>
                        </a:cubicBezTo>
                        <a:cubicBezTo>
                          <a:pt x="218" y="208"/>
                          <a:pt x="217" y="209"/>
                          <a:pt x="216" y="209"/>
                        </a:cubicBezTo>
                        <a:cubicBezTo>
                          <a:pt x="212" y="209"/>
                          <a:pt x="212" y="209"/>
                          <a:pt x="212" y="209"/>
                        </a:cubicBezTo>
                        <a:cubicBezTo>
                          <a:pt x="210" y="207"/>
                          <a:pt x="211" y="203"/>
                          <a:pt x="208" y="203"/>
                        </a:cubicBezTo>
                        <a:cubicBezTo>
                          <a:pt x="206" y="203"/>
                          <a:pt x="205" y="205"/>
                          <a:pt x="202" y="205"/>
                        </a:cubicBezTo>
                        <a:cubicBezTo>
                          <a:pt x="197" y="205"/>
                          <a:pt x="196" y="200"/>
                          <a:pt x="192" y="197"/>
                        </a:cubicBezTo>
                        <a:cubicBezTo>
                          <a:pt x="192" y="196"/>
                          <a:pt x="192" y="196"/>
                          <a:pt x="192" y="196"/>
                        </a:cubicBezTo>
                        <a:cubicBezTo>
                          <a:pt x="192" y="196"/>
                          <a:pt x="192" y="196"/>
                          <a:pt x="192" y="197"/>
                        </a:cubicBezTo>
                        <a:cubicBezTo>
                          <a:pt x="192" y="201"/>
                          <a:pt x="194" y="203"/>
                          <a:pt x="194" y="208"/>
                        </a:cubicBezTo>
                        <a:cubicBezTo>
                          <a:pt x="194" y="211"/>
                          <a:pt x="191" y="213"/>
                          <a:pt x="191" y="217"/>
                        </a:cubicBezTo>
                        <a:cubicBezTo>
                          <a:pt x="191" y="219"/>
                          <a:pt x="194" y="220"/>
                          <a:pt x="196" y="220"/>
                        </a:cubicBezTo>
                        <a:cubicBezTo>
                          <a:pt x="199" y="222"/>
                          <a:pt x="201" y="223"/>
                          <a:pt x="203" y="227"/>
                        </a:cubicBezTo>
                        <a:cubicBezTo>
                          <a:pt x="204" y="229"/>
                          <a:pt x="207" y="229"/>
                          <a:pt x="207" y="231"/>
                        </a:cubicBezTo>
                        <a:cubicBezTo>
                          <a:pt x="207" y="233"/>
                          <a:pt x="205" y="233"/>
                          <a:pt x="205" y="235"/>
                        </a:cubicBezTo>
                        <a:cubicBezTo>
                          <a:pt x="205" y="240"/>
                          <a:pt x="205" y="240"/>
                          <a:pt x="205" y="240"/>
                        </a:cubicBezTo>
                        <a:cubicBezTo>
                          <a:pt x="207" y="240"/>
                          <a:pt x="207" y="238"/>
                          <a:pt x="209" y="238"/>
                        </a:cubicBezTo>
                        <a:cubicBezTo>
                          <a:pt x="211" y="238"/>
                          <a:pt x="210" y="241"/>
                          <a:pt x="211" y="243"/>
                        </a:cubicBezTo>
                        <a:cubicBezTo>
                          <a:pt x="213" y="247"/>
                          <a:pt x="215" y="249"/>
                          <a:pt x="217" y="253"/>
                        </a:cubicBezTo>
                        <a:cubicBezTo>
                          <a:pt x="218" y="256"/>
                          <a:pt x="218" y="258"/>
                          <a:pt x="220" y="261"/>
                        </a:cubicBezTo>
                        <a:cubicBezTo>
                          <a:pt x="221" y="263"/>
                          <a:pt x="223" y="264"/>
                          <a:pt x="223" y="266"/>
                        </a:cubicBezTo>
                        <a:cubicBezTo>
                          <a:pt x="223" y="269"/>
                          <a:pt x="220" y="271"/>
                          <a:pt x="220" y="274"/>
                        </a:cubicBezTo>
                        <a:cubicBezTo>
                          <a:pt x="220" y="276"/>
                          <a:pt x="223" y="277"/>
                          <a:pt x="223" y="280"/>
                        </a:cubicBezTo>
                        <a:cubicBezTo>
                          <a:pt x="223" y="283"/>
                          <a:pt x="219" y="284"/>
                          <a:pt x="219" y="287"/>
                        </a:cubicBezTo>
                        <a:cubicBezTo>
                          <a:pt x="219" y="290"/>
                          <a:pt x="219" y="291"/>
                          <a:pt x="219" y="293"/>
                        </a:cubicBezTo>
                        <a:cubicBezTo>
                          <a:pt x="220" y="293"/>
                          <a:pt x="220" y="293"/>
                          <a:pt x="221" y="293"/>
                        </a:cubicBezTo>
                        <a:cubicBezTo>
                          <a:pt x="224" y="293"/>
                          <a:pt x="225" y="291"/>
                          <a:pt x="228" y="291"/>
                        </a:cubicBezTo>
                        <a:cubicBezTo>
                          <a:pt x="227" y="296"/>
                          <a:pt x="221" y="295"/>
                          <a:pt x="219" y="299"/>
                        </a:cubicBezTo>
                        <a:cubicBezTo>
                          <a:pt x="219" y="299"/>
                          <a:pt x="219" y="299"/>
                          <a:pt x="219" y="299"/>
                        </a:cubicBezTo>
                        <a:cubicBezTo>
                          <a:pt x="219" y="301"/>
                          <a:pt x="219" y="302"/>
                          <a:pt x="219" y="303"/>
                        </a:cubicBezTo>
                        <a:cubicBezTo>
                          <a:pt x="219" y="305"/>
                          <a:pt x="221" y="305"/>
                          <a:pt x="222" y="306"/>
                        </a:cubicBezTo>
                        <a:cubicBezTo>
                          <a:pt x="225" y="310"/>
                          <a:pt x="225" y="314"/>
                          <a:pt x="230" y="317"/>
                        </a:cubicBezTo>
                        <a:cubicBezTo>
                          <a:pt x="231" y="315"/>
                          <a:pt x="231" y="311"/>
                          <a:pt x="234" y="311"/>
                        </a:cubicBezTo>
                        <a:cubicBezTo>
                          <a:pt x="235" y="311"/>
                          <a:pt x="235" y="311"/>
                          <a:pt x="236" y="312"/>
                        </a:cubicBezTo>
                        <a:cubicBezTo>
                          <a:pt x="238" y="311"/>
                          <a:pt x="238" y="311"/>
                          <a:pt x="238" y="311"/>
                        </a:cubicBezTo>
                        <a:cubicBezTo>
                          <a:pt x="240" y="313"/>
                          <a:pt x="240" y="315"/>
                          <a:pt x="242" y="317"/>
                        </a:cubicBezTo>
                        <a:cubicBezTo>
                          <a:pt x="248" y="322"/>
                          <a:pt x="251" y="325"/>
                          <a:pt x="258" y="327"/>
                        </a:cubicBezTo>
                        <a:cubicBezTo>
                          <a:pt x="259" y="328"/>
                          <a:pt x="259" y="328"/>
                          <a:pt x="259" y="328"/>
                        </a:cubicBezTo>
                        <a:cubicBezTo>
                          <a:pt x="258" y="329"/>
                          <a:pt x="258" y="329"/>
                          <a:pt x="258" y="329"/>
                        </a:cubicBezTo>
                        <a:cubicBezTo>
                          <a:pt x="259" y="329"/>
                          <a:pt x="259" y="329"/>
                          <a:pt x="259" y="329"/>
                        </a:cubicBezTo>
                        <a:cubicBezTo>
                          <a:pt x="260" y="328"/>
                          <a:pt x="261" y="328"/>
                          <a:pt x="263" y="328"/>
                        </a:cubicBezTo>
                        <a:cubicBezTo>
                          <a:pt x="265" y="328"/>
                          <a:pt x="265" y="330"/>
                          <a:pt x="266" y="333"/>
                        </a:cubicBezTo>
                        <a:cubicBezTo>
                          <a:pt x="266" y="333"/>
                          <a:pt x="267" y="334"/>
                          <a:pt x="267" y="334"/>
                        </a:cubicBezTo>
                        <a:cubicBezTo>
                          <a:pt x="267" y="336"/>
                          <a:pt x="265" y="336"/>
                          <a:pt x="265" y="338"/>
                        </a:cubicBezTo>
                        <a:cubicBezTo>
                          <a:pt x="265" y="344"/>
                          <a:pt x="272" y="345"/>
                          <a:pt x="276" y="349"/>
                        </a:cubicBezTo>
                        <a:cubicBezTo>
                          <a:pt x="277" y="350"/>
                          <a:pt x="276" y="352"/>
                          <a:pt x="277" y="353"/>
                        </a:cubicBezTo>
                        <a:cubicBezTo>
                          <a:pt x="279" y="356"/>
                          <a:pt x="282" y="357"/>
                          <a:pt x="284" y="360"/>
                        </a:cubicBezTo>
                        <a:cubicBezTo>
                          <a:pt x="287" y="365"/>
                          <a:pt x="289" y="369"/>
                          <a:pt x="295" y="372"/>
                        </a:cubicBezTo>
                        <a:cubicBezTo>
                          <a:pt x="297" y="373"/>
                          <a:pt x="299" y="373"/>
                          <a:pt x="302" y="373"/>
                        </a:cubicBezTo>
                        <a:cubicBezTo>
                          <a:pt x="304" y="374"/>
                          <a:pt x="307" y="373"/>
                          <a:pt x="307" y="376"/>
                        </a:cubicBezTo>
                        <a:cubicBezTo>
                          <a:pt x="307" y="379"/>
                          <a:pt x="307" y="379"/>
                          <a:pt x="307" y="379"/>
                        </a:cubicBezTo>
                        <a:cubicBezTo>
                          <a:pt x="307" y="384"/>
                          <a:pt x="315" y="384"/>
                          <a:pt x="315" y="390"/>
                        </a:cubicBezTo>
                        <a:cubicBezTo>
                          <a:pt x="315" y="394"/>
                          <a:pt x="312" y="396"/>
                          <a:pt x="312" y="400"/>
                        </a:cubicBezTo>
                        <a:cubicBezTo>
                          <a:pt x="312" y="404"/>
                          <a:pt x="312" y="404"/>
                          <a:pt x="312" y="404"/>
                        </a:cubicBezTo>
                        <a:cubicBezTo>
                          <a:pt x="311" y="414"/>
                          <a:pt x="311" y="414"/>
                          <a:pt x="311" y="414"/>
                        </a:cubicBezTo>
                        <a:cubicBezTo>
                          <a:pt x="311" y="419"/>
                          <a:pt x="311" y="419"/>
                          <a:pt x="311" y="419"/>
                        </a:cubicBezTo>
                        <a:cubicBezTo>
                          <a:pt x="307" y="425"/>
                          <a:pt x="307" y="425"/>
                          <a:pt x="307" y="425"/>
                        </a:cubicBezTo>
                        <a:cubicBezTo>
                          <a:pt x="281" y="467"/>
                          <a:pt x="281" y="467"/>
                          <a:pt x="281" y="467"/>
                        </a:cubicBezTo>
                        <a:cubicBezTo>
                          <a:pt x="281" y="467"/>
                          <a:pt x="281" y="467"/>
                          <a:pt x="281" y="467"/>
                        </a:cubicBezTo>
                        <a:cubicBezTo>
                          <a:pt x="273" y="472"/>
                          <a:pt x="276" y="481"/>
                          <a:pt x="276" y="490"/>
                        </a:cubicBezTo>
                        <a:cubicBezTo>
                          <a:pt x="276" y="495"/>
                          <a:pt x="276" y="499"/>
                          <a:pt x="272" y="501"/>
                        </a:cubicBezTo>
                        <a:cubicBezTo>
                          <a:pt x="270" y="501"/>
                          <a:pt x="270" y="501"/>
                          <a:pt x="270" y="501"/>
                        </a:cubicBezTo>
                        <a:cubicBezTo>
                          <a:pt x="269" y="501"/>
                          <a:pt x="269" y="501"/>
                          <a:pt x="268" y="501"/>
                        </a:cubicBezTo>
                        <a:cubicBezTo>
                          <a:pt x="267" y="501"/>
                          <a:pt x="266" y="501"/>
                          <a:pt x="265" y="501"/>
                        </a:cubicBezTo>
                        <a:cubicBezTo>
                          <a:pt x="264" y="503"/>
                          <a:pt x="261" y="503"/>
                          <a:pt x="258" y="504"/>
                        </a:cubicBezTo>
                        <a:cubicBezTo>
                          <a:pt x="256" y="505"/>
                          <a:pt x="256" y="507"/>
                          <a:pt x="254" y="508"/>
                        </a:cubicBezTo>
                        <a:cubicBezTo>
                          <a:pt x="253" y="509"/>
                          <a:pt x="251" y="508"/>
                          <a:pt x="250" y="508"/>
                        </a:cubicBezTo>
                        <a:cubicBezTo>
                          <a:pt x="248" y="509"/>
                          <a:pt x="248" y="513"/>
                          <a:pt x="245" y="513"/>
                        </a:cubicBezTo>
                        <a:cubicBezTo>
                          <a:pt x="242" y="513"/>
                          <a:pt x="241" y="511"/>
                          <a:pt x="239" y="511"/>
                        </a:cubicBezTo>
                        <a:cubicBezTo>
                          <a:pt x="237" y="511"/>
                          <a:pt x="236" y="511"/>
                          <a:pt x="234" y="511"/>
                        </a:cubicBezTo>
                        <a:cubicBezTo>
                          <a:pt x="234" y="511"/>
                          <a:pt x="233" y="512"/>
                          <a:pt x="233" y="512"/>
                        </a:cubicBezTo>
                        <a:cubicBezTo>
                          <a:pt x="233" y="513"/>
                          <a:pt x="234" y="513"/>
                          <a:pt x="234" y="514"/>
                        </a:cubicBezTo>
                        <a:cubicBezTo>
                          <a:pt x="234" y="516"/>
                          <a:pt x="232" y="518"/>
                          <a:pt x="230" y="518"/>
                        </a:cubicBezTo>
                        <a:cubicBezTo>
                          <a:pt x="229" y="518"/>
                          <a:pt x="228" y="517"/>
                          <a:pt x="227" y="517"/>
                        </a:cubicBezTo>
                        <a:cubicBezTo>
                          <a:pt x="226" y="517"/>
                          <a:pt x="226" y="517"/>
                          <a:pt x="226" y="517"/>
                        </a:cubicBezTo>
                        <a:cubicBezTo>
                          <a:pt x="225" y="522"/>
                          <a:pt x="222" y="524"/>
                          <a:pt x="218" y="527"/>
                        </a:cubicBezTo>
                        <a:cubicBezTo>
                          <a:pt x="217" y="528"/>
                          <a:pt x="217" y="529"/>
                          <a:pt x="215" y="530"/>
                        </a:cubicBezTo>
                        <a:cubicBezTo>
                          <a:pt x="214" y="532"/>
                          <a:pt x="212" y="531"/>
                          <a:pt x="210" y="533"/>
                        </a:cubicBezTo>
                        <a:cubicBezTo>
                          <a:pt x="208" y="535"/>
                          <a:pt x="208" y="537"/>
                          <a:pt x="207" y="539"/>
                        </a:cubicBezTo>
                        <a:cubicBezTo>
                          <a:pt x="203" y="547"/>
                          <a:pt x="199" y="551"/>
                          <a:pt x="199" y="559"/>
                        </a:cubicBezTo>
                        <a:cubicBezTo>
                          <a:pt x="199" y="560"/>
                          <a:pt x="199" y="561"/>
                          <a:pt x="199" y="562"/>
                        </a:cubicBezTo>
                        <a:cubicBezTo>
                          <a:pt x="199" y="562"/>
                          <a:pt x="199" y="562"/>
                          <a:pt x="199" y="562"/>
                        </a:cubicBezTo>
                        <a:cubicBezTo>
                          <a:pt x="195" y="571"/>
                          <a:pt x="189" y="576"/>
                          <a:pt x="179" y="576"/>
                        </a:cubicBezTo>
                        <a:cubicBezTo>
                          <a:pt x="178" y="576"/>
                          <a:pt x="178" y="576"/>
                          <a:pt x="177" y="576"/>
                        </a:cubicBezTo>
                        <a:cubicBezTo>
                          <a:pt x="174" y="576"/>
                          <a:pt x="173" y="578"/>
                          <a:pt x="172" y="580"/>
                        </a:cubicBezTo>
                        <a:cubicBezTo>
                          <a:pt x="170" y="582"/>
                          <a:pt x="168" y="582"/>
                          <a:pt x="167" y="584"/>
                        </a:cubicBezTo>
                        <a:cubicBezTo>
                          <a:pt x="166" y="586"/>
                          <a:pt x="165" y="588"/>
                          <a:pt x="163" y="588"/>
                        </a:cubicBezTo>
                        <a:cubicBezTo>
                          <a:pt x="161" y="588"/>
                          <a:pt x="160" y="586"/>
                          <a:pt x="158" y="586"/>
                        </a:cubicBezTo>
                        <a:cubicBezTo>
                          <a:pt x="154" y="586"/>
                          <a:pt x="155" y="592"/>
                          <a:pt x="151" y="592"/>
                        </a:cubicBezTo>
                        <a:cubicBezTo>
                          <a:pt x="149" y="592"/>
                          <a:pt x="148" y="590"/>
                          <a:pt x="146" y="590"/>
                        </a:cubicBezTo>
                        <a:cubicBezTo>
                          <a:pt x="143" y="590"/>
                          <a:pt x="141" y="593"/>
                          <a:pt x="139" y="596"/>
                        </a:cubicBezTo>
                        <a:cubicBezTo>
                          <a:pt x="137" y="593"/>
                          <a:pt x="135" y="591"/>
                          <a:pt x="133" y="588"/>
                        </a:cubicBezTo>
                        <a:cubicBezTo>
                          <a:pt x="133" y="587"/>
                          <a:pt x="133" y="587"/>
                          <a:pt x="133" y="587"/>
                        </a:cubicBezTo>
                        <a:cubicBezTo>
                          <a:pt x="136" y="587"/>
                          <a:pt x="137" y="590"/>
                          <a:pt x="140" y="592"/>
                        </a:cubicBezTo>
                        <a:cubicBezTo>
                          <a:pt x="141" y="590"/>
                          <a:pt x="141" y="589"/>
                          <a:pt x="141" y="587"/>
                        </a:cubicBezTo>
                        <a:cubicBezTo>
                          <a:pt x="141" y="583"/>
                          <a:pt x="136" y="583"/>
                          <a:pt x="136" y="579"/>
                        </a:cubicBezTo>
                        <a:cubicBezTo>
                          <a:pt x="136" y="575"/>
                          <a:pt x="138" y="573"/>
                          <a:pt x="138" y="569"/>
                        </a:cubicBezTo>
                        <a:cubicBezTo>
                          <a:pt x="138" y="567"/>
                          <a:pt x="137" y="566"/>
                          <a:pt x="137" y="564"/>
                        </a:cubicBezTo>
                        <a:cubicBezTo>
                          <a:pt x="137" y="560"/>
                          <a:pt x="141" y="558"/>
                          <a:pt x="141" y="554"/>
                        </a:cubicBezTo>
                        <a:cubicBezTo>
                          <a:pt x="141" y="552"/>
                          <a:pt x="140" y="552"/>
                          <a:pt x="140" y="551"/>
                        </a:cubicBezTo>
                        <a:cubicBezTo>
                          <a:pt x="140" y="550"/>
                          <a:pt x="140" y="550"/>
                          <a:pt x="140" y="550"/>
                        </a:cubicBezTo>
                        <a:cubicBezTo>
                          <a:pt x="147" y="551"/>
                          <a:pt x="154" y="550"/>
                          <a:pt x="157" y="543"/>
                        </a:cubicBezTo>
                        <a:cubicBezTo>
                          <a:pt x="160" y="537"/>
                          <a:pt x="161" y="531"/>
                          <a:pt x="168" y="531"/>
                        </a:cubicBezTo>
                        <a:cubicBezTo>
                          <a:pt x="170" y="531"/>
                          <a:pt x="172" y="532"/>
                          <a:pt x="174" y="532"/>
                        </a:cubicBezTo>
                        <a:cubicBezTo>
                          <a:pt x="177" y="532"/>
                          <a:pt x="177" y="528"/>
                          <a:pt x="180" y="528"/>
                        </a:cubicBezTo>
                        <a:cubicBezTo>
                          <a:pt x="182" y="528"/>
                          <a:pt x="183" y="530"/>
                          <a:pt x="185" y="530"/>
                        </a:cubicBezTo>
                        <a:cubicBezTo>
                          <a:pt x="188" y="530"/>
                          <a:pt x="190" y="530"/>
                          <a:pt x="194" y="530"/>
                        </a:cubicBezTo>
                        <a:cubicBezTo>
                          <a:pt x="192" y="526"/>
                          <a:pt x="189" y="524"/>
                          <a:pt x="189" y="520"/>
                        </a:cubicBezTo>
                        <a:cubicBezTo>
                          <a:pt x="189" y="517"/>
                          <a:pt x="190" y="516"/>
                          <a:pt x="191" y="514"/>
                        </a:cubicBezTo>
                        <a:cubicBezTo>
                          <a:pt x="186" y="513"/>
                          <a:pt x="184" y="513"/>
                          <a:pt x="180" y="511"/>
                        </a:cubicBezTo>
                        <a:cubicBezTo>
                          <a:pt x="178" y="511"/>
                          <a:pt x="177" y="509"/>
                          <a:pt x="175" y="509"/>
                        </a:cubicBezTo>
                        <a:cubicBezTo>
                          <a:pt x="166" y="511"/>
                          <a:pt x="166" y="511"/>
                          <a:pt x="166" y="511"/>
                        </a:cubicBezTo>
                        <a:cubicBezTo>
                          <a:pt x="165" y="511"/>
                          <a:pt x="165" y="511"/>
                          <a:pt x="164" y="511"/>
                        </a:cubicBezTo>
                        <a:cubicBezTo>
                          <a:pt x="164" y="507"/>
                          <a:pt x="164" y="505"/>
                          <a:pt x="164" y="501"/>
                        </a:cubicBezTo>
                        <a:cubicBezTo>
                          <a:pt x="164" y="499"/>
                          <a:pt x="166" y="498"/>
                          <a:pt x="166" y="495"/>
                        </a:cubicBezTo>
                        <a:cubicBezTo>
                          <a:pt x="166" y="492"/>
                          <a:pt x="164" y="492"/>
                          <a:pt x="163" y="489"/>
                        </a:cubicBezTo>
                        <a:cubicBezTo>
                          <a:pt x="162" y="485"/>
                          <a:pt x="159" y="485"/>
                          <a:pt x="157" y="481"/>
                        </a:cubicBezTo>
                        <a:cubicBezTo>
                          <a:pt x="159" y="481"/>
                          <a:pt x="159" y="481"/>
                          <a:pt x="159" y="481"/>
                        </a:cubicBezTo>
                        <a:cubicBezTo>
                          <a:pt x="162" y="481"/>
                          <a:pt x="164" y="481"/>
                          <a:pt x="165" y="480"/>
                        </a:cubicBezTo>
                        <a:cubicBezTo>
                          <a:pt x="168" y="478"/>
                          <a:pt x="168" y="475"/>
                          <a:pt x="171" y="475"/>
                        </a:cubicBezTo>
                        <a:cubicBezTo>
                          <a:pt x="171" y="473"/>
                          <a:pt x="170" y="472"/>
                          <a:pt x="170" y="470"/>
                        </a:cubicBezTo>
                        <a:cubicBezTo>
                          <a:pt x="169" y="470"/>
                          <a:pt x="168" y="470"/>
                          <a:pt x="167" y="470"/>
                        </a:cubicBezTo>
                        <a:cubicBezTo>
                          <a:pt x="166" y="470"/>
                          <a:pt x="165" y="471"/>
                          <a:pt x="164" y="471"/>
                        </a:cubicBezTo>
                        <a:cubicBezTo>
                          <a:pt x="163" y="471"/>
                          <a:pt x="162" y="470"/>
                          <a:pt x="161" y="469"/>
                        </a:cubicBezTo>
                        <a:cubicBezTo>
                          <a:pt x="164" y="466"/>
                          <a:pt x="168" y="467"/>
                          <a:pt x="171" y="464"/>
                        </a:cubicBezTo>
                        <a:cubicBezTo>
                          <a:pt x="176" y="460"/>
                          <a:pt x="180" y="457"/>
                          <a:pt x="181" y="450"/>
                        </a:cubicBezTo>
                        <a:cubicBezTo>
                          <a:pt x="182" y="448"/>
                          <a:pt x="181" y="446"/>
                          <a:pt x="182" y="444"/>
                        </a:cubicBezTo>
                        <a:cubicBezTo>
                          <a:pt x="182" y="442"/>
                          <a:pt x="185" y="441"/>
                          <a:pt x="185" y="439"/>
                        </a:cubicBezTo>
                        <a:cubicBezTo>
                          <a:pt x="185" y="438"/>
                          <a:pt x="184" y="438"/>
                          <a:pt x="184" y="438"/>
                        </a:cubicBezTo>
                        <a:cubicBezTo>
                          <a:pt x="181" y="437"/>
                          <a:pt x="180" y="436"/>
                          <a:pt x="177" y="434"/>
                        </a:cubicBezTo>
                        <a:cubicBezTo>
                          <a:pt x="179" y="432"/>
                          <a:pt x="181" y="433"/>
                          <a:pt x="184" y="432"/>
                        </a:cubicBezTo>
                        <a:cubicBezTo>
                          <a:pt x="182" y="431"/>
                          <a:pt x="182" y="431"/>
                          <a:pt x="182" y="431"/>
                        </a:cubicBezTo>
                        <a:cubicBezTo>
                          <a:pt x="187" y="429"/>
                          <a:pt x="189" y="426"/>
                          <a:pt x="194" y="426"/>
                        </a:cubicBezTo>
                        <a:cubicBezTo>
                          <a:pt x="194" y="425"/>
                          <a:pt x="194" y="423"/>
                          <a:pt x="194" y="422"/>
                        </a:cubicBezTo>
                        <a:cubicBezTo>
                          <a:pt x="195" y="420"/>
                          <a:pt x="198" y="420"/>
                          <a:pt x="198" y="419"/>
                        </a:cubicBezTo>
                        <a:cubicBezTo>
                          <a:pt x="198" y="417"/>
                          <a:pt x="195" y="417"/>
                          <a:pt x="195" y="416"/>
                        </a:cubicBezTo>
                        <a:cubicBezTo>
                          <a:pt x="194" y="415"/>
                          <a:pt x="195" y="413"/>
                          <a:pt x="194" y="412"/>
                        </a:cubicBezTo>
                        <a:cubicBezTo>
                          <a:pt x="188" y="413"/>
                          <a:pt x="184" y="415"/>
                          <a:pt x="179" y="419"/>
                        </a:cubicBezTo>
                        <a:cubicBezTo>
                          <a:pt x="177" y="420"/>
                          <a:pt x="177" y="422"/>
                          <a:pt x="175" y="422"/>
                        </a:cubicBezTo>
                        <a:cubicBezTo>
                          <a:pt x="174" y="418"/>
                          <a:pt x="175" y="415"/>
                          <a:pt x="174" y="411"/>
                        </a:cubicBezTo>
                        <a:cubicBezTo>
                          <a:pt x="174" y="408"/>
                          <a:pt x="172" y="406"/>
                          <a:pt x="172" y="403"/>
                        </a:cubicBezTo>
                        <a:cubicBezTo>
                          <a:pt x="172" y="400"/>
                          <a:pt x="173" y="399"/>
                          <a:pt x="173" y="396"/>
                        </a:cubicBezTo>
                        <a:cubicBezTo>
                          <a:pt x="173" y="394"/>
                          <a:pt x="169" y="394"/>
                          <a:pt x="169" y="391"/>
                        </a:cubicBezTo>
                        <a:cubicBezTo>
                          <a:pt x="169" y="389"/>
                          <a:pt x="169" y="388"/>
                          <a:pt x="169" y="386"/>
                        </a:cubicBezTo>
                        <a:cubicBezTo>
                          <a:pt x="169" y="384"/>
                          <a:pt x="171" y="383"/>
                          <a:pt x="171" y="381"/>
                        </a:cubicBezTo>
                        <a:cubicBezTo>
                          <a:pt x="171" y="379"/>
                          <a:pt x="169" y="379"/>
                          <a:pt x="168" y="377"/>
                        </a:cubicBezTo>
                        <a:cubicBezTo>
                          <a:pt x="167" y="378"/>
                          <a:pt x="166" y="379"/>
                          <a:pt x="164" y="379"/>
                        </a:cubicBezTo>
                        <a:cubicBezTo>
                          <a:pt x="162" y="379"/>
                          <a:pt x="160" y="379"/>
                          <a:pt x="158" y="379"/>
                        </a:cubicBezTo>
                        <a:cubicBezTo>
                          <a:pt x="158" y="377"/>
                          <a:pt x="157" y="376"/>
                          <a:pt x="157" y="373"/>
                        </a:cubicBezTo>
                        <a:cubicBezTo>
                          <a:pt x="157" y="371"/>
                          <a:pt x="161" y="372"/>
                          <a:pt x="162" y="370"/>
                        </a:cubicBezTo>
                        <a:cubicBezTo>
                          <a:pt x="161" y="367"/>
                          <a:pt x="161" y="367"/>
                          <a:pt x="161" y="367"/>
                        </a:cubicBezTo>
                        <a:cubicBezTo>
                          <a:pt x="158" y="367"/>
                          <a:pt x="156" y="368"/>
                          <a:pt x="154" y="365"/>
                        </a:cubicBezTo>
                        <a:cubicBezTo>
                          <a:pt x="152" y="362"/>
                          <a:pt x="153" y="359"/>
                          <a:pt x="151" y="356"/>
                        </a:cubicBezTo>
                        <a:cubicBezTo>
                          <a:pt x="150" y="358"/>
                          <a:pt x="148" y="359"/>
                          <a:pt x="148" y="361"/>
                        </a:cubicBezTo>
                        <a:cubicBezTo>
                          <a:pt x="148" y="365"/>
                          <a:pt x="152" y="366"/>
                          <a:pt x="152" y="370"/>
                        </a:cubicBezTo>
                        <a:cubicBezTo>
                          <a:pt x="152" y="373"/>
                          <a:pt x="149" y="373"/>
                          <a:pt x="149" y="376"/>
                        </a:cubicBezTo>
                        <a:cubicBezTo>
                          <a:pt x="149" y="377"/>
                          <a:pt x="149" y="378"/>
                          <a:pt x="150" y="378"/>
                        </a:cubicBezTo>
                        <a:cubicBezTo>
                          <a:pt x="149" y="379"/>
                          <a:pt x="147" y="379"/>
                          <a:pt x="147" y="381"/>
                        </a:cubicBezTo>
                        <a:cubicBezTo>
                          <a:pt x="147" y="384"/>
                          <a:pt x="149" y="386"/>
                          <a:pt x="150" y="390"/>
                        </a:cubicBezTo>
                        <a:cubicBezTo>
                          <a:pt x="152" y="393"/>
                          <a:pt x="152" y="397"/>
                          <a:pt x="155" y="400"/>
                        </a:cubicBezTo>
                        <a:cubicBezTo>
                          <a:pt x="158" y="402"/>
                          <a:pt x="160" y="404"/>
                          <a:pt x="160" y="408"/>
                        </a:cubicBezTo>
                        <a:cubicBezTo>
                          <a:pt x="160" y="408"/>
                          <a:pt x="160" y="408"/>
                          <a:pt x="160" y="408"/>
                        </a:cubicBezTo>
                        <a:cubicBezTo>
                          <a:pt x="152" y="410"/>
                          <a:pt x="146" y="410"/>
                          <a:pt x="141" y="415"/>
                        </a:cubicBezTo>
                        <a:cubicBezTo>
                          <a:pt x="140" y="417"/>
                          <a:pt x="141" y="419"/>
                          <a:pt x="140" y="421"/>
                        </a:cubicBezTo>
                        <a:cubicBezTo>
                          <a:pt x="138" y="422"/>
                          <a:pt x="135" y="422"/>
                          <a:pt x="135" y="424"/>
                        </a:cubicBezTo>
                        <a:cubicBezTo>
                          <a:pt x="135" y="425"/>
                          <a:pt x="136" y="425"/>
                          <a:pt x="136" y="426"/>
                        </a:cubicBezTo>
                        <a:cubicBezTo>
                          <a:pt x="133" y="427"/>
                          <a:pt x="132" y="429"/>
                          <a:pt x="130" y="429"/>
                        </a:cubicBezTo>
                        <a:cubicBezTo>
                          <a:pt x="127" y="429"/>
                          <a:pt x="127" y="426"/>
                          <a:pt x="126" y="425"/>
                        </a:cubicBezTo>
                        <a:cubicBezTo>
                          <a:pt x="124" y="428"/>
                          <a:pt x="122" y="428"/>
                          <a:pt x="120" y="430"/>
                        </a:cubicBezTo>
                        <a:cubicBezTo>
                          <a:pt x="118" y="433"/>
                          <a:pt x="117" y="435"/>
                          <a:pt x="114" y="437"/>
                        </a:cubicBezTo>
                        <a:cubicBezTo>
                          <a:pt x="112" y="438"/>
                          <a:pt x="111" y="440"/>
                          <a:pt x="108" y="440"/>
                        </a:cubicBezTo>
                        <a:cubicBezTo>
                          <a:pt x="106" y="440"/>
                          <a:pt x="104" y="438"/>
                          <a:pt x="101" y="438"/>
                        </a:cubicBezTo>
                        <a:cubicBezTo>
                          <a:pt x="97" y="438"/>
                          <a:pt x="97" y="438"/>
                          <a:pt x="97" y="438"/>
                        </a:cubicBezTo>
                        <a:cubicBezTo>
                          <a:pt x="96" y="438"/>
                          <a:pt x="95" y="437"/>
                          <a:pt x="93" y="437"/>
                        </a:cubicBezTo>
                        <a:cubicBezTo>
                          <a:pt x="92" y="437"/>
                          <a:pt x="91" y="439"/>
                          <a:pt x="91" y="440"/>
                        </a:cubicBezTo>
                        <a:cubicBezTo>
                          <a:pt x="89" y="440"/>
                          <a:pt x="88" y="439"/>
                          <a:pt x="86" y="439"/>
                        </a:cubicBezTo>
                        <a:cubicBezTo>
                          <a:pt x="84" y="439"/>
                          <a:pt x="84" y="442"/>
                          <a:pt x="82" y="443"/>
                        </a:cubicBezTo>
                        <a:cubicBezTo>
                          <a:pt x="77" y="446"/>
                          <a:pt x="74" y="447"/>
                          <a:pt x="69" y="446"/>
                        </a:cubicBezTo>
                        <a:cubicBezTo>
                          <a:pt x="69" y="450"/>
                          <a:pt x="69" y="453"/>
                          <a:pt x="68" y="456"/>
                        </a:cubicBezTo>
                        <a:cubicBezTo>
                          <a:pt x="67" y="457"/>
                          <a:pt x="66" y="458"/>
                          <a:pt x="65" y="459"/>
                        </a:cubicBezTo>
                        <a:cubicBezTo>
                          <a:pt x="64" y="460"/>
                          <a:pt x="65" y="462"/>
                          <a:pt x="63" y="463"/>
                        </a:cubicBezTo>
                        <a:cubicBezTo>
                          <a:pt x="57" y="467"/>
                          <a:pt x="53" y="468"/>
                          <a:pt x="47" y="473"/>
                        </a:cubicBezTo>
                        <a:cubicBezTo>
                          <a:pt x="47" y="473"/>
                          <a:pt x="47" y="473"/>
                          <a:pt x="47" y="473"/>
                        </a:cubicBezTo>
                        <a:cubicBezTo>
                          <a:pt x="43" y="470"/>
                          <a:pt x="40" y="471"/>
                          <a:pt x="36" y="468"/>
                        </a:cubicBezTo>
                        <a:cubicBezTo>
                          <a:pt x="33" y="467"/>
                          <a:pt x="33" y="466"/>
                          <a:pt x="30" y="465"/>
                        </a:cubicBezTo>
                        <a:cubicBezTo>
                          <a:pt x="25" y="464"/>
                          <a:pt x="22" y="466"/>
                          <a:pt x="17" y="463"/>
                        </a:cubicBezTo>
                        <a:cubicBezTo>
                          <a:pt x="15" y="462"/>
                          <a:pt x="14" y="460"/>
                          <a:pt x="12" y="459"/>
                        </a:cubicBezTo>
                        <a:cubicBezTo>
                          <a:pt x="12" y="459"/>
                          <a:pt x="12" y="459"/>
                          <a:pt x="12" y="459"/>
                        </a:cubicBezTo>
                        <a:cubicBezTo>
                          <a:pt x="14" y="450"/>
                          <a:pt x="13" y="443"/>
                          <a:pt x="15" y="432"/>
                        </a:cubicBezTo>
                        <a:cubicBezTo>
                          <a:pt x="16" y="421"/>
                          <a:pt x="17" y="415"/>
                          <a:pt x="17" y="404"/>
                        </a:cubicBezTo>
                        <a:cubicBezTo>
                          <a:pt x="17" y="393"/>
                          <a:pt x="17" y="393"/>
                          <a:pt x="17" y="393"/>
                        </a:cubicBezTo>
                        <a:cubicBezTo>
                          <a:pt x="17" y="392"/>
                          <a:pt x="16" y="392"/>
                          <a:pt x="16" y="391"/>
                        </a:cubicBezTo>
                        <a:cubicBezTo>
                          <a:pt x="16" y="388"/>
                          <a:pt x="20" y="388"/>
                          <a:pt x="22" y="386"/>
                        </a:cubicBezTo>
                        <a:cubicBezTo>
                          <a:pt x="24" y="383"/>
                          <a:pt x="24" y="380"/>
                          <a:pt x="26" y="377"/>
                        </a:cubicBezTo>
                        <a:cubicBezTo>
                          <a:pt x="29" y="372"/>
                          <a:pt x="30" y="368"/>
                          <a:pt x="30" y="362"/>
                        </a:cubicBezTo>
                        <a:cubicBezTo>
                          <a:pt x="30" y="355"/>
                          <a:pt x="30" y="355"/>
                          <a:pt x="30" y="355"/>
                        </a:cubicBezTo>
                        <a:cubicBezTo>
                          <a:pt x="30" y="349"/>
                          <a:pt x="30" y="346"/>
                          <a:pt x="28" y="340"/>
                        </a:cubicBezTo>
                        <a:cubicBezTo>
                          <a:pt x="27" y="337"/>
                          <a:pt x="25" y="335"/>
                          <a:pt x="25" y="332"/>
                        </a:cubicBezTo>
                        <a:cubicBezTo>
                          <a:pt x="28" y="332"/>
                          <a:pt x="30" y="336"/>
                          <a:pt x="33" y="336"/>
                        </a:cubicBezTo>
                        <a:cubicBezTo>
                          <a:pt x="37" y="336"/>
                          <a:pt x="37" y="332"/>
                          <a:pt x="39" y="328"/>
                        </a:cubicBezTo>
                        <a:cubicBezTo>
                          <a:pt x="40" y="329"/>
                          <a:pt x="41" y="330"/>
                          <a:pt x="41" y="332"/>
                        </a:cubicBezTo>
                        <a:cubicBezTo>
                          <a:pt x="42" y="333"/>
                          <a:pt x="42" y="335"/>
                          <a:pt x="43" y="335"/>
                        </a:cubicBezTo>
                        <a:cubicBezTo>
                          <a:pt x="46" y="335"/>
                          <a:pt x="46" y="334"/>
                          <a:pt x="49" y="333"/>
                        </a:cubicBezTo>
                        <a:cubicBezTo>
                          <a:pt x="52" y="331"/>
                          <a:pt x="54" y="330"/>
                          <a:pt x="54" y="326"/>
                        </a:cubicBezTo>
                        <a:cubicBezTo>
                          <a:pt x="54" y="324"/>
                          <a:pt x="54" y="322"/>
                          <a:pt x="52" y="322"/>
                        </a:cubicBezTo>
                        <a:cubicBezTo>
                          <a:pt x="47" y="322"/>
                          <a:pt x="45" y="328"/>
                          <a:pt x="40" y="328"/>
                        </a:cubicBezTo>
                        <a:cubicBezTo>
                          <a:pt x="40" y="328"/>
                          <a:pt x="39" y="328"/>
                          <a:pt x="39" y="328"/>
                        </a:cubicBezTo>
                        <a:cubicBezTo>
                          <a:pt x="39" y="326"/>
                          <a:pt x="39" y="326"/>
                          <a:pt x="39" y="326"/>
                        </a:cubicBezTo>
                        <a:cubicBezTo>
                          <a:pt x="41" y="321"/>
                          <a:pt x="41" y="321"/>
                          <a:pt x="41" y="321"/>
                        </a:cubicBezTo>
                        <a:cubicBezTo>
                          <a:pt x="42" y="318"/>
                          <a:pt x="43" y="315"/>
                          <a:pt x="44" y="312"/>
                        </a:cubicBezTo>
                        <a:cubicBezTo>
                          <a:pt x="43" y="312"/>
                          <a:pt x="42" y="312"/>
                          <a:pt x="41" y="312"/>
                        </a:cubicBezTo>
                        <a:cubicBezTo>
                          <a:pt x="37" y="282"/>
                          <a:pt x="37" y="282"/>
                          <a:pt x="37" y="282"/>
                        </a:cubicBezTo>
                        <a:cubicBezTo>
                          <a:pt x="38" y="275"/>
                          <a:pt x="48" y="276"/>
                          <a:pt x="48" y="269"/>
                        </a:cubicBezTo>
                        <a:cubicBezTo>
                          <a:pt x="48" y="254"/>
                          <a:pt x="41" y="247"/>
                          <a:pt x="38" y="233"/>
                        </a:cubicBezTo>
                        <a:cubicBezTo>
                          <a:pt x="37" y="223"/>
                          <a:pt x="36" y="216"/>
                          <a:pt x="31" y="208"/>
                        </a:cubicBezTo>
                        <a:cubicBezTo>
                          <a:pt x="29" y="204"/>
                          <a:pt x="26" y="202"/>
                          <a:pt x="26" y="198"/>
                        </a:cubicBezTo>
                        <a:cubicBezTo>
                          <a:pt x="26" y="190"/>
                          <a:pt x="26" y="190"/>
                          <a:pt x="26" y="190"/>
                        </a:cubicBezTo>
                        <a:cubicBezTo>
                          <a:pt x="26" y="189"/>
                          <a:pt x="27" y="189"/>
                          <a:pt x="27" y="187"/>
                        </a:cubicBezTo>
                        <a:cubicBezTo>
                          <a:pt x="27" y="184"/>
                          <a:pt x="25" y="183"/>
                          <a:pt x="24" y="180"/>
                        </a:cubicBezTo>
                        <a:cubicBezTo>
                          <a:pt x="21" y="173"/>
                          <a:pt x="19" y="169"/>
                          <a:pt x="17" y="162"/>
                        </a:cubicBezTo>
                        <a:cubicBezTo>
                          <a:pt x="14" y="153"/>
                          <a:pt x="13" y="148"/>
                          <a:pt x="8" y="140"/>
                        </a:cubicBezTo>
                        <a:cubicBezTo>
                          <a:pt x="6" y="135"/>
                          <a:pt x="4" y="133"/>
                          <a:pt x="2" y="128"/>
                        </a:cubicBezTo>
                        <a:cubicBezTo>
                          <a:pt x="1" y="127"/>
                          <a:pt x="0" y="126"/>
                          <a:pt x="0" y="124"/>
                        </a:cubicBezTo>
                        <a:cubicBezTo>
                          <a:pt x="0" y="121"/>
                          <a:pt x="3" y="121"/>
                          <a:pt x="5" y="120"/>
                        </a:cubicBezTo>
                        <a:cubicBezTo>
                          <a:pt x="10" y="119"/>
                          <a:pt x="13" y="118"/>
                          <a:pt x="17" y="118"/>
                        </a:cubicBezTo>
                        <a:cubicBezTo>
                          <a:pt x="24" y="118"/>
                          <a:pt x="23" y="127"/>
                          <a:pt x="23" y="133"/>
                        </a:cubicBezTo>
                        <a:cubicBezTo>
                          <a:pt x="23" y="138"/>
                          <a:pt x="23" y="138"/>
                          <a:pt x="23" y="138"/>
                        </a:cubicBezTo>
                        <a:cubicBezTo>
                          <a:pt x="23" y="138"/>
                          <a:pt x="24" y="139"/>
                          <a:pt x="24" y="139"/>
                        </a:cubicBezTo>
                        <a:cubicBezTo>
                          <a:pt x="25" y="139"/>
                          <a:pt x="26" y="138"/>
                          <a:pt x="27" y="138"/>
                        </a:cubicBezTo>
                        <a:cubicBezTo>
                          <a:pt x="27" y="138"/>
                          <a:pt x="27" y="138"/>
                          <a:pt x="27" y="138"/>
                        </a:cubicBezTo>
                        <a:close/>
                        <a:moveTo>
                          <a:pt x="223" y="125"/>
                        </a:moveTo>
                        <a:cubicBezTo>
                          <a:pt x="225" y="124"/>
                          <a:pt x="227" y="122"/>
                          <a:pt x="227" y="120"/>
                        </a:cubicBezTo>
                        <a:cubicBezTo>
                          <a:pt x="227" y="118"/>
                          <a:pt x="225" y="116"/>
                          <a:pt x="224" y="117"/>
                        </a:cubicBezTo>
                        <a:cubicBezTo>
                          <a:pt x="222" y="119"/>
                          <a:pt x="224" y="122"/>
                          <a:pt x="223" y="125"/>
                        </a:cubicBezTo>
                        <a:close/>
                        <a:moveTo>
                          <a:pt x="199" y="27"/>
                        </a:moveTo>
                        <a:cubicBezTo>
                          <a:pt x="198" y="28"/>
                          <a:pt x="197" y="28"/>
                          <a:pt x="197" y="29"/>
                        </a:cubicBezTo>
                        <a:cubicBezTo>
                          <a:pt x="197" y="32"/>
                          <a:pt x="201" y="32"/>
                          <a:pt x="201" y="34"/>
                        </a:cubicBezTo>
                        <a:cubicBezTo>
                          <a:pt x="201" y="38"/>
                          <a:pt x="201" y="38"/>
                          <a:pt x="201" y="38"/>
                        </a:cubicBezTo>
                        <a:cubicBezTo>
                          <a:pt x="202" y="38"/>
                          <a:pt x="203" y="38"/>
                          <a:pt x="204" y="38"/>
                        </a:cubicBezTo>
                        <a:cubicBezTo>
                          <a:pt x="205" y="38"/>
                          <a:pt x="206" y="38"/>
                          <a:pt x="208" y="38"/>
                        </a:cubicBezTo>
                        <a:cubicBezTo>
                          <a:pt x="207" y="36"/>
                          <a:pt x="207" y="35"/>
                          <a:pt x="205" y="33"/>
                        </a:cubicBezTo>
                        <a:cubicBezTo>
                          <a:pt x="204" y="34"/>
                          <a:pt x="204" y="34"/>
                          <a:pt x="204" y="34"/>
                        </a:cubicBezTo>
                        <a:cubicBezTo>
                          <a:pt x="201" y="32"/>
                          <a:pt x="201" y="29"/>
                          <a:pt x="199" y="27"/>
                        </a:cubicBezTo>
                        <a:close/>
                      </a:path>
                    </a:pathLst>
                  </a:custGeom>
                  <a:solidFill>
                    <a:srgbClr val="81CCEA">
                      <a:alpha val="20000"/>
                    </a:srgbClr>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67">
                      <a:solidFill>
                        <a:srgbClr val="FFFFFF"/>
                      </a:solidFill>
                      <a:latin typeface="Calibri"/>
                      <a:ea typeface="Calibri"/>
                      <a:cs typeface="Calibri"/>
                      <a:sym typeface="Calibri"/>
                    </a:endParaRPr>
                  </a:p>
                </p:txBody>
              </p:sp>
              <p:sp>
                <p:nvSpPr>
                  <p:cNvPr id="51" name="Google Shape;51;p4"/>
                  <p:cNvSpPr/>
                  <p:nvPr/>
                </p:nvSpPr>
                <p:spPr>
                  <a:xfrm>
                    <a:off x="5781675" y="804863"/>
                    <a:ext cx="487363" cy="574675"/>
                  </a:xfrm>
                  <a:custGeom>
                    <a:avLst/>
                    <a:gdLst/>
                    <a:ahLst/>
                    <a:cxnLst/>
                    <a:rect l="l" t="t" r="r" b="b"/>
                    <a:pathLst>
                      <a:path w="334" h="394" extrusionOk="0">
                        <a:moveTo>
                          <a:pt x="326" y="305"/>
                        </a:moveTo>
                        <a:cubicBezTo>
                          <a:pt x="325" y="305"/>
                          <a:pt x="325" y="305"/>
                          <a:pt x="325" y="305"/>
                        </a:cubicBezTo>
                        <a:cubicBezTo>
                          <a:pt x="327" y="307"/>
                          <a:pt x="328" y="309"/>
                          <a:pt x="330" y="309"/>
                        </a:cubicBezTo>
                        <a:cubicBezTo>
                          <a:pt x="332" y="309"/>
                          <a:pt x="333" y="308"/>
                          <a:pt x="334" y="307"/>
                        </a:cubicBezTo>
                        <a:cubicBezTo>
                          <a:pt x="332" y="305"/>
                          <a:pt x="329" y="306"/>
                          <a:pt x="326" y="305"/>
                        </a:cubicBezTo>
                        <a:close/>
                        <a:moveTo>
                          <a:pt x="179" y="109"/>
                        </a:moveTo>
                        <a:cubicBezTo>
                          <a:pt x="178" y="109"/>
                          <a:pt x="178" y="110"/>
                          <a:pt x="177" y="110"/>
                        </a:cubicBezTo>
                        <a:cubicBezTo>
                          <a:pt x="179" y="111"/>
                          <a:pt x="180" y="113"/>
                          <a:pt x="183" y="115"/>
                        </a:cubicBezTo>
                        <a:cubicBezTo>
                          <a:pt x="183" y="114"/>
                          <a:pt x="183" y="114"/>
                          <a:pt x="183" y="114"/>
                        </a:cubicBezTo>
                        <a:cubicBezTo>
                          <a:pt x="183" y="111"/>
                          <a:pt x="181" y="109"/>
                          <a:pt x="179" y="109"/>
                        </a:cubicBezTo>
                        <a:close/>
                        <a:moveTo>
                          <a:pt x="210" y="121"/>
                        </a:moveTo>
                        <a:cubicBezTo>
                          <a:pt x="210" y="116"/>
                          <a:pt x="210" y="116"/>
                          <a:pt x="210" y="116"/>
                        </a:cubicBezTo>
                        <a:cubicBezTo>
                          <a:pt x="208" y="116"/>
                          <a:pt x="207" y="116"/>
                          <a:pt x="205" y="116"/>
                        </a:cubicBezTo>
                        <a:cubicBezTo>
                          <a:pt x="204" y="117"/>
                          <a:pt x="204" y="117"/>
                          <a:pt x="204" y="117"/>
                        </a:cubicBezTo>
                        <a:cubicBezTo>
                          <a:pt x="207" y="119"/>
                          <a:pt x="208" y="121"/>
                          <a:pt x="209" y="124"/>
                        </a:cubicBezTo>
                        <a:cubicBezTo>
                          <a:pt x="209" y="125"/>
                          <a:pt x="209" y="125"/>
                          <a:pt x="209" y="125"/>
                        </a:cubicBezTo>
                        <a:cubicBezTo>
                          <a:pt x="210" y="123"/>
                          <a:pt x="210" y="123"/>
                          <a:pt x="210" y="121"/>
                        </a:cubicBezTo>
                        <a:close/>
                        <a:moveTo>
                          <a:pt x="261" y="370"/>
                        </a:moveTo>
                        <a:cubicBezTo>
                          <a:pt x="261" y="370"/>
                          <a:pt x="261" y="370"/>
                          <a:pt x="261" y="370"/>
                        </a:cubicBezTo>
                        <a:cubicBezTo>
                          <a:pt x="261" y="370"/>
                          <a:pt x="261" y="370"/>
                          <a:pt x="261" y="370"/>
                        </a:cubicBezTo>
                        <a:cubicBezTo>
                          <a:pt x="260" y="369"/>
                          <a:pt x="259" y="369"/>
                          <a:pt x="259" y="368"/>
                        </a:cubicBezTo>
                        <a:cubicBezTo>
                          <a:pt x="259" y="365"/>
                          <a:pt x="261" y="364"/>
                          <a:pt x="261" y="361"/>
                        </a:cubicBezTo>
                        <a:cubicBezTo>
                          <a:pt x="261" y="362"/>
                          <a:pt x="261" y="362"/>
                          <a:pt x="261" y="362"/>
                        </a:cubicBezTo>
                        <a:cubicBezTo>
                          <a:pt x="259" y="363"/>
                          <a:pt x="258" y="365"/>
                          <a:pt x="255" y="365"/>
                        </a:cubicBezTo>
                        <a:cubicBezTo>
                          <a:pt x="248" y="365"/>
                          <a:pt x="244" y="360"/>
                          <a:pt x="238" y="356"/>
                        </a:cubicBezTo>
                        <a:cubicBezTo>
                          <a:pt x="244" y="385"/>
                          <a:pt x="244" y="385"/>
                          <a:pt x="244" y="385"/>
                        </a:cubicBezTo>
                        <a:cubicBezTo>
                          <a:pt x="244" y="388"/>
                          <a:pt x="241" y="389"/>
                          <a:pt x="238" y="391"/>
                        </a:cubicBezTo>
                        <a:cubicBezTo>
                          <a:pt x="233" y="393"/>
                          <a:pt x="229" y="393"/>
                          <a:pt x="224" y="394"/>
                        </a:cubicBezTo>
                        <a:cubicBezTo>
                          <a:pt x="222" y="392"/>
                          <a:pt x="223" y="390"/>
                          <a:pt x="222" y="387"/>
                        </a:cubicBezTo>
                        <a:cubicBezTo>
                          <a:pt x="219" y="381"/>
                          <a:pt x="219" y="378"/>
                          <a:pt x="217" y="371"/>
                        </a:cubicBezTo>
                        <a:cubicBezTo>
                          <a:pt x="216" y="361"/>
                          <a:pt x="211" y="356"/>
                          <a:pt x="206" y="347"/>
                        </a:cubicBezTo>
                        <a:cubicBezTo>
                          <a:pt x="201" y="339"/>
                          <a:pt x="196" y="336"/>
                          <a:pt x="191" y="328"/>
                        </a:cubicBezTo>
                        <a:cubicBezTo>
                          <a:pt x="182" y="316"/>
                          <a:pt x="178" y="309"/>
                          <a:pt x="169" y="297"/>
                        </a:cubicBezTo>
                        <a:cubicBezTo>
                          <a:pt x="164" y="287"/>
                          <a:pt x="159" y="284"/>
                          <a:pt x="152" y="276"/>
                        </a:cubicBezTo>
                        <a:cubicBezTo>
                          <a:pt x="146" y="267"/>
                          <a:pt x="142" y="263"/>
                          <a:pt x="136" y="253"/>
                        </a:cubicBezTo>
                        <a:cubicBezTo>
                          <a:pt x="131" y="245"/>
                          <a:pt x="126" y="241"/>
                          <a:pt x="121" y="232"/>
                        </a:cubicBezTo>
                        <a:cubicBezTo>
                          <a:pt x="120" y="229"/>
                          <a:pt x="118" y="228"/>
                          <a:pt x="116" y="225"/>
                        </a:cubicBezTo>
                        <a:cubicBezTo>
                          <a:pt x="108" y="209"/>
                          <a:pt x="100" y="203"/>
                          <a:pt x="89" y="189"/>
                        </a:cubicBezTo>
                        <a:cubicBezTo>
                          <a:pt x="84" y="183"/>
                          <a:pt x="83" y="179"/>
                          <a:pt x="79" y="172"/>
                        </a:cubicBezTo>
                        <a:cubicBezTo>
                          <a:pt x="77" y="168"/>
                          <a:pt x="73" y="166"/>
                          <a:pt x="70" y="162"/>
                        </a:cubicBezTo>
                        <a:cubicBezTo>
                          <a:pt x="68" y="158"/>
                          <a:pt x="68" y="154"/>
                          <a:pt x="64" y="152"/>
                        </a:cubicBezTo>
                        <a:cubicBezTo>
                          <a:pt x="66" y="148"/>
                          <a:pt x="70" y="150"/>
                          <a:pt x="74" y="148"/>
                        </a:cubicBezTo>
                        <a:cubicBezTo>
                          <a:pt x="78" y="147"/>
                          <a:pt x="82" y="145"/>
                          <a:pt x="84" y="141"/>
                        </a:cubicBezTo>
                        <a:cubicBezTo>
                          <a:pt x="85" y="137"/>
                          <a:pt x="84" y="134"/>
                          <a:pt x="84" y="130"/>
                        </a:cubicBezTo>
                        <a:cubicBezTo>
                          <a:pt x="84" y="122"/>
                          <a:pt x="80" y="118"/>
                          <a:pt x="77" y="111"/>
                        </a:cubicBezTo>
                        <a:cubicBezTo>
                          <a:pt x="69" y="93"/>
                          <a:pt x="58" y="86"/>
                          <a:pt x="48" y="69"/>
                        </a:cubicBezTo>
                        <a:cubicBezTo>
                          <a:pt x="44" y="61"/>
                          <a:pt x="39" y="57"/>
                          <a:pt x="34" y="49"/>
                        </a:cubicBezTo>
                        <a:cubicBezTo>
                          <a:pt x="30" y="42"/>
                          <a:pt x="27" y="37"/>
                          <a:pt x="20" y="33"/>
                        </a:cubicBezTo>
                        <a:cubicBezTo>
                          <a:pt x="17" y="31"/>
                          <a:pt x="16" y="28"/>
                          <a:pt x="12" y="26"/>
                        </a:cubicBezTo>
                        <a:cubicBezTo>
                          <a:pt x="10" y="25"/>
                          <a:pt x="8" y="25"/>
                          <a:pt x="7" y="24"/>
                        </a:cubicBezTo>
                        <a:cubicBezTo>
                          <a:pt x="6" y="23"/>
                          <a:pt x="6" y="21"/>
                          <a:pt x="6" y="20"/>
                        </a:cubicBezTo>
                        <a:cubicBezTo>
                          <a:pt x="5" y="18"/>
                          <a:pt x="2" y="18"/>
                          <a:pt x="0" y="17"/>
                        </a:cubicBezTo>
                        <a:cubicBezTo>
                          <a:pt x="0" y="16"/>
                          <a:pt x="0" y="16"/>
                          <a:pt x="0" y="16"/>
                        </a:cubicBezTo>
                        <a:cubicBezTo>
                          <a:pt x="3" y="15"/>
                          <a:pt x="6" y="13"/>
                          <a:pt x="6" y="9"/>
                        </a:cubicBezTo>
                        <a:cubicBezTo>
                          <a:pt x="6" y="8"/>
                          <a:pt x="6" y="8"/>
                          <a:pt x="6" y="7"/>
                        </a:cubicBezTo>
                        <a:cubicBezTo>
                          <a:pt x="7" y="6"/>
                          <a:pt x="8" y="6"/>
                          <a:pt x="9" y="6"/>
                        </a:cubicBezTo>
                        <a:cubicBezTo>
                          <a:pt x="16" y="6"/>
                          <a:pt x="19" y="13"/>
                          <a:pt x="26" y="13"/>
                        </a:cubicBezTo>
                        <a:cubicBezTo>
                          <a:pt x="30" y="13"/>
                          <a:pt x="32" y="8"/>
                          <a:pt x="33" y="4"/>
                        </a:cubicBezTo>
                        <a:cubicBezTo>
                          <a:pt x="39" y="5"/>
                          <a:pt x="42" y="6"/>
                          <a:pt x="48" y="6"/>
                        </a:cubicBezTo>
                        <a:cubicBezTo>
                          <a:pt x="53" y="6"/>
                          <a:pt x="56" y="4"/>
                          <a:pt x="58" y="0"/>
                        </a:cubicBezTo>
                        <a:cubicBezTo>
                          <a:pt x="60" y="1"/>
                          <a:pt x="62" y="2"/>
                          <a:pt x="64" y="4"/>
                        </a:cubicBezTo>
                        <a:cubicBezTo>
                          <a:pt x="61" y="6"/>
                          <a:pt x="58" y="7"/>
                          <a:pt x="58" y="10"/>
                        </a:cubicBezTo>
                        <a:cubicBezTo>
                          <a:pt x="58" y="15"/>
                          <a:pt x="58" y="15"/>
                          <a:pt x="58" y="15"/>
                        </a:cubicBezTo>
                        <a:cubicBezTo>
                          <a:pt x="58" y="20"/>
                          <a:pt x="56" y="22"/>
                          <a:pt x="56" y="27"/>
                        </a:cubicBezTo>
                        <a:cubicBezTo>
                          <a:pt x="56" y="37"/>
                          <a:pt x="59" y="43"/>
                          <a:pt x="64" y="52"/>
                        </a:cubicBezTo>
                        <a:cubicBezTo>
                          <a:pt x="67" y="58"/>
                          <a:pt x="69" y="62"/>
                          <a:pt x="74" y="67"/>
                        </a:cubicBezTo>
                        <a:cubicBezTo>
                          <a:pt x="77" y="69"/>
                          <a:pt x="78" y="71"/>
                          <a:pt x="81" y="73"/>
                        </a:cubicBezTo>
                        <a:cubicBezTo>
                          <a:pt x="82" y="73"/>
                          <a:pt x="83" y="73"/>
                          <a:pt x="83" y="74"/>
                        </a:cubicBezTo>
                        <a:cubicBezTo>
                          <a:pt x="83" y="75"/>
                          <a:pt x="82" y="75"/>
                          <a:pt x="82" y="76"/>
                        </a:cubicBezTo>
                        <a:cubicBezTo>
                          <a:pt x="82" y="78"/>
                          <a:pt x="84" y="78"/>
                          <a:pt x="84" y="79"/>
                        </a:cubicBezTo>
                        <a:cubicBezTo>
                          <a:pt x="84" y="81"/>
                          <a:pt x="82" y="82"/>
                          <a:pt x="82" y="84"/>
                        </a:cubicBezTo>
                        <a:cubicBezTo>
                          <a:pt x="82" y="89"/>
                          <a:pt x="86" y="91"/>
                          <a:pt x="91" y="93"/>
                        </a:cubicBezTo>
                        <a:cubicBezTo>
                          <a:pt x="105" y="99"/>
                          <a:pt x="103" y="104"/>
                          <a:pt x="102" y="92"/>
                        </a:cubicBezTo>
                        <a:cubicBezTo>
                          <a:pt x="107" y="91"/>
                          <a:pt x="110" y="91"/>
                          <a:pt x="115" y="90"/>
                        </a:cubicBezTo>
                        <a:cubicBezTo>
                          <a:pt x="118" y="89"/>
                          <a:pt x="118" y="86"/>
                          <a:pt x="118" y="83"/>
                        </a:cubicBezTo>
                        <a:cubicBezTo>
                          <a:pt x="119" y="80"/>
                          <a:pt x="120" y="79"/>
                          <a:pt x="121" y="77"/>
                        </a:cubicBezTo>
                        <a:cubicBezTo>
                          <a:pt x="122" y="74"/>
                          <a:pt x="122" y="82"/>
                          <a:pt x="122" y="83"/>
                        </a:cubicBezTo>
                        <a:cubicBezTo>
                          <a:pt x="122" y="83"/>
                          <a:pt x="122" y="84"/>
                          <a:pt x="122" y="85"/>
                        </a:cubicBezTo>
                        <a:cubicBezTo>
                          <a:pt x="122" y="86"/>
                          <a:pt x="124" y="86"/>
                          <a:pt x="125" y="86"/>
                        </a:cubicBezTo>
                        <a:cubicBezTo>
                          <a:pt x="127" y="86"/>
                          <a:pt x="127" y="86"/>
                          <a:pt x="129" y="86"/>
                        </a:cubicBezTo>
                        <a:cubicBezTo>
                          <a:pt x="131" y="86"/>
                          <a:pt x="132" y="88"/>
                          <a:pt x="132" y="90"/>
                        </a:cubicBezTo>
                        <a:cubicBezTo>
                          <a:pt x="132" y="92"/>
                          <a:pt x="130" y="91"/>
                          <a:pt x="129" y="92"/>
                        </a:cubicBezTo>
                        <a:cubicBezTo>
                          <a:pt x="126" y="94"/>
                          <a:pt x="124" y="95"/>
                          <a:pt x="120" y="96"/>
                        </a:cubicBezTo>
                        <a:cubicBezTo>
                          <a:pt x="118" y="96"/>
                          <a:pt x="116" y="96"/>
                          <a:pt x="116" y="97"/>
                        </a:cubicBezTo>
                        <a:cubicBezTo>
                          <a:pt x="116" y="100"/>
                          <a:pt x="118" y="101"/>
                          <a:pt x="119" y="104"/>
                        </a:cubicBezTo>
                        <a:cubicBezTo>
                          <a:pt x="122" y="110"/>
                          <a:pt x="123" y="117"/>
                          <a:pt x="130" y="117"/>
                        </a:cubicBezTo>
                        <a:cubicBezTo>
                          <a:pt x="135" y="117"/>
                          <a:pt x="142" y="115"/>
                          <a:pt x="142" y="110"/>
                        </a:cubicBezTo>
                        <a:cubicBezTo>
                          <a:pt x="142" y="109"/>
                          <a:pt x="141" y="108"/>
                          <a:pt x="141" y="107"/>
                        </a:cubicBezTo>
                        <a:cubicBezTo>
                          <a:pt x="143" y="107"/>
                          <a:pt x="144" y="105"/>
                          <a:pt x="145" y="103"/>
                        </a:cubicBezTo>
                        <a:cubicBezTo>
                          <a:pt x="149" y="105"/>
                          <a:pt x="152" y="104"/>
                          <a:pt x="156" y="106"/>
                        </a:cubicBezTo>
                        <a:cubicBezTo>
                          <a:pt x="158" y="107"/>
                          <a:pt x="158" y="110"/>
                          <a:pt x="161" y="110"/>
                        </a:cubicBezTo>
                        <a:cubicBezTo>
                          <a:pt x="163" y="110"/>
                          <a:pt x="164" y="109"/>
                          <a:pt x="165" y="109"/>
                        </a:cubicBezTo>
                        <a:cubicBezTo>
                          <a:pt x="169" y="109"/>
                          <a:pt x="169" y="109"/>
                          <a:pt x="169" y="109"/>
                        </a:cubicBezTo>
                        <a:cubicBezTo>
                          <a:pt x="170" y="114"/>
                          <a:pt x="174" y="119"/>
                          <a:pt x="180" y="119"/>
                        </a:cubicBezTo>
                        <a:cubicBezTo>
                          <a:pt x="185" y="119"/>
                          <a:pt x="189" y="117"/>
                          <a:pt x="194" y="115"/>
                        </a:cubicBezTo>
                        <a:cubicBezTo>
                          <a:pt x="195" y="116"/>
                          <a:pt x="195" y="116"/>
                          <a:pt x="195" y="116"/>
                        </a:cubicBezTo>
                        <a:cubicBezTo>
                          <a:pt x="194" y="117"/>
                          <a:pt x="194" y="118"/>
                          <a:pt x="193" y="120"/>
                        </a:cubicBezTo>
                        <a:cubicBezTo>
                          <a:pt x="194" y="120"/>
                          <a:pt x="194" y="120"/>
                          <a:pt x="194" y="120"/>
                        </a:cubicBezTo>
                        <a:cubicBezTo>
                          <a:pt x="196" y="120"/>
                          <a:pt x="197" y="119"/>
                          <a:pt x="198" y="118"/>
                        </a:cubicBezTo>
                        <a:cubicBezTo>
                          <a:pt x="203" y="119"/>
                          <a:pt x="205" y="123"/>
                          <a:pt x="205" y="128"/>
                        </a:cubicBezTo>
                        <a:cubicBezTo>
                          <a:pt x="205" y="129"/>
                          <a:pt x="205" y="130"/>
                          <a:pt x="205" y="131"/>
                        </a:cubicBezTo>
                        <a:cubicBezTo>
                          <a:pt x="205" y="138"/>
                          <a:pt x="212" y="141"/>
                          <a:pt x="219" y="141"/>
                        </a:cubicBezTo>
                        <a:cubicBezTo>
                          <a:pt x="224" y="141"/>
                          <a:pt x="224" y="141"/>
                          <a:pt x="224" y="141"/>
                        </a:cubicBezTo>
                        <a:cubicBezTo>
                          <a:pt x="226" y="141"/>
                          <a:pt x="227" y="141"/>
                          <a:pt x="229" y="141"/>
                        </a:cubicBezTo>
                        <a:cubicBezTo>
                          <a:pt x="232" y="141"/>
                          <a:pt x="231" y="145"/>
                          <a:pt x="233" y="147"/>
                        </a:cubicBezTo>
                        <a:cubicBezTo>
                          <a:pt x="235" y="149"/>
                          <a:pt x="237" y="151"/>
                          <a:pt x="237" y="154"/>
                        </a:cubicBezTo>
                        <a:cubicBezTo>
                          <a:pt x="237" y="156"/>
                          <a:pt x="235" y="157"/>
                          <a:pt x="233" y="157"/>
                        </a:cubicBezTo>
                        <a:cubicBezTo>
                          <a:pt x="230" y="157"/>
                          <a:pt x="229" y="155"/>
                          <a:pt x="226" y="154"/>
                        </a:cubicBezTo>
                        <a:cubicBezTo>
                          <a:pt x="226" y="155"/>
                          <a:pt x="227" y="156"/>
                          <a:pt x="227" y="157"/>
                        </a:cubicBezTo>
                        <a:cubicBezTo>
                          <a:pt x="227" y="159"/>
                          <a:pt x="225" y="160"/>
                          <a:pt x="225" y="162"/>
                        </a:cubicBezTo>
                        <a:cubicBezTo>
                          <a:pt x="225" y="163"/>
                          <a:pt x="227" y="163"/>
                          <a:pt x="227" y="164"/>
                        </a:cubicBezTo>
                        <a:cubicBezTo>
                          <a:pt x="229" y="167"/>
                          <a:pt x="230" y="169"/>
                          <a:pt x="233" y="171"/>
                        </a:cubicBezTo>
                        <a:cubicBezTo>
                          <a:pt x="233" y="170"/>
                          <a:pt x="234" y="170"/>
                          <a:pt x="234" y="169"/>
                        </a:cubicBezTo>
                        <a:cubicBezTo>
                          <a:pt x="234" y="168"/>
                          <a:pt x="233" y="168"/>
                          <a:pt x="233" y="167"/>
                        </a:cubicBezTo>
                        <a:cubicBezTo>
                          <a:pt x="233" y="166"/>
                          <a:pt x="234" y="165"/>
                          <a:pt x="235" y="165"/>
                        </a:cubicBezTo>
                        <a:cubicBezTo>
                          <a:pt x="236" y="165"/>
                          <a:pt x="236" y="166"/>
                          <a:pt x="237" y="166"/>
                        </a:cubicBezTo>
                        <a:cubicBezTo>
                          <a:pt x="239" y="168"/>
                          <a:pt x="241" y="169"/>
                          <a:pt x="244" y="170"/>
                        </a:cubicBezTo>
                        <a:cubicBezTo>
                          <a:pt x="245" y="169"/>
                          <a:pt x="245" y="169"/>
                          <a:pt x="245" y="169"/>
                        </a:cubicBezTo>
                        <a:cubicBezTo>
                          <a:pt x="245" y="167"/>
                          <a:pt x="248" y="167"/>
                          <a:pt x="250" y="165"/>
                        </a:cubicBezTo>
                        <a:cubicBezTo>
                          <a:pt x="248" y="164"/>
                          <a:pt x="247" y="164"/>
                          <a:pt x="245" y="164"/>
                        </a:cubicBezTo>
                        <a:cubicBezTo>
                          <a:pt x="245" y="162"/>
                          <a:pt x="247" y="162"/>
                          <a:pt x="248" y="160"/>
                        </a:cubicBezTo>
                        <a:cubicBezTo>
                          <a:pt x="249" y="159"/>
                          <a:pt x="249" y="158"/>
                          <a:pt x="250" y="158"/>
                        </a:cubicBezTo>
                        <a:cubicBezTo>
                          <a:pt x="253" y="158"/>
                          <a:pt x="254" y="161"/>
                          <a:pt x="257" y="161"/>
                        </a:cubicBezTo>
                        <a:cubicBezTo>
                          <a:pt x="261" y="161"/>
                          <a:pt x="261" y="156"/>
                          <a:pt x="264" y="154"/>
                        </a:cubicBezTo>
                        <a:cubicBezTo>
                          <a:pt x="266" y="155"/>
                          <a:pt x="266" y="155"/>
                          <a:pt x="266" y="155"/>
                        </a:cubicBezTo>
                        <a:cubicBezTo>
                          <a:pt x="267" y="154"/>
                          <a:pt x="267" y="154"/>
                          <a:pt x="268" y="153"/>
                        </a:cubicBezTo>
                        <a:cubicBezTo>
                          <a:pt x="270" y="153"/>
                          <a:pt x="270" y="153"/>
                          <a:pt x="270" y="153"/>
                        </a:cubicBezTo>
                        <a:cubicBezTo>
                          <a:pt x="270" y="155"/>
                          <a:pt x="270" y="155"/>
                          <a:pt x="270" y="155"/>
                        </a:cubicBezTo>
                        <a:cubicBezTo>
                          <a:pt x="270" y="158"/>
                          <a:pt x="266" y="158"/>
                          <a:pt x="266" y="160"/>
                        </a:cubicBezTo>
                        <a:cubicBezTo>
                          <a:pt x="266" y="163"/>
                          <a:pt x="269" y="164"/>
                          <a:pt x="269" y="166"/>
                        </a:cubicBezTo>
                        <a:cubicBezTo>
                          <a:pt x="269" y="168"/>
                          <a:pt x="264" y="168"/>
                          <a:pt x="264" y="170"/>
                        </a:cubicBezTo>
                        <a:cubicBezTo>
                          <a:pt x="264" y="173"/>
                          <a:pt x="266" y="174"/>
                          <a:pt x="267" y="176"/>
                        </a:cubicBezTo>
                        <a:cubicBezTo>
                          <a:pt x="269" y="178"/>
                          <a:pt x="269" y="181"/>
                          <a:pt x="272" y="182"/>
                        </a:cubicBezTo>
                        <a:cubicBezTo>
                          <a:pt x="277" y="179"/>
                          <a:pt x="277" y="179"/>
                          <a:pt x="277" y="179"/>
                        </a:cubicBezTo>
                        <a:cubicBezTo>
                          <a:pt x="278" y="179"/>
                          <a:pt x="278" y="179"/>
                          <a:pt x="278" y="179"/>
                        </a:cubicBezTo>
                        <a:cubicBezTo>
                          <a:pt x="278" y="180"/>
                          <a:pt x="279" y="181"/>
                          <a:pt x="279" y="181"/>
                        </a:cubicBezTo>
                        <a:cubicBezTo>
                          <a:pt x="279" y="183"/>
                          <a:pt x="278" y="184"/>
                          <a:pt x="278" y="186"/>
                        </a:cubicBezTo>
                        <a:cubicBezTo>
                          <a:pt x="278" y="187"/>
                          <a:pt x="278" y="187"/>
                          <a:pt x="278" y="189"/>
                        </a:cubicBezTo>
                        <a:cubicBezTo>
                          <a:pt x="278" y="191"/>
                          <a:pt x="276" y="191"/>
                          <a:pt x="274" y="193"/>
                        </a:cubicBezTo>
                        <a:cubicBezTo>
                          <a:pt x="275" y="196"/>
                          <a:pt x="276" y="197"/>
                          <a:pt x="277" y="200"/>
                        </a:cubicBezTo>
                        <a:cubicBezTo>
                          <a:pt x="278" y="201"/>
                          <a:pt x="277" y="203"/>
                          <a:pt x="279" y="203"/>
                        </a:cubicBezTo>
                        <a:cubicBezTo>
                          <a:pt x="281" y="203"/>
                          <a:pt x="283" y="201"/>
                          <a:pt x="285" y="201"/>
                        </a:cubicBezTo>
                        <a:cubicBezTo>
                          <a:pt x="287" y="208"/>
                          <a:pt x="291" y="211"/>
                          <a:pt x="295" y="219"/>
                        </a:cubicBezTo>
                        <a:cubicBezTo>
                          <a:pt x="293" y="219"/>
                          <a:pt x="291" y="220"/>
                          <a:pt x="291" y="221"/>
                        </a:cubicBezTo>
                        <a:cubicBezTo>
                          <a:pt x="291" y="223"/>
                          <a:pt x="292" y="225"/>
                          <a:pt x="294" y="226"/>
                        </a:cubicBezTo>
                        <a:cubicBezTo>
                          <a:pt x="295" y="227"/>
                          <a:pt x="296" y="226"/>
                          <a:pt x="297" y="226"/>
                        </a:cubicBezTo>
                        <a:cubicBezTo>
                          <a:pt x="299" y="227"/>
                          <a:pt x="299" y="229"/>
                          <a:pt x="300" y="231"/>
                        </a:cubicBezTo>
                        <a:cubicBezTo>
                          <a:pt x="301" y="233"/>
                          <a:pt x="303" y="234"/>
                          <a:pt x="303" y="237"/>
                        </a:cubicBezTo>
                        <a:cubicBezTo>
                          <a:pt x="303" y="242"/>
                          <a:pt x="303" y="242"/>
                          <a:pt x="303" y="242"/>
                        </a:cubicBezTo>
                        <a:cubicBezTo>
                          <a:pt x="303" y="243"/>
                          <a:pt x="302" y="244"/>
                          <a:pt x="301" y="244"/>
                        </a:cubicBezTo>
                        <a:cubicBezTo>
                          <a:pt x="300" y="244"/>
                          <a:pt x="299" y="244"/>
                          <a:pt x="299" y="244"/>
                        </a:cubicBezTo>
                        <a:cubicBezTo>
                          <a:pt x="299" y="246"/>
                          <a:pt x="299" y="248"/>
                          <a:pt x="299" y="250"/>
                        </a:cubicBezTo>
                        <a:cubicBezTo>
                          <a:pt x="299" y="253"/>
                          <a:pt x="300" y="257"/>
                          <a:pt x="303" y="257"/>
                        </a:cubicBezTo>
                        <a:cubicBezTo>
                          <a:pt x="304" y="257"/>
                          <a:pt x="306" y="257"/>
                          <a:pt x="306" y="258"/>
                        </a:cubicBezTo>
                        <a:cubicBezTo>
                          <a:pt x="306" y="259"/>
                          <a:pt x="305" y="259"/>
                          <a:pt x="305" y="260"/>
                        </a:cubicBezTo>
                        <a:cubicBezTo>
                          <a:pt x="305" y="262"/>
                          <a:pt x="306" y="263"/>
                          <a:pt x="306" y="265"/>
                        </a:cubicBezTo>
                        <a:cubicBezTo>
                          <a:pt x="306" y="268"/>
                          <a:pt x="304" y="269"/>
                          <a:pt x="304" y="271"/>
                        </a:cubicBezTo>
                        <a:cubicBezTo>
                          <a:pt x="304" y="277"/>
                          <a:pt x="308" y="279"/>
                          <a:pt x="308" y="285"/>
                        </a:cubicBezTo>
                        <a:cubicBezTo>
                          <a:pt x="308" y="286"/>
                          <a:pt x="308" y="286"/>
                          <a:pt x="308" y="286"/>
                        </a:cubicBezTo>
                        <a:cubicBezTo>
                          <a:pt x="306" y="286"/>
                          <a:pt x="306" y="286"/>
                          <a:pt x="306" y="286"/>
                        </a:cubicBezTo>
                        <a:cubicBezTo>
                          <a:pt x="301" y="286"/>
                          <a:pt x="300" y="280"/>
                          <a:pt x="295" y="280"/>
                        </a:cubicBezTo>
                        <a:cubicBezTo>
                          <a:pt x="295" y="274"/>
                          <a:pt x="295" y="274"/>
                          <a:pt x="295" y="274"/>
                        </a:cubicBezTo>
                        <a:cubicBezTo>
                          <a:pt x="293" y="274"/>
                          <a:pt x="293" y="274"/>
                          <a:pt x="293" y="274"/>
                        </a:cubicBezTo>
                        <a:cubicBezTo>
                          <a:pt x="292" y="274"/>
                          <a:pt x="292" y="275"/>
                          <a:pt x="291" y="275"/>
                        </a:cubicBezTo>
                        <a:cubicBezTo>
                          <a:pt x="287" y="275"/>
                          <a:pt x="286" y="272"/>
                          <a:pt x="284" y="270"/>
                        </a:cubicBezTo>
                        <a:cubicBezTo>
                          <a:pt x="280" y="267"/>
                          <a:pt x="277" y="265"/>
                          <a:pt x="272" y="265"/>
                        </a:cubicBezTo>
                        <a:cubicBezTo>
                          <a:pt x="269" y="265"/>
                          <a:pt x="269" y="265"/>
                          <a:pt x="269" y="265"/>
                        </a:cubicBezTo>
                        <a:cubicBezTo>
                          <a:pt x="269" y="267"/>
                          <a:pt x="269" y="267"/>
                          <a:pt x="269" y="267"/>
                        </a:cubicBezTo>
                        <a:cubicBezTo>
                          <a:pt x="271" y="270"/>
                          <a:pt x="272" y="273"/>
                          <a:pt x="272" y="276"/>
                        </a:cubicBezTo>
                        <a:cubicBezTo>
                          <a:pt x="272" y="276"/>
                          <a:pt x="272" y="276"/>
                          <a:pt x="272" y="276"/>
                        </a:cubicBezTo>
                        <a:cubicBezTo>
                          <a:pt x="273" y="276"/>
                          <a:pt x="274" y="275"/>
                          <a:pt x="274" y="275"/>
                        </a:cubicBezTo>
                        <a:cubicBezTo>
                          <a:pt x="278" y="275"/>
                          <a:pt x="279" y="280"/>
                          <a:pt x="283" y="280"/>
                        </a:cubicBezTo>
                        <a:cubicBezTo>
                          <a:pt x="284" y="280"/>
                          <a:pt x="285" y="280"/>
                          <a:pt x="287" y="280"/>
                        </a:cubicBezTo>
                        <a:cubicBezTo>
                          <a:pt x="291" y="280"/>
                          <a:pt x="292" y="282"/>
                          <a:pt x="296" y="283"/>
                        </a:cubicBezTo>
                        <a:cubicBezTo>
                          <a:pt x="295" y="286"/>
                          <a:pt x="292" y="287"/>
                          <a:pt x="291" y="291"/>
                        </a:cubicBezTo>
                        <a:cubicBezTo>
                          <a:pt x="290" y="295"/>
                          <a:pt x="290" y="297"/>
                          <a:pt x="290" y="301"/>
                        </a:cubicBezTo>
                        <a:cubicBezTo>
                          <a:pt x="290" y="307"/>
                          <a:pt x="292" y="311"/>
                          <a:pt x="295" y="316"/>
                        </a:cubicBezTo>
                        <a:cubicBezTo>
                          <a:pt x="297" y="320"/>
                          <a:pt x="300" y="323"/>
                          <a:pt x="305" y="323"/>
                        </a:cubicBezTo>
                        <a:cubicBezTo>
                          <a:pt x="306" y="323"/>
                          <a:pt x="307" y="322"/>
                          <a:pt x="309" y="322"/>
                        </a:cubicBezTo>
                        <a:cubicBezTo>
                          <a:pt x="311" y="322"/>
                          <a:pt x="311" y="325"/>
                          <a:pt x="311" y="328"/>
                        </a:cubicBezTo>
                        <a:cubicBezTo>
                          <a:pt x="312" y="331"/>
                          <a:pt x="313" y="333"/>
                          <a:pt x="315" y="336"/>
                        </a:cubicBezTo>
                        <a:cubicBezTo>
                          <a:pt x="315" y="336"/>
                          <a:pt x="315" y="336"/>
                          <a:pt x="315" y="336"/>
                        </a:cubicBezTo>
                        <a:cubicBezTo>
                          <a:pt x="305" y="348"/>
                          <a:pt x="300" y="359"/>
                          <a:pt x="286" y="365"/>
                        </a:cubicBezTo>
                        <a:cubicBezTo>
                          <a:pt x="281" y="367"/>
                          <a:pt x="279" y="368"/>
                          <a:pt x="275" y="370"/>
                        </a:cubicBezTo>
                        <a:cubicBezTo>
                          <a:pt x="272" y="372"/>
                          <a:pt x="273" y="377"/>
                          <a:pt x="269" y="377"/>
                        </a:cubicBezTo>
                        <a:cubicBezTo>
                          <a:pt x="265" y="377"/>
                          <a:pt x="263" y="374"/>
                          <a:pt x="261" y="370"/>
                        </a:cubicBezTo>
                        <a:close/>
                      </a:path>
                    </a:pathLst>
                  </a:custGeom>
                  <a:solidFill>
                    <a:srgbClr val="81CCEA">
                      <a:alpha val="20000"/>
                    </a:srgbClr>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67">
                      <a:solidFill>
                        <a:srgbClr val="FFFFFF"/>
                      </a:solidFill>
                      <a:latin typeface="Calibri"/>
                      <a:ea typeface="Calibri"/>
                      <a:cs typeface="Calibri"/>
                      <a:sym typeface="Calibri"/>
                    </a:endParaRPr>
                  </a:p>
                </p:txBody>
              </p:sp>
              <p:sp>
                <p:nvSpPr>
                  <p:cNvPr id="52" name="Google Shape;52;p4"/>
                  <p:cNvSpPr/>
                  <p:nvPr/>
                </p:nvSpPr>
                <p:spPr>
                  <a:xfrm>
                    <a:off x="6132513" y="1274763"/>
                    <a:ext cx="323850" cy="347662"/>
                  </a:xfrm>
                  <a:custGeom>
                    <a:avLst/>
                    <a:gdLst/>
                    <a:ahLst/>
                    <a:cxnLst/>
                    <a:rect l="l" t="t" r="r" b="b"/>
                    <a:pathLst>
                      <a:path w="222" h="239" extrusionOk="0">
                        <a:moveTo>
                          <a:pt x="141" y="145"/>
                        </a:moveTo>
                        <a:cubicBezTo>
                          <a:pt x="131" y="147"/>
                          <a:pt x="131" y="147"/>
                          <a:pt x="131" y="147"/>
                        </a:cubicBezTo>
                        <a:cubicBezTo>
                          <a:pt x="131" y="148"/>
                          <a:pt x="131" y="148"/>
                          <a:pt x="131" y="148"/>
                        </a:cubicBezTo>
                        <a:cubicBezTo>
                          <a:pt x="131" y="150"/>
                          <a:pt x="132" y="151"/>
                          <a:pt x="132" y="154"/>
                        </a:cubicBezTo>
                        <a:cubicBezTo>
                          <a:pt x="133" y="154"/>
                          <a:pt x="133" y="154"/>
                          <a:pt x="133" y="154"/>
                        </a:cubicBezTo>
                        <a:cubicBezTo>
                          <a:pt x="134" y="154"/>
                          <a:pt x="134" y="154"/>
                          <a:pt x="135" y="154"/>
                        </a:cubicBezTo>
                        <a:cubicBezTo>
                          <a:pt x="137" y="154"/>
                          <a:pt x="138" y="155"/>
                          <a:pt x="140" y="156"/>
                        </a:cubicBezTo>
                        <a:cubicBezTo>
                          <a:pt x="143" y="157"/>
                          <a:pt x="145" y="156"/>
                          <a:pt x="147" y="158"/>
                        </a:cubicBezTo>
                        <a:cubicBezTo>
                          <a:pt x="149" y="158"/>
                          <a:pt x="149" y="160"/>
                          <a:pt x="151" y="160"/>
                        </a:cubicBezTo>
                        <a:cubicBezTo>
                          <a:pt x="151" y="160"/>
                          <a:pt x="152" y="160"/>
                          <a:pt x="153" y="160"/>
                        </a:cubicBezTo>
                        <a:cubicBezTo>
                          <a:pt x="159" y="160"/>
                          <a:pt x="160" y="166"/>
                          <a:pt x="164" y="170"/>
                        </a:cubicBezTo>
                        <a:cubicBezTo>
                          <a:pt x="165" y="170"/>
                          <a:pt x="166" y="169"/>
                          <a:pt x="166" y="167"/>
                        </a:cubicBezTo>
                        <a:cubicBezTo>
                          <a:pt x="166" y="163"/>
                          <a:pt x="166" y="163"/>
                          <a:pt x="166" y="163"/>
                        </a:cubicBezTo>
                        <a:cubicBezTo>
                          <a:pt x="166" y="160"/>
                          <a:pt x="167" y="159"/>
                          <a:pt x="167" y="156"/>
                        </a:cubicBezTo>
                        <a:cubicBezTo>
                          <a:pt x="167" y="155"/>
                          <a:pt x="167" y="154"/>
                          <a:pt x="167" y="153"/>
                        </a:cubicBezTo>
                        <a:cubicBezTo>
                          <a:pt x="167" y="153"/>
                          <a:pt x="166" y="153"/>
                          <a:pt x="166" y="152"/>
                        </a:cubicBezTo>
                        <a:cubicBezTo>
                          <a:pt x="163" y="156"/>
                          <a:pt x="163" y="158"/>
                          <a:pt x="160" y="162"/>
                        </a:cubicBezTo>
                        <a:cubicBezTo>
                          <a:pt x="160" y="156"/>
                          <a:pt x="160" y="156"/>
                          <a:pt x="160" y="156"/>
                        </a:cubicBezTo>
                        <a:cubicBezTo>
                          <a:pt x="160" y="154"/>
                          <a:pt x="159" y="151"/>
                          <a:pt x="161" y="149"/>
                        </a:cubicBezTo>
                        <a:cubicBezTo>
                          <a:pt x="163" y="147"/>
                          <a:pt x="166" y="147"/>
                          <a:pt x="166" y="144"/>
                        </a:cubicBezTo>
                        <a:cubicBezTo>
                          <a:pt x="166" y="141"/>
                          <a:pt x="164" y="139"/>
                          <a:pt x="162" y="139"/>
                        </a:cubicBezTo>
                        <a:cubicBezTo>
                          <a:pt x="159" y="139"/>
                          <a:pt x="159" y="141"/>
                          <a:pt x="157" y="143"/>
                        </a:cubicBezTo>
                        <a:cubicBezTo>
                          <a:pt x="156" y="144"/>
                          <a:pt x="154" y="144"/>
                          <a:pt x="152" y="144"/>
                        </a:cubicBezTo>
                        <a:cubicBezTo>
                          <a:pt x="150" y="144"/>
                          <a:pt x="150" y="147"/>
                          <a:pt x="149" y="147"/>
                        </a:cubicBezTo>
                        <a:cubicBezTo>
                          <a:pt x="146" y="147"/>
                          <a:pt x="144" y="145"/>
                          <a:pt x="141" y="145"/>
                        </a:cubicBezTo>
                        <a:close/>
                        <a:moveTo>
                          <a:pt x="125" y="145"/>
                        </a:moveTo>
                        <a:cubicBezTo>
                          <a:pt x="124" y="142"/>
                          <a:pt x="124" y="141"/>
                          <a:pt x="123" y="138"/>
                        </a:cubicBezTo>
                        <a:cubicBezTo>
                          <a:pt x="120" y="139"/>
                          <a:pt x="120" y="143"/>
                          <a:pt x="118" y="145"/>
                        </a:cubicBezTo>
                        <a:cubicBezTo>
                          <a:pt x="117" y="144"/>
                          <a:pt x="117" y="143"/>
                          <a:pt x="116" y="143"/>
                        </a:cubicBezTo>
                        <a:cubicBezTo>
                          <a:pt x="115" y="143"/>
                          <a:pt x="115" y="144"/>
                          <a:pt x="114" y="145"/>
                        </a:cubicBezTo>
                        <a:cubicBezTo>
                          <a:pt x="111" y="146"/>
                          <a:pt x="108" y="146"/>
                          <a:pt x="108" y="149"/>
                        </a:cubicBezTo>
                        <a:cubicBezTo>
                          <a:pt x="108" y="155"/>
                          <a:pt x="108" y="155"/>
                          <a:pt x="108" y="155"/>
                        </a:cubicBezTo>
                        <a:cubicBezTo>
                          <a:pt x="110" y="155"/>
                          <a:pt x="110" y="155"/>
                          <a:pt x="110" y="155"/>
                        </a:cubicBezTo>
                        <a:cubicBezTo>
                          <a:pt x="111" y="155"/>
                          <a:pt x="112" y="154"/>
                          <a:pt x="113" y="154"/>
                        </a:cubicBezTo>
                        <a:cubicBezTo>
                          <a:pt x="116" y="154"/>
                          <a:pt x="116" y="156"/>
                          <a:pt x="118" y="156"/>
                        </a:cubicBezTo>
                        <a:cubicBezTo>
                          <a:pt x="121" y="156"/>
                          <a:pt x="121" y="151"/>
                          <a:pt x="124" y="151"/>
                        </a:cubicBezTo>
                        <a:cubicBezTo>
                          <a:pt x="124" y="150"/>
                          <a:pt x="124" y="150"/>
                          <a:pt x="124" y="149"/>
                        </a:cubicBezTo>
                        <a:cubicBezTo>
                          <a:pt x="125" y="145"/>
                          <a:pt x="125" y="145"/>
                          <a:pt x="125" y="145"/>
                        </a:cubicBezTo>
                        <a:close/>
                        <a:moveTo>
                          <a:pt x="113" y="71"/>
                        </a:moveTo>
                        <a:cubicBezTo>
                          <a:pt x="112" y="70"/>
                          <a:pt x="111" y="70"/>
                          <a:pt x="110" y="70"/>
                        </a:cubicBezTo>
                        <a:cubicBezTo>
                          <a:pt x="109" y="70"/>
                          <a:pt x="108" y="70"/>
                          <a:pt x="108" y="70"/>
                        </a:cubicBezTo>
                        <a:cubicBezTo>
                          <a:pt x="108" y="71"/>
                          <a:pt x="109" y="72"/>
                          <a:pt x="109" y="72"/>
                        </a:cubicBezTo>
                        <a:cubicBezTo>
                          <a:pt x="108" y="73"/>
                          <a:pt x="108" y="73"/>
                          <a:pt x="108" y="73"/>
                        </a:cubicBezTo>
                        <a:cubicBezTo>
                          <a:pt x="109" y="73"/>
                          <a:pt x="110" y="74"/>
                          <a:pt x="111" y="74"/>
                        </a:cubicBezTo>
                        <a:cubicBezTo>
                          <a:pt x="109" y="75"/>
                          <a:pt x="108" y="75"/>
                          <a:pt x="107" y="76"/>
                        </a:cubicBezTo>
                        <a:cubicBezTo>
                          <a:pt x="108" y="78"/>
                          <a:pt x="108" y="79"/>
                          <a:pt x="109" y="81"/>
                        </a:cubicBezTo>
                        <a:cubicBezTo>
                          <a:pt x="110" y="80"/>
                          <a:pt x="110" y="77"/>
                          <a:pt x="111" y="77"/>
                        </a:cubicBezTo>
                        <a:cubicBezTo>
                          <a:pt x="113" y="77"/>
                          <a:pt x="113" y="78"/>
                          <a:pt x="114" y="78"/>
                        </a:cubicBezTo>
                        <a:cubicBezTo>
                          <a:pt x="115" y="78"/>
                          <a:pt x="116" y="78"/>
                          <a:pt x="116" y="77"/>
                        </a:cubicBezTo>
                        <a:cubicBezTo>
                          <a:pt x="116" y="76"/>
                          <a:pt x="115" y="75"/>
                          <a:pt x="115" y="74"/>
                        </a:cubicBezTo>
                        <a:cubicBezTo>
                          <a:pt x="115" y="73"/>
                          <a:pt x="114" y="72"/>
                          <a:pt x="113" y="71"/>
                        </a:cubicBezTo>
                        <a:close/>
                        <a:moveTo>
                          <a:pt x="216" y="14"/>
                        </a:moveTo>
                        <a:cubicBezTo>
                          <a:pt x="214" y="14"/>
                          <a:pt x="212" y="14"/>
                          <a:pt x="212" y="15"/>
                        </a:cubicBezTo>
                        <a:cubicBezTo>
                          <a:pt x="212" y="17"/>
                          <a:pt x="212" y="18"/>
                          <a:pt x="213" y="19"/>
                        </a:cubicBezTo>
                        <a:cubicBezTo>
                          <a:pt x="214" y="18"/>
                          <a:pt x="216" y="16"/>
                          <a:pt x="216" y="14"/>
                        </a:cubicBezTo>
                        <a:close/>
                        <a:moveTo>
                          <a:pt x="203" y="13"/>
                        </a:moveTo>
                        <a:cubicBezTo>
                          <a:pt x="204" y="14"/>
                          <a:pt x="205" y="14"/>
                          <a:pt x="205" y="15"/>
                        </a:cubicBezTo>
                        <a:cubicBezTo>
                          <a:pt x="203" y="15"/>
                          <a:pt x="203" y="15"/>
                          <a:pt x="203" y="15"/>
                        </a:cubicBezTo>
                        <a:cubicBezTo>
                          <a:pt x="203" y="16"/>
                          <a:pt x="203" y="16"/>
                          <a:pt x="203" y="16"/>
                        </a:cubicBezTo>
                        <a:cubicBezTo>
                          <a:pt x="201" y="18"/>
                          <a:pt x="201" y="18"/>
                          <a:pt x="201" y="18"/>
                        </a:cubicBezTo>
                        <a:cubicBezTo>
                          <a:pt x="205" y="23"/>
                          <a:pt x="209" y="25"/>
                          <a:pt x="215" y="25"/>
                        </a:cubicBezTo>
                        <a:cubicBezTo>
                          <a:pt x="215" y="26"/>
                          <a:pt x="215" y="26"/>
                          <a:pt x="215" y="26"/>
                        </a:cubicBezTo>
                        <a:cubicBezTo>
                          <a:pt x="214" y="28"/>
                          <a:pt x="213" y="29"/>
                          <a:pt x="213" y="31"/>
                        </a:cubicBezTo>
                        <a:cubicBezTo>
                          <a:pt x="214" y="35"/>
                          <a:pt x="214" y="35"/>
                          <a:pt x="214" y="35"/>
                        </a:cubicBezTo>
                        <a:cubicBezTo>
                          <a:pt x="213" y="36"/>
                          <a:pt x="211" y="36"/>
                          <a:pt x="211" y="38"/>
                        </a:cubicBezTo>
                        <a:cubicBezTo>
                          <a:pt x="211" y="41"/>
                          <a:pt x="214" y="42"/>
                          <a:pt x="216" y="43"/>
                        </a:cubicBezTo>
                        <a:cubicBezTo>
                          <a:pt x="218" y="44"/>
                          <a:pt x="218" y="46"/>
                          <a:pt x="219" y="47"/>
                        </a:cubicBezTo>
                        <a:cubicBezTo>
                          <a:pt x="220" y="50"/>
                          <a:pt x="222" y="50"/>
                          <a:pt x="222" y="53"/>
                        </a:cubicBezTo>
                        <a:cubicBezTo>
                          <a:pt x="222" y="56"/>
                          <a:pt x="221" y="59"/>
                          <a:pt x="218" y="59"/>
                        </a:cubicBezTo>
                        <a:cubicBezTo>
                          <a:pt x="215" y="59"/>
                          <a:pt x="214" y="57"/>
                          <a:pt x="210" y="57"/>
                        </a:cubicBezTo>
                        <a:cubicBezTo>
                          <a:pt x="210" y="56"/>
                          <a:pt x="210" y="56"/>
                          <a:pt x="210" y="56"/>
                        </a:cubicBezTo>
                        <a:cubicBezTo>
                          <a:pt x="211" y="54"/>
                          <a:pt x="211" y="53"/>
                          <a:pt x="212" y="52"/>
                        </a:cubicBezTo>
                        <a:cubicBezTo>
                          <a:pt x="212" y="52"/>
                          <a:pt x="211" y="52"/>
                          <a:pt x="210" y="52"/>
                        </a:cubicBezTo>
                        <a:cubicBezTo>
                          <a:pt x="205" y="52"/>
                          <a:pt x="205" y="52"/>
                          <a:pt x="205" y="52"/>
                        </a:cubicBezTo>
                        <a:cubicBezTo>
                          <a:pt x="205" y="52"/>
                          <a:pt x="204" y="52"/>
                          <a:pt x="203" y="52"/>
                        </a:cubicBezTo>
                        <a:cubicBezTo>
                          <a:pt x="203" y="50"/>
                          <a:pt x="202" y="49"/>
                          <a:pt x="202" y="48"/>
                        </a:cubicBezTo>
                        <a:cubicBezTo>
                          <a:pt x="202" y="47"/>
                          <a:pt x="203" y="47"/>
                          <a:pt x="203" y="46"/>
                        </a:cubicBezTo>
                        <a:cubicBezTo>
                          <a:pt x="203" y="43"/>
                          <a:pt x="198" y="44"/>
                          <a:pt x="195" y="43"/>
                        </a:cubicBezTo>
                        <a:cubicBezTo>
                          <a:pt x="192" y="41"/>
                          <a:pt x="191" y="36"/>
                          <a:pt x="187" y="36"/>
                        </a:cubicBezTo>
                        <a:cubicBezTo>
                          <a:pt x="185" y="36"/>
                          <a:pt x="184" y="37"/>
                          <a:pt x="183" y="37"/>
                        </a:cubicBezTo>
                        <a:cubicBezTo>
                          <a:pt x="182" y="37"/>
                          <a:pt x="182" y="37"/>
                          <a:pt x="181" y="37"/>
                        </a:cubicBezTo>
                        <a:cubicBezTo>
                          <a:pt x="181" y="36"/>
                          <a:pt x="181" y="36"/>
                          <a:pt x="181" y="36"/>
                        </a:cubicBezTo>
                        <a:cubicBezTo>
                          <a:pt x="181" y="34"/>
                          <a:pt x="183" y="33"/>
                          <a:pt x="183" y="32"/>
                        </a:cubicBezTo>
                        <a:cubicBezTo>
                          <a:pt x="183" y="30"/>
                          <a:pt x="183" y="29"/>
                          <a:pt x="183" y="26"/>
                        </a:cubicBezTo>
                        <a:cubicBezTo>
                          <a:pt x="183" y="25"/>
                          <a:pt x="182" y="24"/>
                          <a:pt x="181" y="22"/>
                        </a:cubicBezTo>
                        <a:cubicBezTo>
                          <a:pt x="183" y="23"/>
                          <a:pt x="184" y="24"/>
                          <a:pt x="185" y="24"/>
                        </a:cubicBezTo>
                        <a:cubicBezTo>
                          <a:pt x="187" y="24"/>
                          <a:pt x="187" y="24"/>
                          <a:pt x="187" y="24"/>
                        </a:cubicBezTo>
                        <a:cubicBezTo>
                          <a:pt x="187" y="22"/>
                          <a:pt x="187" y="21"/>
                          <a:pt x="188" y="20"/>
                        </a:cubicBezTo>
                        <a:cubicBezTo>
                          <a:pt x="188" y="19"/>
                          <a:pt x="188" y="19"/>
                          <a:pt x="188" y="19"/>
                        </a:cubicBezTo>
                        <a:cubicBezTo>
                          <a:pt x="186" y="19"/>
                          <a:pt x="184" y="18"/>
                          <a:pt x="184" y="16"/>
                        </a:cubicBezTo>
                        <a:cubicBezTo>
                          <a:pt x="184" y="15"/>
                          <a:pt x="185" y="15"/>
                          <a:pt x="186" y="15"/>
                        </a:cubicBezTo>
                        <a:cubicBezTo>
                          <a:pt x="190" y="17"/>
                          <a:pt x="190" y="17"/>
                          <a:pt x="190" y="17"/>
                        </a:cubicBezTo>
                        <a:cubicBezTo>
                          <a:pt x="190" y="16"/>
                          <a:pt x="191" y="15"/>
                          <a:pt x="191" y="14"/>
                        </a:cubicBezTo>
                        <a:cubicBezTo>
                          <a:pt x="191" y="13"/>
                          <a:pt x="189" y="13"/>
                          <a:pt x="189" y="11"/>
                        </a:cubicBezTo>
                        <a:cubicBezTo>
                          <a:pt x="189" y="10"/>
                          <a:pt x="190" y="9"/>
                          <a:pt x="190" y="8"/>
                        </a:cubicBezTo>
                        <a:cubicBezTo>
                          <a:pt x="190" y="7"/>
                          <a:pt x="189" y="6"/>
                          <a:pt x="188" y="4"/>
                        </a:cubicBezTo>
                        <a:cubicBezTo>
                          <a:pt x="193" y="2"/>
                          <a:pt x="196" y="2"/>
                          <a:pt x="200" y="0"/>
                        </a:cubicBezTo>
                        <a:cubicBezTo>
                          <a:pt x="202" y="2"/>
                          <a:pt x="201" y="4"/>
                          <a:pt x="201" y="6"/>
                        </a:cubicBezTo>
                        <a:cubicBezTo>
                          <a:pt x="201" y="9"/>
                          <a:pt x="202" y="11"/>
                          <a:pt x="203" y="13"/>
                        </a:cubicBezTo>
                        <a:close/>
                        <a:moveTo>
                          <a:pt x="142" y="30"/>
                        </a:moveTo>
                        <a:cubicBezTo>
                          <a:pt x="142" y="34"/>
                          <a:pt x="146" y="37"/>
                          <a:pt x="150" y="37"/>
                        </a:cubicBezTo>
                        <a:cubicBezTo>
                          <a:pt x="153" y="37"/>
                          <a:pt x="153" y="37"/>
                          <a:pt x="153" y="37"/>
                        </a:cubicBezTo>
                        <a:cubicBezTo>
                          <a:pt x="153" y="27"/>
                          <a:pt x="153" y="27"/>
                          <a:pt x="153" y="27"/>
                        </a:cubicBezTo>
                        <a:cubicBezTo>
                          <a:pt x="151" y="25"/>
                          <a:pt x="149" y="27"/>
                          <a:pt x="146" y="28"/>
                        </a:cubicBezTo>
                        <a:cubicBezTo>
                          <a:pt x="145" y="28"/>
                          <a:pt x="142" y="28"/>
                          <a:pt x="142" y="30"/>
                        </a:cubicBezTo>
                        <a:close/>
                        <a:moveTo>
                          <a:pt x="21" y="48"/>
                        </a:moveTo>
                        <a:cubicBezTo>
                          <a:pt x="23" y="52"/>
                          <a:pt x="25" y="55"/>
                          <a:pt x="29" y="55"/>
                        </a:cubicBezTo>
                        <a:cubicBezTo>
                          <a:pt x="33" y="55"/>
                          <a:pt x="32" y="50"/>
                          <a:pt x="35" y="48"/>
                        </a:cubicBezTo>
                        <a:cubicBezTo>
                          <a:pt x="39" y="46"/>
                          <a:pt x="41" y="45"/>
                          <a:pt x="46" y="43"/>
                        </a:cubicBezTo>
                        <a:cubicBezTo>
                          <a:pt x="60" y="37"/>
                          <a:pt x="65" y="26"/>
                          <a:pt x="75" y="14"/>
                        </a:cubicBezTo>
                        <a:cubicBezTo>
                          <a:pt x="75" y="14"/>
                          <a:pt x="75" y="14"/>
                          <a:pt x="75" y="14"/>
                        </a:cubicBezTo>
                        <a:cubicBezTo>
                          <a:pt x="75" y="14"/>
                          <a:pt x="75" y="14"/>
                          <a:pt x="75" y="15"/>
                        </a:cubicBezTo>
                        <a:cubicBezTo>
                          <a:pt x="78" y="20"/>
                          <a:pt x="79" y="23"/>
                          <a:pt x="82" y="28"/>
                        </a:cubicBezTo>
                        <a:cubicBezTo>
                          <a:pt x="88" y="38"/>
                          <a:pt x="96" y="43"/>
                          <a:pt x="107" y="46"/>
                        </a:cubicBezTo>
                        <a:cubicBezTo>
                          <a:pt x="106" y="50"/>
                          <a:pt x="101" y="51"/>
                          <a:pt x="101" y="56"/>
                        </a:cubicBezTo>
                        <a:cubicBezTo>
                          <a:pt x="101" y="57"/>
                          <a:pt x="102" y="58"/>
                          <a:pt x="103" y="59"/>
                        </a:cubicBezTo>
                        <a:cubicBezTo>
                          <a:pt x="103" y="60"/>
                          <a:pt x="103" y="62"/>
                          <a:pt x="104" y="63"/>
                        </a:cubicBezTo>
                        <a:cubicBezTo>
                          <a:pt x="107" y="63"/>
                          <a:pt x="108" y="63"/>
                          <a:pt x="111" y="63"/>
                        </a:cubicBezTo>
                        <a:cubicBezTo>
                          <a:pt x="112" y="63"/>
                          <a:pt x="112" y="63"/>
                          <a:pt x="113" y="63"/>
                        </a:cubicBezTo>
                        <a:cubicBezTo>
                          <a:pt x="113" y="63"/>
                          <a:pt x="113" y="64"/>
                          <a:pt x="113" y="64"/>
                        </a:cubicBezTo>
                        <a:cubicBezTo>
                          <a:pt x="113" y="66"/>
                          <a:pt x="111" y="66"/>
                          <a:pt x="109" y="67"/>
                        </a:cubicBezTo>
                        <a:cubicBezTo>
                          <a:pt x="104" y="68"/>
                          <a:pt x="102" y="68"/>
                          <a:pt x="98" y="70"/>
                        </a:cubicBezTo>
                        <a:cubicBezTo>
                          <a:pt x="96" y="71"/>
                          <a:pt x="93" y="72"/>
                          <a:pt x="93" y="74"/>
                        </a:cubicBezTo>
                        <a:cubicBezTo>
                          <a:pt x="93" y="75"/>
                          <a:pt x="94" y="75"/>
                          <a:pt x="94" y="75"/>
                        </a:cubicBezTo>
                        <a:cubicBezTo>
                          <a:pt x="95" y="75"/>
                          <a:pt x="95" y="75"/>
                          <a:pt x="96" y="75"/>
                        </a:cubicBezTo>
                        <a:cubicBezTo>
                          <a:pt x="98" y="75"/>
                          <a:pt x="99" y="76"/>
                          <a:pt x="99" y="78"/>
                        </a:cubicBezTo>
                        <a:cubicBezTo>
                          <a:pt x="96" y="87"/>
                          <a:pt x="96" y="87"/>
                          <a:pt x="96" y="87"/>
                        </a:cubicBezTo>
                        <a:cubicBezTo>
                          <a:pt x="94" y="95"/>
                          <a:pt x="88" y="98"/>
                          <a:pt x="88" y="107"/>
                        </a:cubicBezTo>
                        <a:cubicBezTo>
                          <a:pt x="88" y="110"/>
                          <a:pt x="89" y="115"/>
                          <a:pt x="93" y="115"/>
                        </a:cubicBezTo>
                        <a:cubicBezTo>
                          <a:pt x="98" y="115"/>
                          <a:pt x="101" y="111"/>
                          <a:pt x="106" y="110"/>
                        </a:cubicBezTo>
                        <a:cubicBezTo>
                          <a:pt x="106" y="111"/>
                          <a:pt x="107" y="111"/>
                          <a:pt x="107" y="111"/>
                        </a:cubicBezTo>
                        <a:cubicBezTo>
                          <a:pt x="107" y="115"/>
                          <a:pt x="103" y="116"/>
                          <a:pt x="99" y="118"/>
                        </a:cubicBezTo>
                        <a:cubicBezTo>
                          <a:pt x="97" y="119"/>
                          <a:pt x="95" y="120"/>
                          <a:pt x="95" y="122"/>
                        </a:cubicBezTo>
                        <a:cubicBezTo>
                          <a:pt x="95" y="125"/>
                          <a:pt x="97" y="127"/>
                          <a:pt x="98" y="131"/>
                        </a:cubicBezTo>
                        <a:cubicBezTo>
                          <a:pt x="100" y="135"/>
                          <a:pt x="100" y="138"/>
                          <a:pt x="101" y="142"/>
                        </a:cubicBezTo>
                        <a:cubicBezTo>
                          <a:pt x="101" y="140"/>
                          <a:pt x="101" y="140"/>
                          <a:pt x="101" y="140"/>
                        </a:cubicBezTo>
                        <a:cubicBezTo>
                          <a:pt x="101" y="147"/>
                          <a:pt x="98" y="155"/>
                          <a:pt x="91" y="155"/>
                        </a:cubicBezTo>
                        <a:cubicBezTo>
                          <a:pt x="87" y="155"/>
                          <a:pt x="85" y="152"/>
                          <a:pt x="81" y="151"/>
                        </a:cubicBezTo>
                        <a:cubicBezTo>
                          <a:pt x="80" y="151"/>
                          <a:pt x="80" y="151"/>
                          <a:pt x="80" y="151"/>
                        </a:cubicBezTo>
                        <a:cubicBezTo>
                          <a:pt x="80" y="154"/>
                          <a:pt x="80" y="154"/>
                          <a:pt x="80" y="154"/>
                        </a:cubicBezTo>
                        <a:cubicBezTo>
                          <a:pt x="80" y="158"/>
                          <a:pt x="83" y="159"/>
                          <a:pt x="83" y="163"/>
                        </a:cubicBezTo>
                        <a:cubicBezTo>
                          <a:pt x="88" y="162"/>
                          <a:pt x="90" y="159"/>
                          <a:pt x="94" y="159"/>
                        </a:cubicBezTo>
                        <a:cubicBezTo>
                          <a:pt x="100" y="159"/>
                          <a:pt x="103" y="161"/>
                          <a:pt x="108" y="161"/>
                        </a:cubicBezTo>
                        <a:cubicBezTo>
                          <a:pt x="111" y="161"/>
                          <a:pt x="113" y="160"/>
                          <a:pt x="116" y="160"/>
                        </a:cubicBezTo>
                        <a:cubicBezTo>
                          <a:pt x="116" y="160"/>
                          <a:pt x="116" y="160"/>
                          <a:pt x="116" y="161"/>
                        </a:cubicBezTo>
                        <a:cubicBezTo>
                          <a:pt x="114" y="171"/>
                          <a:pt x="116" y="166"/>
                          <a:pt x="121" y="164"/>
                        </a:cubicBezTo>
                        <a:cubicBezTo>
                          <a:pt x="125" y="164"/>
                          <a:pt x="124" y="173"/>
                          <a:pt x="129" y="173"/>
                        </a:cubicBezTo>
                        <a:cubicBezTo>
                          <a:pt x="130" y="173"/>
                          <a:pt x="131" y="172"/>
                          <a:pt x="133" y="172"/>
                        </a:cubicBezTo>
                        <a:cubicBezTo>
                          <a:pt x="132" y="171"/>
                          <a:pt x="131" y="170"/>
                          <a:pt x="131" y="168"/>
                        </a:cubicBezTo>
                        <a:cubicBezTo>
                          <a:pt x="131" y="167"/>
                          <a:pt x="132" y="166"/>
                          <a:pt x="132" y="166"/>
                        </a:cubicBezTo>
                        <a:cubicBezTo>
                          <a:pt x="133" y="166"/>
                          <a:pt x="134" y="167"/>
                          <a:pt x="135" y="167"/>
                        </a:cubicBezTo>
                        <a:cubicBezTo>
                          <a:pt x="137" y="167"/>
                          <a:pt x="138" y="166"/>
                          <a:pt x="139" y="166"/>
                        </a:cubicBezTo>
                        <a:cubicBezTo>
                          <a:pt x="144" y="166"/>
                          <a:pt x="147" y="166"/>
                          <a:pt x="151" y="170"/>
                        </a:cubicBezTo>
                        <a:cubicBezTo>
                          <a:pt x="149" y="171"/>
                          <a:pt x="149" y="172"/>
                          <a:pt x="149" y="174"/>
                        </a:cubicBezTo>
                        <a:cubicBezTo>
                          <a:pt x="149" y="177"/>
                          <a:pt x="153" y="178"/>
                          <a:pt x="156" y="179"/>
                        </a:cubicBezTo>
                        <a:cubicBezTo>
                          <a:pt x="158" y="179"/>
                          <a:pt x="159" y="181"/>
                          <a:pt x="161" y="181"/>
                        </a:cubicBezTo>
                        <a:cubicBezTo>
                          <a:pt x="163" y="181"/>
                          <a:pt x="164" y="178"/>
                          <a:pt x="166" y="178"/>
                        </a:cubicBezTo>
                        <a:cubicBezTo>
                          <a:pt x="169" y="178"/>
                          <a:pt x="169" y="181"/>
                          <a:pt x="172" y="182"/>
                        </a:cubicBezTo>
                        <a:cubicBezTo>
                          <a:pt x="176" y="184"/>
                          <a:pt x="182" y="185"/>
                          <a:pt x="182" y="190"/>
                        </a:cubicBezTo>
                        <a:cubicBezTo>
                          <a:pt x="182" y="207"/>
                          <a:pt x="182" y="207"/>
                          <a:pt x="182" y="207"/>
                        </a:cubicBezTo>
                        <a:cubicBezTo>
                          <a:pt x="182" y="208"/>
                          <a:pt x="182" y="210"/>
                          <a:pt x="182" y="211"/>
                        </a:cubicBezTo>
                        <a:cubicBezTo>
                          <a:pt x="182" y="211"/>
                          <a:pt x="182" y="211"/>
                          <a:pt x="182" y="211"/>
                        </a:cubicBezTo>
                        <a:cubicBezTo>
                          <a:pt x="178" y="212"/>
                          <a:pt x="175" y="212"/>
                          <a:pt x="171" y="213"/>
                        </a:cubicBezTo>
                        <a:cubicBezTo>
                          <a:pt x="169" y="214"/>
                          <a:pt x="170" y="216"/>
                          <a:pt x="168" y="216"/>
                        </a:cubicBezTo>
                        <a:cubicBezTo>
                          <a:pt x="165" y="218"/>
                          <a:pt x="163" y="218"/>
                          <a:pt x="160" y="219"/>
                        </a:cubicBezTo>
                        <a:cubicBezTo>
                          <a:pt x="157" y="220"/>
                          <a:pt x="157" y="224"/>
                          <a:pt x="154" y="225"/>
                        </a:cubicBezTo>
                        <a:cubicBezTo>
                          <a:pt x="147" y="229"/>
                          <a:pt x="142" y="229"/>
                          <a:pt x="135" y="231"/>
                        </a:cubicBezTo>
                        <a:cubicBezTo>
                          <a:pt x="134" y="231"/>
                          <a:pt x="133" y="232"/>
                          <a:pt x="132" y="232"/>
                        </a:cubicBezTo>
                        <a:cubicBezTo>
                          <a:pt x="130" y="232"/>
                          <a:pt x="129" y="229"/>
                          <a:pt x="126" y="229"/>
                        </a:cubicBezTo>
                        <a:cubicBezTo>
                          <a:pt x="124" y="229"/>
                          <a:pt x="124" y="231"/>
                          <a:pt x="122" y="232"/>
                        </a:cubicBezTo>
                        <a:cubicBezTo>
                          <a:pt x="119" y="236"/>
                          <a:pt x="116" y="238"/>
                          <a:pt x="111" y="238"/>
                        </a:cubicBezTo>
                        <a:cubicBezTo>
                          <a:pt x="109" y="238"/>
                          <a:pt x="108" y="237"/>
                          <a:pt x="107" y="236"/>
                        </a:cubicBezTo>
                        <a:cubicBezTo>
                          <a:pt x="96" y="239"/>
                          <a:pt x="96" y="239"/>
                          <a:pt x="96" y="239"/>
                        </a:cubicBezTo>
                        <a:cubicBezTo>
                          <a:pt x="92" y="238"/>
                          <a:pt x="91" y="236"/>
                          <a:pt x="90" y="233"/>
                        </a:cubicBezTo>
                        <a:cubicBezTo>
                          <a:pt x="88" y="227"/>
                          <a:pt x="88" y="224"/>
                          <a:pt x="87" y="218"/>
                        </a:cubicBezTo>
                        <a:cubicBezTo>
                          <a:pt x="87" y="218"/>
                          <a:pt x="87" y="218"/>
                          <a:pt x="87" y="218"/>
                        </a:cubicBezTo>
                        <a:cubicBezTo>
                          <a:pt x="91" y="217"/>
                          <a:pt x="93" y="213"/>
                          <a:pt x="97" y="211"/>
                        </a:cubicBezTo>
                        <a:cubicBezTo>
                          <a:pt x="102" y="210"/>
                          <a:pt x="104" y="208"/>
                          <a:pt x="108" y="205"/>
                        </a:cubicBezTo>
                        <a:cubicBezTo>
                          <a:pt x="109" y="203"/>
                          <a:pt x="111" y="202"/>
                          <a:pt x="111" y="200"/>
                        </a:cubicBezTo>
                        <a:cubicBezTo>
                          <a:pt x="111" y="196"/>
                          <a:pt x="107" y="192"/>
                          <a:pt x="103" y="192"/>
                        </a:cubicBezTo>
                        <a:cubicBezTo>
                          <a:pt x="102" y="192"/>
                          <a:pt x="101" y="193"/>
                          <a:pt x="100" y="193"/>
                        </a:cubicBezTo>
                        <a:cubicBezTo>
                          <a:pt x="97" y="193"/>
                          <a:pt x="95" y="191"/>
                          <a:pt x="95" y="188"/>
                        </a:cubicBezTo>
                        <a:cubicBezTo>
                          <a:pt x="95" y="186"/>
                          <a:pt x="99" y="186"/>
                          <a:pt x="99" y="184"/>
                        </a:cubicBezTo>
                        <a:cubicBezTo>
                          <a:pt x="99" y="182"/>
                          <a:pt x="97" y="181"/>
                          <a:pt x="97" y="180"/>
                        </a:cubicBezTo>
                        <a:cubicBezTo>
                          <a:pt x="97" y="178"/>
                          <a:pt x="98" y="178"/>
                          <a:pt x="98" y="177"/>
                        </a:cubicBezTo>
                        <a:cubicBezTo>
                          <a:pt x="96" y="178"/>
                          <a:pt x="96" y="178"/>
                          <a:pt x="96" y="178"/>
                        </a:cubicBezTo>
                        <a:cubicBezTo>
                          <a:pt x="91" y="178"/>
                          <a:pt x="91" y="178"/>
                          <a:pt x="91" y="178"/>
                        </a:cubicBezTo>
                        <a:cubicBezTo>
                          <a:pt x="86" y="178"/>
                          <a:pt x="85" y="182"/>
                          <a:pt x="81" y="184"/>
                        </a:cubicBezTo>
                        <a:cubicBezTo>
                          <a:pt x="79" y="185"/>
                          <a:pt x="77" y="187"/>
                          <a:pt x="75" y="188"/>
                        </a:cubicBezTo>
                        <a:cubicBezTo>
                          <a:pt x="73" y="189"/>
                          <a:pt x="71" y="190"/>
                          <a:pt x="71" y="192"/>
                        </a:cubicBezTo>
                        <a:cubicBezTo>
                          <a:pt x="71" y="194"/>
                          <a:pt x="69" y="193"/>
                          <a:pt x="68" y="193"/>
                        </a:cubicBezTo>
                        <a:cubicBezTo>
                          <a:pt x="65" y="193"/>
                          <a:pt x="65" y="195"/>
                          <a:pt x="63" y="196"/>
                        </a:cubicBezTo>
                        <a:cubicBezTo>
                          <a:pt x="60" y="198"/>
                          <a:pt x="59" y="199"/>
                          <a:pt x="57" y="200"/>
                        </a:cubicBezTo>
                        <a:cubicBezTo>
                          <a:pt x="56" y="201"/>
                          <a:pt x="56" y="203"/>
                          <a:pt x="54" y="203"/>
                        </a:cubicBezTo>
                        <a:cubicBezTo>
                          <a:pt x="52" y="203"/>
                          <a:pt x="52" y="199"/>
                          <a:pt x="52" y="197"/>
                        </a:cubicBezTo>
                        <a:cubicBezTo>
                          <a:pt x="52" y="194"/>
                          <a:pt x="51" y="193"/>
                          <a:pt x="50" y="190"/>
                        </a:cubicBezTo>
                        <a:cubicBezTo>
                          <a:pt x="48" y="185"/>
                          <a:pt x="48" y="182"/>
                          <a:pt x="48" y="176"/>
                        </a:cubicBezTo>
                        <a:cubicBezTo>
                          <a:pt x="47" y="171"/>
                          <a:pt x="45" y="168"/>
                          <a:pt x="43" y="162"/>
                        </a:cubicBezTo>
                        <a:cubicBezTo>
                          <a:pt x="42" y="156"/>
                          <a:pt x="42" y="153"/>
                          <a:pt x="39" y="149"/>
                        </a:cubicBezTo>
                        <a:cubicBezTo>
                          <a:pt x="28" y="131"/>
                          <a:pt x="24" y="119"/>
                          <a:pt x="10" y="104"/>
                        </a:cubicBezTo>
                        <a:cubicBezTo>
                          <a:pt x="7" y="100"/>
                          <a:pt x="7" y="97"/>
                          <a:pt x="4" y="94"/>
                        </a:cubicBezTo>
                        <a:cubicBezTo>
                          <a:pt x="2" y="89"/>
                          <a:pt x="0" y="87"/>
                          <a:pt x="0" y="82"/>
                        </a:cubicBezTo>
                        <a:cubicBezTo>
                          <a:pt x="0" y="77"/>
                          <a:pt x="6" y="75"/>
                          <a:pt x="10" y="75"/>
                        </a:cubicBezTo>
                        <a:cubicBezTo>
                          <a:pt x="18" y="75"/>
                          <a:pt x="17" y="85"/>
                          <a:pt x="24" y="88"/>
                        </a:cubicBezTo>
                        <a:cubicBezTo>
                          <a:pt x="28" y="90"/>
                          <a:pt x="32" y="90"/>
                          <a:pt x="34" y="94"/>
                        </a:cubicBezTo>
                        <a:cubicBezTo>
                          <a:pt x="35" y="97"/>
                          <a:pt x="35" y="101"/>
                          <a:pt x="38" y="101"/>
                        </a:cubicBezTo>
                        <a:cubicBezTo>
                          <a:pt x="38" y="101"/>
                          <a:pt x="38" y="100"/>
                          <a:pt x="39" y="100"/>
                        </a:cubicBezTo>
                        <a:cubicBezTo>
                          <a:pt x="37" y="94"/>
                          <a:pt x="34" y="91"/>
                          <a:pt x="34" y="85"/>
                        </a:cubicBezTo>
                        <a:cubicBezTo>
                          <a:pt x="34" y="79"/>
                          <a:pt x="36" y="76"/>
                          <a:pt x="38" y="71"/>
                        </a:cubicBezTo>
                        <a:cubicBezTo>
                          <a:pt x="38" y="71"/>
                          <a:pt x="38" y="70"/>
                          <a:pt x="37" y="70"/>
                        </a:cubicBezTo>
                        <a:cubicBezTo>
                          <a:pt x="36" y="70"/>
                          <a:pt x="35" y="71"/>
                          <a:pt x="34" y="71"/>
                        </a:cubicBezTo>
                        <a:cubicBezTo>
                          <a:pt x="29" y="71"/>
                          <a:pt x="26" y="72"/>
                          <a:pt x="21" y="72"/>
                        </a:cubicBezTo>
                        <a:cubicBezTo>
                          <a:pt x="17" y="72"/>
                          <a:pt x="15" y="70"/>
                          <a:pt x="13" y="67"/>
                        </a:cubicBezTo>
                        <a:cubicBezTo>
                          <a:pt x="17" y="53"/>
                          <a:pt x="17" y="53"/>
                          <a:pt x="17" y="53"/>
                        </a:cubicBezTo>
                        <a:cubicBezTo>
                          <a:pt x="16" y="50"/>
                          <a:pt x="19" y="50"/>
                          <a:pt x="21" y="48"/>
                        </a:cubicBezTo>
                        <a:close/>
                      </a:path>
                    </a:pathLst>
                  </a:custGeom>
                  <a:solidFill>
                    <a:srgbClr val="81CCEA">
                      <a:alpha val="20000"/>
                    </a:srgbClr>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67">
                      <a:solidFill>
                        <a:srgbClr val="FFFFFF"/>
                      </a:solidFill>
                      <a:latin typeface="Calibri"/>
                      <a:ea typeface="Calibri"/>
                      <a:cs typeface="Calibri"/>
                      <a:sym typeface="Calibri"/>
                    </a:endParaRPr>
                  </a:p>
                </p:txBody>
              </p:sp>
              <p:sp>
                <p:nvSpPr>
                  <p:cNvPr id="53" name="Google Shape;53;p4"/>
                  <p:cNvSpPr/>
                  <p:nvPr/>
                </p:nvSpPr>
                <p:spPr>
                  <a:xfrm>
                    <a:off x="6253163" y="1909763"/>
                    <a:ext cx="455613" cy="771525"/>
                  </a:xfrm>
                  <a:custGeom>
                    <a:avLst/>
                    <a:gdLst/>
                    <a:ahLst/>
                    <a:cxnLst/>
                    <a:rect l="l" t="t" r="r" b="b"/>
                    <a:pathLst>
                      <a:path w="312" h="529" extrusionOk="0">
                        <a:moveTo>
                          <a:pt x="24" y="117"/>
                        </a:moveTo>
                        <a:cubicBezTo>
                          <a:pt x="30" y="112"/>
                          <a:pt x="34" y="111"/>
                          <a:pt x="40" y="107"/>
                        </a:cubicBezTo>
                        <a:cubicBezTo>
                          <a:pt x="42" y="106"/>
                          <a:pt x="41" y="104"/>
                          <a:pt x="42" y="103"/>
                        </a:cubicBezTo>
                        <a:cubicBezTo>
                          <a:pt x="43" y="102"/>
                          <a:pt x="44" y="101"/>
                          <a:pt x="45" y="100"/>
                        </a:cubicBezTo>
                        <a:cubicBezTo>
                          <a:pt x="46" y="97"/>
                          <a:pt x="46" y="94"/>
                          <a:pt x="46" y="90"/>
                        </a:cubicBezTo>
                        <a:cubicBezTo>
                          <a:pt x="51" y="91"/>
                          <a:pt x="54" y="90"/>
                          <a:pt x="59" y="87"/>
                        </a:cubicBezTo>
                        <a:cubicBezTo>
                          <a:pt x="61" y="86"/>
                          <a:pt x="61" y="83"/>
                          <a:pt x="63" y="83"/>
                        </a:cubicBezTo>
                        <a:cubicBezTo>
                          <a:pt x="65" y="83"/>
                          <a:pt x="66" y="84"/>
                          <a:pt x="68" y="84"/>
                        </a:cubicBezTo>
                        <a:cubicBezTo>
                          <a:pt x="68" y="83"/>
                          <a:pt x="69" y="81"/>
                          <a:pt x="70" y="81"/>
                        </a:cubicBezTo>
                        <a:cubicBezTo>
                          <a:pt x="72" y="81"/>
                          <a:pt x="73" y="82"/>
                          <a:pt x="74" y="82"/>
                        </a:cubicBezTo>
                        <a:cubicBezTo>
                          <a:pt x="78" y="82"/>
                          <a:pt x="78" y="82"/>
                          <a:pt x="78" y="82"/>
                        </a:cubicBezTo>
                        <a:cubicBezTo>
                          <a:pt x="81" y="82"/>
                          <a:pt x="83" y="84"/>
                          <a:pt x="85" y="84"/>
                        </a:cubicBezTo>
                        <a:cubicBezTo>
                          <a:pt x="88" y="84"/>
                          <a:pt x="89" y="82"/>
                          <a:pt x="91" y="81"/>
                        </a:cubicBezTo>
                        <a:cubicBezTo>
                          <a:pt x="94" y="79"/>
                          <a:pt x="95" y="77"/>
                          <a:pt x="97" y="74"/>
                        </a:cubicBezTo>
                        <a:cubicBezTo>
                          <a:pt x="99" y="72"/>
                          <a:pt x="101" y="72"/>
                          <a:pt x="103" y="69"/>
                        </a:cubicBezTo>
                        <a:cubicBezTo>
                          <a:pt x="104" y="70"/>
                          <a:pt x="104" y="73"/>
                          <a:pt x="107" y="73"/>
                        </a:cubicBezTo>
                        <a:cubicBezTo>
                          <a:pt x="109" y="73"/>
                          <a:pt x="110" y="71"/>
                          <a:pt x="113" y="70"/>
                        </a:cubicBezTo>
                        <a:cubicBezTo>
                          <a:pt x="113" y="69"/>
                          <a:pt x="112" y="69"/>
                          <a:pt x="112" y="68"/>
                        </a:cubicBezTo>
                        <a:cubicBezTo>
                          <a:pt x="112" y="66"/>
                          <a:pt x="115" y="66"/>
                          <a:pt x="117" y="65"/>
                        </a:cubicBezTo>
                        <a:cubicBezTo>
                          <a:pt x="118" y="63"/>
                          <a:pt x="117" y="61"/>
                          <a:pt x="118" y="59"/>
                        </a:cubicBezTo>
                        <a:cubicBezTo>
                          <a:pt x="123" y="54"/>
                          <a:pt x="129" y="54"/>
                          <a:pt x="137" y="52"/>
                        </a:cubicBezTo>
                        <a:cubicBezTo>
                          <a:pt x="137" y="52"/>
                          <a:pt x="137" y="52"/>
                          <a:pt x="137" y="52"/>
                        </a:cubicBezTo>
                        <a:cubicBezTo>
                          <a:pt x="137" y="48"/>
                          <a:pt x="135" y="46"/>
                          <a:pt x="132" y="44"/>
                        </a:cubicBezTo>
                        <a:cubicBezTo>
                          <a:pt x="129" y="41"/>
                          <a:pt x="129" y="37"/>
                          <a:pt x="127" y="34"/>
                        </a:cubicBezTo>
                        <a:cubicBezTo>
                          <a:pt x="126" y="30"/>
                          <a:pt x="124" y="28"/>
                          <a:pt x="124" y="25"/>
                        </a:cubicBezTo>
                        <a:cubicBezTo>
                          <a:pt x="124" y="23"/>
                          <a:pt x="126" y="23"/>
                          <a:pt x="127" y="22"/>
                        </a:cubicBezTo>
                        <a:cubicBezTo>
                          <a:pt x="126" y="22"/>
                          <a:pt x="126" y="21"/>
                          <a:pt x="126" y="20"/>
                        </a:cubicBezTo>
                        <a:cubicBezTo>
                          <a:pt x="126" y="17"/>
                          <a:pt x="129" y="17"/>
                          <a:pt x="129" y="14"/>
                        </a:cubicBezTo>
                        <a:cubicBezTo>
                          <a:pt x="129" y="10"/>
                          <a:pt x="125" y="9"/>
                          <a:pt x="125" y="5"/>
                        </a:cubicBezTo>
                        <a:cubicBezTo>
                          <a:pt x="125" y="3"/>
                          <a:pt x="127" y="2"/>
                          <a:pt x="128" y="0"/>
                        </a:cubicBezTo>
                        <a:cubicBezTo>
                          <a:pt x="130" y="3"/>
                          <a:pt x="129" y="6"/>
                          <a:pt x="131" y="9"/>
                        </a:cubicBezTo>
                        <a:cubicBezTo>
                          <a:pt x="133" y="12"/>
                          <a:pt x="135" y="11"/>
                          <a:pt x="138" y="11"/>
                        </a:cubicBezTo>
                        <a:cubicBezTo>
                          <a:pt x="139" y="14"/>
                          <a:pt x="139" y="14"/>
                          <a:pt x="139" y="14"/>
                        </a:cubicBezTo>
                        <a:cubicBezTo>
                          <a:pt x="138" y="16"/>
                          <a:pt x="134" y="15"/>
                          <a:pt x="134" y="17"/>
                        </a:cubicBezTo>
                        <a:cubicBezTo>
                          <a:pt x="134" y="20"/>
                          <a:pt x="135" y="21"/>
                          <a:pt x="135" y="23"/>
                        </a:cubicBezTo>
                        <a:cubicBezTo>
                          <a:pt x="137" y="23"/>
                          <a:pt x="139" y="23"/>
                          <a:pt x="141" y="23"/>
                        </a:cubicBezTo>
                        <a:cubicBezTo>
                          <a:pt x="143" y="23"/>
                          <a:pt x="144" y="22"/>
                          <a:pt x="145" y="21"/>
                        </a:cubicBezTo>
                        <a:cubicBezTo>
                          <a:pt x="146" y="23"/>
                          <a:pt x="148" y="23"/>
                          <a:pt x="148" y="25"/>
                        </a:cubicBezTo>
                        <a:cubicBezTo>
                          <a:pt x="148" y="27"/>
                          <a:pt x="146" y="28"/>
                          <a:pt x="146" y="30"/>
                        </a:cubicBezTo>
                        <a:cubicBezTo>
                          <a:pt x="146" y="32"/>
                          <a:pt x="146" y="33"/>
                          <a:pt x="146" y="35"/>
                        </a:cubicBezTo>
                        <a:cubicBezTo>
                          <a:pt x="146" y="38"/>
                          <a:pt x="150" y="38"/>
                          <a:pt x="150" y="40"/>
                        </a:cubicBezTo>
                        <a:cubicBezTo>
                          <a:pt x="150" y="43"/>
                          <a:pt x="149" y="44"/>
                          <a:pt x="149" y="47"/>
                        </a:cubicBezTo>
                        <a:cubicBezTo>
                          <a:pt x="149" y="50"/>
                          <a:pt x="151" y="52"/>
                          <a:pt x="151" y="55"/>
                        </a:cubicBezTo>
                        <a:cubicBezTo>
                          <a:pt x="152" y="59"/>
                          <a:pt x="151" y="62"/>
                          <a:pt x="152" y="66"/>
                        </a:cubicBezTo>
                        <a:cubicBezTo>
                          <a:pt x="154" y="66"/>
                          <a:pt x="154" y="64"/>
                          <a:pt x="156" y="63"/>
                        </a:cubicBezTo>
                        <a:cubicBezTo>
                          <a:pt x="161" y="59"/>
                          <a:pt x="165" y="57"/>
                          <a:pt x="171" y="56"/>
                        </a:cubicBezTo>
                        <a:cubicBezTo>
                          <a:pt x="172" y="57"/>
                          <a:pt x="171" y="59"/>
                          <a:pt x="172" y="60"/>
                        </a:cubicBezTo>
                        <a:cubicBezTo>
                          <a:pt x="172" y="61"/>
                          <a:pt x="175" y="61"/>
                          <a:pt x="175" y="63"/>
                        </a:cubicBezTo>
                        <a:cubicBezTo>
                          <a:pt x="175" y="64"/>
                          <a:pt x="172" y="64"/>
                          <a:pt x="171" y="66"/>
                        </a:cubicBezTo>
                        <a:cubicBezTo>
                          <a:pt x="171" y="67"/>
                          <a:pt x="171" y="69"/>
                          <a:pt x="171" y="70"/>
                        </a:cubicBezTo>
                        <a:cubicBezTo>
                          <a:pt x="166" y="70"/>
                          <a:pt x="164" y="73"/>
                          <a:pt x="159" y="75"/>
                        </a:cubicBezTo>
                        <a:cubicBezTo>
                          <a:pt x="161" y="76"/>
                          <a:pt x="161" y="76"/>
                          <a:pt x="161" y="76"/>
                        </a:cubicBezTo>
                        <a:cubicBezTo>
                          <a:pt x="158" y="77"/>
                          <a:pt x="156" y="76"/>
                          <a:pt x="154" y="78"/>
                        </a:cubicBezTo>
                        <a:cubicBezTo>
                          <a:pt x="157" y="80"/>
                          <a:pt x="158" y="81"/>
                          <a:pt x="161" y="82"/>
                        </a:cubicBezTo>
                        <a:cubicBezTo>
                          <a:pt x="161" y="82"/>
                          <a:pt x="162" y="82"/>
                          <a:pt x="162" y="83"/>
                        </a:cubicBezTo>
                        <a:cubicBezTo>
                          <a:pt x="162" y="85"/>
                          <a:pt x="159" y="86"/>
                          <a:pt x="159" y="88"/>
                        </a:cubicBezTo>
                        <a:cubicBezTo>
                          <a:pt x="158" y="90"/>
                          <a:pt x="159" y="92"/>
                          <a:pt x="158" y="94"/>
                        </a:cubicBezTo>
                        <a:cubicBezTo>
                          <a:pt x="157" y="101"/>
                          <a:pt x="153" y="104"/>
                          <a:pt x="148" y="108"/>
                        </a:cubicBezTo>
                        <a:cubicBezTo>
                          <a:pt x="145" y="111"/>
                          <a:pt x="141" y="110"/>
                          <a:pt x="138" y="113"/>
                        </a:cubicBezTo>
                        <a:cubicBezTo>
                          <a:pt x="139" y="114"/>
                          <a:pt x="140" y="115"/>
                          <a:pt x="141" y="115"/>
                        </a:cubicBezTo>
                        <a:cubicBezTo>
                          <a:pt x="142" y="115"/>
                          <a:pt x="143" y="114"/>
                          <a:pt x="144" y="114"/>
                        </a:cubicBezTo>
                        <a:cubicBezTo>
                          <a:pt x="145" y="114"/>
                          <a:pt x="146" y="114"/>
                          <a:pt x="147" y="114"/>
                        </a:cubicBezTo>
                        <a:cubicBezTo>
                          <a:pt x="147" y="116"/>
                          <a:pt x="148" y="117"/>
                          <a:pt x="148" y="119"/>
                        </a:cubicBezTo>
                        <a:cubicBezTo>
                          <a:pt x="145" y="119"/>
                          <a:pt x="145" y="122"/>
                          <a:pt x="142" y="124"/>
                        </a:cubicBezTo>
                        <a:cubicBezTo>
                          <a:pt x="141" y="125"/>
                          <a:pt x="139" y="125"/>
                          <a:pt x="136" y="125"/>
                        </a:cubicBezTo>
                        <a:cubicBezTo>
                          <a:pt x="134" y="125"/>
                          <a:pt x="134" y="125"/>
                          <a:pt x="134" y="125"/>
                        </a:cubicBezTo>
                        <a:cubicBezTo>
                          <a:pt x="136" y="129"/>
                          <a:pt x="139" y="129"/>
                          <a:pt x="140" y="133"/>
                        </a:cubicBezTo>
                        <a:cubicBezTo>
                          <a:pt x="141" y="136"/>
                          <a:pt x="143" y="136"/>
                          <a:pt x="143" y="139"/>
                        </a:cubicBezTo>
                        <a:cubicBezTo>
                          <a:pt x="143" y="142"/>
                          <a:pt x="141" y="143"/>
                          <a:pt x="141" y="145"/>
                        </a:cubicBezTo>
                        <a:cubicBezTo>
                          <a:pt x="141" y="149"/>
                          <a:pt x="141" y="151"/>
                          <a:pt x="141" y="155"/>
                        </a:cubicBezTo>
                        <a:cubicBezTo>
                          <a:pt x="142" y="155"/>
                          <a:pt x="142" y="155"/>
                          <a:pt x="143" y="155"/>
                        </a:cubicBezTo>
                        <a:cubicBezTo>
                          <a:pt x="152" y="153"/>
                          <a:pt x="152" y="153"/>
                          <a:pt x="152" y="153"/>
                        </a:cubicBezTo>
                        <a:cubicBezTo>
                          <a:pt x="154" y="153"/>
                          <a:pt x="155" y="155"/>
                          <a:pt x="157" y="155"/>
                        </a:cubicBezTo>
                        <a:cubicBezTo>
                          <a:pt x="161" y="157"/>
                          <a:pt x="163" y="157"/>
                          <a:pt x="168" y="158"/>
                        </a:cubicBezTo>
                        <a:cubicBezTo>
                          <a:pt x="167" y="160"/>
                          <a:pt x="166" y="161"/>
                          <a:pt x="166" y="164"/>
                        </a:cubicBezTo>
                        <a:cubicBezTo>
                          <a:pt x="166" y="168"/>
                          <a:pt x="169" y="170"/>
                          <a:pt x="171" y="174"/>
                        </a:cubicBezTo>
                        <a:cubicBezTo>
                          <a:pt x="167" y="174"/>
                          <a:pt x="165" y="174"/>
                          <a:pt x="162" y="174"/>
                        </a:cubicBezTo>
                        <a:cubicBezTo>
                          <a:pt x="160" y="174"/>
                          <a:pt x="159" y="172"/>
                          <a:pt x="157" y="172"/>
                        </a:cubicBezTo>
                        <a:cubicBezTo>
                          <a:pt x="154" y="172"/>
                          <a:pt x="154" y="176"/>
                          <a:pt x="151" y="176"/>
                        </a:cubicBezTo>
                        <a:cubicBezTo>
                          <a:pt x="149" y="176"/>
                          <a:pt x="147" y="175"/>
                          <a:pt x="145" y="175"/>
                        </a:cubicBezTo>
                        <a:cubicBezTo>
                          <a:pt x="138" y="175"/>
                          <a:pt x="137" y="181"/>
                          <a:pt x="134" y="187"/>
                        </a:cubicBezTo>
                        <a:cubicBezTo>
                          <a:pt x="131" y="194"/>
                          <a:pt x="124" y="195"/>
                          <a:pt x="117" y="194"/>
                        </a:cubicBezTo>
                        <a:cubicBezTo>
                          <a:pt x="117" y="195"/>
                          <a:pt x="117" y="195"/>
                          <a:pt x="117" y="195"/>
                        </a:cubicBezTo>
                        <a:cubicBezTo>
                          <a:pt x="117" y="196"/>
                          <a:pt x="118" y="196"/>
                          <a:pt x="118" y="198"/>
                        </a:cubicBezTo>
                        <a:cubicBezTo>
                          <a:pt x="118" y="202"/>
                          <a:pt x="114" y="204"/>
                          <a:pt x="114" y="208"/>
                        </a:cubicBezTo>
                        <a:cubicBezTo>
                          <a:pt x="114" y="210"/>
                          <a:pt x="115" y="211"/>
                          <a:pt x="115" y="213"/>
                        </a:cubicBezTo>
                        <a:cubicBezTo>
                          <a:pt x="115" y="217"/>
                          <a:pt x="113" y="219"/>
                          <a:pt x="113" y="223"/>
                        </a:cubicBezTo>
                        <a:cubicBezTo>
                          <a:pt x="113" y="227"/>
                          <a:pt x="118" y="227"/>
                          <a:pt x="118" y="231"/>
                        </a:cubicBezTo>
                        <a:cubicBezTo>
                          <a:pt x="118" y="233"/>
                          <a:pt x="118" y="234"/>
                          <a:pt x="117" y="236"/>
                        </a:cubicBezTo>
                        <a:cubicBezTo>
                          <a:pt x="114" y="234"/>
                          <a:pt x="113" y="231"/>
                          <a:pt x="110" y="231"/>
                        </a:cubicBezTo>
                        <a:cubicBezTo>
                          <a:pt x="110" y="232"/>
                          <a:pt x="110" y="232"/>
                          <a:pt x="110" y="232"/>
                        </a:cubicBezTo>
                        <a:cubicBezTo>
                          <a:pt x="112" y="235"/>
                          <a:pt x="114" y="237"/>
                          <a:pt x="116" y="240"/>
                        </a:cubicBezTo>
                        <a:cubicBezTo>
                          <a:pt x="118" y="237"/>
                          <a:pt x="120" y="234"/>
                          <a:pt x="123" y="234"/>
                        </a:cubicBezTo>
                        <a:cubicBezTo>
                          <a:pt x="125" y="234"/>
                          <a:pt x="126" y="236"/>
                          <a:pt x="128" y="236"/>
                        </a:cubicBezTo>
                        <a:cubicBezTo>
                          <a:pt x="132" y="236"/>
                          <a:pt x="131" y="230"/>
                          <a:pt x="135" y="230"/>
                        </a:cubicBezTo>
                        <a:cubicBezTo>
                          <a:pt x="137" y="230"/>
                          <a:pt x="138" y="232"/>
                          <a:pt x="140" y="232"/>
                        </a:cubicBezTo>
                        <a:cubicBezTo>
                          <a:pt x="142" y="232"/>
                          <a:pt x="143" y="230"/>
                          <a:pt x="144" y="228"/>
                        </a:cubicBezTo>
                        <a:cubicBezTo>
                          <a:pt x="145" y="226"/>
                          <a:pt x="147" y="226"/>
                          <a:pt x="149" y="224"/>
                        </a:cubicBezTo>
                        <a:cubicBezTo>
                          <a:pt x="150" y="222"/>
                          <a:pt x="151" y="220"/>
                          <a:pt x="154" y="220"/>
                        </a:cubicBezTo>
                        <a:cubicBezTo>
                          <a:pt x="155" y="220"/>
                          <a:pt x="155" y="220"/>
                          <a:pt x="156" y="220"/>
                        </a:cubicBezTo>
                        <a:cubicBezTo>
                          <a:pt x="166" y="220"/>
                          <a:pt x="172" y="215"/>
                          <a:pt x="176" y="206"/>
                        </a:cubicBezTo>
                        <a:cubicBezTo>
                          <a:pt x="176" y="206"/>
                          <a:pt x="176" y="206"/>
                          <a:pt x="176" y="206"/>
                        </a:cubicBezTo>
                        <a:cubicBezTo>
                          <a:pt x="179" y="207"/>
                          <a:pt x="180" y="208"/>
                          <a:pt x="183" y="208"/>
                        </a:cubicBezTo>
                        <a:cubicBezTo>
                          <a:pt x="184" y="206"/>
                          <a:pt x="184" y="203"/>
                          <a:pt x="186" y="202"/>
                        </a:cubicBezTo>
                        <a:cubicBezTo>
                          <a:pt x="188" y="201"/>
                          <a:pt x="190" y="202"/>
                          <a:pt x="192" y="201"/>
                        </a:cubicBezTo>
                        <a:cubicBezTo>
                          <a:pt x="193" y="202"/>
                          <a:pt x="193" y="202"/>
                          <a:pt x="193" y="202"/>
                        </a:cubicBezTo>
                        <a:cubicBezTo>
                          <a:pt x="192" y="202"/>
                          <a:pt x="192" y="203"/>
                          <a:pt x="192" y="204"/>
                        </a:cubicBezTo>
                        <a:cubicBezTo>
                          <a:pt x="192" y="209"/>
                          <a:pt x="193" y="212"/>
                          <a:pt x="194" y="217"/>
                        </a:cubicBezTo>
                        <a:cubicBezTo>
                          <a:pt x="196" y="217"/>
                          <a:pt x="197" y="217"/>
                          <a:pt x="198" y="216"/>
                        </a:cubicBezTo>
                        <a:cubicBezTo>
                          <a:pt x="199" y="215"/>
                          <a:pt x="199" y="212"/>
                          <a:pt x="200" y="212"/>
                        </a:cubicBezTo>
                        <a:cubicBezTo>
                          <a:pt x="203" y="212"/>
                          <a:pt x="204" y="213"/>
                          <a:pt x="207" y="214"/>
                        </a:cubicBezTo>
                        <a:cubicBezTo>
                          <a:pt x="208" y="215"/>
                          <a:pt x="210" y="215"/>
                          <a:pt x="210" y="217"/>
                        </a:cubicBezTo>
                        <a:cubicBezTo>
                          <a:pt x="210" y="218"/>
                          <a:pt x="208" y="218"/>
                          <a:pt x="208" y="220"/>
                        </a:cubicBezTo>
                        <a:cubicBezTo>
                          <a:pt x="208" y="224"/>
                          <a:pt x="209" y="226"/>
                          <a:pt x="209" y="230"/>
                        </a:cubicBezTo>
                        <a:cubicBezTo>
                          <a:pt x="211" y="230"/>
                          <a:pt x="212" y="231"/>
                          <a:pt x="215" y="230"/>
                        </a:cubicBezTo>
                        <a:cubicBezTo>
                          <a:pt x="215" y="231"/>
                          <a:pt x="215" y="231"/>
                          <a:pt x="215" y="231"/>
                        </a:cubicBezTo>
                        <a:cubicBezTo>
                          <a:pt x="215" y="237"/>
                          <a:pt x="212" y="239"/>
                          <a:pt x="212" y="245"/>
                        </a:cubicBezTo>
                        <a:cubicBezTo>
                          <a:pt x="212" y="247"/>
                          <a:pt x="214" y="248"/>
                          <a:pt x="215" y="251"/>
                        </a:cubicBezTo>
                        <a:cubicBezTo>
                          <a:pt x="218" y="252"/>
                          <a:pt x="217" y="256"/>
                          <a:pt x="220" y="256"/>
                        </a:cubicBezTo>
                        <a:cubicBezTo>
                          <a:pt x="222" y="256"/>
                          <a:pt x="224" y="254"/>
                          <a:pt x="226" y="254"/>
                        </a:cubicBezTo>
                        <a:cubicBezTo>
                          <a:pt x="229" y="254"/>
                          <a:pt x="230" y="255"/>
                          <a:pt x="232" y="257"/>
                        </a:cubicBezTo>
                        <a:cubicBezTo>
                          <a:pt x="235" y="260"/>
                          <a:pt x="238" y="260"/>
                          <a:pt x="242" y="262"/>
                        </a:cubicBezTo>
                        <a:cubicBezTo>
                          <a:pt x="241" y="266"/>
                          <a:pt x="241" y="269"/>
                          <a:pt x="238" y="272"/>
                        </a:cubicBezTo>
                        <a:cubicBezTo>
                          <a:pt x="237" y="273"/>
                          <a:pt x="235" y="273"/>
                          <a:pt x="235" y="275"/>
                        </a:cubicBezTo>
                        <a:cubicBezTo>
                          <a:pt x="235" y="275"/>
                          <a:pt x="235" y="275"/>
                          <a:pt x="235" y="276"/>
                        </a:cubicBezTo>
                        <a:cubicBezTo>
                          <a:pt x="235" y="277"/>
                          <a:pt x="234" y="278"/>
                          <a:pt x="234" y="280"/>
                        </a:cubicBezTo>
                        <a:cubicBezTo>
                          <a:pt x="234" y="281"/>
                          <a:pt x="234" y="281"/>
                          <a:pt x="234" y="281"/>
                        </a:cubicBezTo>
                        <a:cubicBezTo>
                          <a:pt x="237" y="281"/>
                          <a:pt x="240" y="284"/>
                          <a:pt x="240" y="287"/>
                        </a:cubicBezTo>
                        <a:cubicBezTo>
                          <a:pt x="240" y="289"/>
                          <a:pt x="239" y="290"/>
                          <a:pt x="239" y="292"/>
                        </a:cubicBezTo>
                        <a:cubicBezTo>
                          <a:pt x="241" y="293"/>
                          <a:pt x="242" y="293"/>
                          <a:pt x="243" y="294"/>
                        </a:cubicBezTo>
                        <a:cubicBezTo>
                          <a:pt x="245" y="293"/>
                          <a:pt x="245" y="290"/>
                          <a:pt x="248" y="289"/>
                        </a:cubicBezTo>
                        <a:cubicBezTo>
                          <a:pt x="251" y="288"/>
                          <a:pt x="256" y="290"/>
                          <a:pt x="256" y="286"/>
                        </a:cubicBezTo>
                        <a:cubicBezTo>
                          <a:pt x="256" y="282"/>
                          <a:pt x="256" y="278"/>
                          <a:pt x="253" y="275"/>
                        </a:cubicBezTo>
                        <a:cubicBezTo>
                          <a:pt x="251" y="273"/>
                          <a:pt x="248" y="272"/>
                          <a:pt x="248" y="269"/>
                        </a:cubicBezTo>
                        <a:cubicBezTo>
                          <a:pt x="248" y="268"/>
                          <a:pt x="250" y="267"/>
                          <a:pt x="251" y="266"/>
                        </a:cubicBezTo>
                        <a:cubicBezTo>
                          <a:pt x="252" y="264"/>
                          <a:pt x="252" y="262"/>
                          <a:pt x="255" y="262"/>
                        </a:cubicBezTo>
                        <a:cubicBezTo>
                          <a:pt x="257" y="262"/>
                          <a:pt x="258" y="262"/>
                          <a:pt x="259" y="263"/>
                        </a:cubicBezTo>
                        <a:cubicBezTo>
                          <a:pt x="262" y="263"/>
                          <a:pt x="263" y="262"/>
                          <a:pt x="265" y="263"/>
                        </a:cubicBezTo>
                        <a:cubicBezTo>
                          <a:pt x="267" y="265"/>
                          <a:pt x="268" y="267"/>
                          <a:pt x="268" y="270"/>
                        </a:cubicBezTo>
                        <a:cubicBezTo>
                          <a:pt x="268" y="274"/>
                          <a:pt x="266" y="276"/>
                          <a:pt x="264" y="280"/>
                        </a:cubicBezTo>
                        <a:cubicBezTo>
                          <a:pt x="262" y="284"/>
                          <a:pt x="262" y="287"/>
                          <a:pt x="259" y="291"/>
                        </a:cubicBezTo>
                        <a:cubicBezTo>
                          <a:pt x="257" y="294"/>
                          <a:pt x="255" y="296"/>
                          <a:pt x="255" y="299"/>
                        </a:cubicBezTo>
                        <a:cubicBezTo>
                          <a:pt x="255" y="301"/>
                          <a:pt x="257" y="301"/>
                          <a:pt x="257" y="303"/>
                        </a:cubicBezTo>
                        <a:cubicBezTo>
                          <a:pt x="257" y="305"/>
                          <a:pt x="255" y="307"/>
                          <a:pt x="255" y="309"/>
                        </a:cubicBezTo>
                        <a:cubicBezTo>
                          <a:pt x="254" y="310"/>
                          <a:pt x="254" y="310"/>
                          <a:pt x="254" y="310"/>
                        </a:cubicBezTo>
                        <a:cubicBezTo>
                          <a:pt x="253" y="309"/>
                          <a:pt x="253" y="309"/>
                          <a:pt x="252" y="309"/>
                        </a:cubicBezTo>
                        <a:cubicBezTo>
                          <a:pt x="248" y="309"/>
                          <a:pt x="246" y="313"/>
                          <a:pt x="246" y="317"/>
                        </a:cubicBezTo>
                        <a:cubicBezTo>
                          <a:pt x="245" y="322"/>
                          <a:pt x="242" y="323"/>
                          <a:pt x="241" y="327"/>
                        </a:cubicBezTo>
                        <a:cubicBezTo>
                          <a:pt x="242" y="327"/>
                          <a:pt x="242" y="328"/>
                          <a:pt x="242" y="328"/>
                        </a:cubicBezTo>
                        <a:cubicBezTo>
                          <a:pt x="243" y="328"/>
                          <a:pt x="243" y="327"/>
                          <a:pt x="243" y="327"/>
                        </a:cubicBezTo>
                        <a:cubicBezTo>
                          <a:pt x="244" y="327"/>
                          <a:pt x="244" y="327"/>
                          <a:pt x="244" y="327"/>
                        </a:cubicBezTo>
                        <a:cubicBezTo>
                          <a:pt x="236" y="348"/>
                          <a:pt x="236" y="348"/>
                          <a:pt x="236" y="348"/>
                        </a:cubicBezTo>
                        <a:cubicBezTo>
                          <a:pt x="237" y="350"/>
                          <a:pt x="239" y="350"/>
                          <a:pt x="239" y="351"/>
                        </a:cubicBezTo>
                        <a:cubicBezTo>
                          <a:pt x="239" y="357"/>
                          <a:pt x="237" y="360"/>
                          <a:pt x="236" y="365"/>
                        </a:cubicBezTo>
                        <a:cubicBezTo>
                          <a:pt x="243" y="367"/>
                          <a:pt x="247" y="367"/>
                          <a:pt x="253" y="369"/>
                        </a:cubicBezTo>
                        <a:cubicBezTo>
                          <a:pt x="253" y="372"/>
                          <a:pt x="253" y="373"/>
                          <a:pt x="253" y="376"/>
                        </a:cubicBezTo>
                        <a:cubicBezTo>
                          <a:pt x="253" y="381"/>
                          <a:pt x="262" y="379"/>
                          <a:pt x="262" y="383"/>
                        </a:cubicBezTo>
                        <a:cubicBezTo>
                          <a:pt x="262" y="389"/>
                          <a:pt x="262" y="389"/>
                          <a:pt x="262" y="389"/>
                        </a:cubicBezTo>
                        <a:cubicBezTo>
                          <a:pt x="262" y="391"/>
                          <a:pt x="264" y="392"/>
                          <a:pt x="265" y="393"/>
                        </a:cubicBezTo>
                        <a:cubicBezTo>
                          <a:pt x="268" y="396"/>
                          <a:pt x="269" y="397"/>
                          <a:pt x="269" y="401"/>
                        </a:cubicBezTo>
                        <a:cubicBezTo>
                          <a:pt x="269" y="409"/>
                          <a:pt x="269" y="409"/>
                          <a:pt x="269" y="409"/>
                        </a:cubicBezTo>
                        <a:cubicBezTo>
                          <a:pt x="269" y="414"/>
                          <a:pt x="273" y="416"/>
                          <a:pt x="273" y="421"/>
                        </a:cubicBezTo>
                        <a:cubicBezTo>
                          <a:pt x="273" y="422"/>
                          <a:pt x="273" y="422"/>
                          <a:pt x="273" y="422"/>
                        </a:cubicBezTo>
                        <a:cubicBezTo>
                          <a:pt x="273" y="423"/>
                          <a:pt x="274" y="424"/>
                          <a:pt x="274" y="425"/>
                        </a:cubicBezTo>
                        <a:cubicBezTo>
                          <a:pt x="274" y="430"/>
                          <a:pt x="274" y="430"/>
                          <a:pt x="274" y="430"/>
                        </a:cubicBezTo>
                        <a:cubicBezTo>
                          <a:pt x="274" y="432"/>
                          <a:pt x="275" y="432"/>
                          <a:pt x="275" y="434"/>
                        </a:cubicBezTo>
                        <a:cubicBezTo>
                          <a:pt x="275" y="439"/>
                          <a:pt x="275" y="439"/>
                          <a:pt x="275" y="439"/>
                        </a:cubicBezTo>
                        <a:cubicBezTo>
                          <a:pt x="275" y="442"/>
                          <a:pt x="279" y="442"/>
                          <a:pt x="282" y="443"/>
                        </a:cubicBezTo>
                        <a:cubicBezTo>
                          <a:pt x="286" y="446"/>
                          <a:pt x="288" y="447"/>
                          <a:pt x="293" y="449"/>
                        </a:cubicBezTo>
                        <a:cubicBezTo>
                          <a:pt x="300" y="452"/>
                          <a:pt x="304" y="453"/>
                          <a:pt x="312" y="453"/>
                        </a:cubicBezTo>
                        <a:cubicBezTo>
                          <a:pt x="312" y="453"/>
                          <a:pt x="312" y="453"/>
                          <a:pt x="312" y="453"/>
                        </a:cubicBezTo>
                        <a:cubicBezTo>
                          <a:pt x="311" y="454"/>
                          <a:pt x="311" y="455"/>
                          <a:pt x="311" y="457"/>
                        </a:cubicBezTo>
                        <a:cubicBezTo>
                          <a:pt x="311" y="459"/>
                          <a:pt x="312" y="460"/>
                          <a:pt x="312" y="462"/>
                        </a:cubicBezTo>
                        <a:cubicBezTo>
                          <a:pt x="312" y="466"/>
                          <a:pt x="312" y="466"/>
                          <a:pt x="312" y="466"/>
                        </a:cubicBezTo>
                        <a:cubicBezTo>
                          <a:pt x="311" y="467"/>
                          <a:pt x="310" y="468"/>
                          <a:pt x="309" y="468"/>
                        </a:cubicBezTo>
                        <a:cubicBezTo>
                          <a:pt x="308" y="468"/>
                          <a:pt x="308" y="468"/>
                          <a:pt x="307" y="468"/>
                        </a:cubicBezTo>
                        <a:cubicBezTo>
                          <a:pt x="299" y="468"/>
                          <a:pt x="293" y="471"/>
                          <a:pt x="289" y="478"/>
                        </a:cubicBezTo>
                        <a:cubicBezTo>
                          <a:pt x="288" y="481"/>
                          <a:pt x="289" y="484"/>
                          <a:pt x="286" y="486"/>
                        </a:cubicBezTo>
                        <a:cubicBezTo>
                          <a:pt x="284" y="489"/>
                          <a:pt x="279" y="489"/>
                          <a:pt x="279" y="493"/>
                        </a:cubicBezTo>
                        <a:cubicBezTo>
                          <a:pt x="278" y="496"/>
                          <a:pt x="275" y="497"/>
                          <a:pt x="273" y="500"/>
                        </a:cubicBezTo>
                        <a:cubicBezTo>
                          <a:pt x="267" y="511"/>
                          <a:pt x="259" y="515"/>
                          <a:pt x="256" y="526"/>
                        </a:cubicBezTo>
                        <a:cubicBezTo>
                          <a:pt x="255" y="527"/>
                          <a:pt x="255" y="528"/>
                          <a:pt x="255" y="529"/>
                        </a:cubicBezTo>
                        <a:cubicBezTo>
                          <a:pt x="255" y="529"/>
                          <a:pt x="255" y="529"/>
                          <a:pt x="255" y="529"/>
                        </a:cubicBezTo>
                        <a:cubicBezTo>
                          <a:pt x="252" y="527"/>
                          <a:pt x="254" y="524"/>
                          <a:pt x="253" y="521"/>
                        </a:cubicBezTo>
                        <a:cubicBezTo>
                          <a:pt x="252" y="518"/>
                          <a:pt x="249" y="517"/>
                          <a:pt x="248" y="514"/>
                        </a:cubicBezTo>
                        <a:cubicBezTo>
                          <a:pt x="247" y="509"/>
                          <a:pt x="240" y="510"/>
                          <a:pt x="234" y="510"/>
                        </a:cubicBezTo>
                        <a:cubicBezTo>
                          <a:pt x="232" y="510"/>
                          <a:pt x="231" y="510"/>
                          <a:pt x="228" y="510"/>
                        </a:cubicBezTo>
                        <a:cubicBezTo>
                          <a:pt x="222" y="513"/>
                          <a:pt x="219" y="516"/>
                          <a:pt x="213" y="517"/>
                        </a:cubicBezTo>
                        <a:cubicBezTo>
                          <a:pt x="211" y="518"/>
                          <a:pt x="211" y="519"/>
                          <a:pt x="209" y="519"/>
                        </a:cubicBezTo>
                        <a:cubicBezTo>
                          <a:pt x="207" y="519"/>
                          <a:pt x="206" y="518"/>
                          <a:pt x="204" y="518"/>
                        </a:cubicBezTo>
                        <a:cubicBezTo>
                          <a:pt x="202" y="518"/>
                          <a:pt x="202" y="520"/>
                          <a:pt x="200" y="520"/>
                        </a:cubicBezTo>
                        <a:cubicBezTo>
                          <a:pt x="198" y="521"/>
                          <a:pt x="196" y="520"/>
                          <a:pt x="194" y="521"/>
                        </a:cubicBezTo>
                        <a:cubicBezTo>
                          <a:pt x="193" y="523"/>
                          <a:pt x="192" y="525"/>
                          <a:pt x="190" y="525"/>
                        </a:cubicBezTo>
                        <a:cubicBezTo>
                          <a:pt x="188" y="525"/>
                          <a:pt x="188" y="523"/>
                          <a:pt x="186" y="523"/>
                        </a:cubicBezTo>
                        <a:cubicBezTo>
                          <a:pt x="184" y="523"/>
                          <a:pt x="183" y="525"/>
                          <a:pt x="183" y="526"/>
                        </a:cubicBezTo>
                        <a:cubicBezTo>
                          <a:pt x="181" y="526"/>
                          <a:pt x="181" y="526"/>
                          <a:pt x="181" y="526"/>
                        </a:cubicBezTo>
                        <a:cubicBezTo>
                          <a:pt x="180" y="526"/>
                          <a:pt x="180" y="526"/>
                          <a:pt x="179" y="526"/>
                        </a:cubicBezTo>
                        <a:cubicBezTo>
                          <a:pt x="176" y="526"/>
                          <a:pt x="174" y="524"/>
                          <a:pt x="174" y="522"/>
                        </a:cubicBezTo>
                        <a:cubicBezTo>
                          <a:pt x="174" y="519"/>
                          <a:pt x="176" y="518"/>
                          <a:pt x="176" y="515"/>
                        </a:cubicBezTo>
                        <a:cubicBezTo>
                          <a:pt x="176" y="510"/>
                          <a:pt x="171" y="509"/>
                          <a:pt x="166" y="509"/>
                        </a:cubicBezTo>
                        <a:cubicBezTo>
                          <a:pt x="162" y="509"/>
                          <a:pt x="161" y="511"/>
                          <a:pt x="157" y="511"/>
                        </a:cubicBezTo>
                        <a:cubicBezTo>
                          <a:pt x="154" y="511"/>
                          <a:pt x="150" y="512"/>
                          <a:pt x="150" y="509"/>
                        </a:cubicBezTo>
                        <a:cubicBezTo>
                          <a:pt x="150" y="508"/>
                          <a:pt x="150" y="507"/>
                          <a:pt x="150" y="506"/>
                        </a:cubicBezTo>
                        <a:cubicBezTo>
                          <a:pt x="150" y="505"/>
                          <a:pt x="148" y="504"/>
                          <a:pt x="147" y="504"/>
                        </a:cubicBezTo>
                        <a:cubicBezTo>
                          <a:pt x="144" y="504"/>
                          <a:pt x="143" y="507"/>
                          <a:pt x="141" y="509"/>
                        </a:cubicBezTo>
                        <a:cubicBezTo>
                          <a:pt x="140" y="508"/>
                          <a:pt x="138" y="507"/>
                          <a:pt x="138" y="505"/>
                        </a:cubicBezTo>
                        <a:cubicBezTo>
                          <a:pt x="138" y="503"/>
                          <a:pt x="140" y="502"/>
                          <a:pt x="141" y="500"/>
                        </a:cubicBezTo>
                        <a:cubicBezTo>
                          <a:pt x="143" y="494"/>
                          <a:pt x="146" y="491"/>
                          <a:pt x="150" y="486"/>
                        </a:cubicBezTo>
                        <a:cubicBezTo>
                          <a:pt x="151" y="483"/>
                          <a:pt x="150" y="481"/>
                          <a:pt x="152" y="479"/>
                        </a:cubicBezTo>
                        <a:cubicBezTo>
                          <a:pt x="155" y="473"/>
                          <a:pt x="157" y="471"/>
                          <a:pt x="159" y="464"/>
                        </a:cubicBezTo>
                        <a:cubicBezTo>
                          <a:pt x="154" y="469"/>
                          <a:pt x="153" y="474"/>
                          <a:pt x="146" y="476"/>
                        </a:cubicBezTo>
                        <a:cubicBezTo>
                          <a:pt x="144" y="477"/>
                          <a:pt x="141" y="478"/>
                          <a:pt x="140" y="480"/>
                        </a:cubicBezTo>
                        <a:cubicBezTo>
                          <a:pt x="138" y="483"/>
                          <a:pt x="138" y="487"/>
                          <a:pt x="135" y="487"/>
                        </a:cubicBezTo>
                        <a:cubicBezTo>
                          <a:pt x="134" y="487"/>
                          <a:pt x="134" y="486"/>
                          <a:pt x="133" y="486"/>
                        </a:cubicBezTo>
                        <a:cubicBezTo>
                          <a:pt x="131" y="486"/>
                          <a:pt x="130" y="488"/>
                          <a:pt x="128" y="490"/>
                        </a:cubicBezTo>
                        <a:cubicBezTo>
                          <a:pt x="127" y="491"/>
                          <a:pt x="125" y="490"/>
                          <a:pt x="123" y="492"/>
                        </a:cubicBezTo>
                        <a:cubicBezTo>
                          <a:pt x="122" y="493"/>
                          <a:pt x="123" y="494"/>
                          <a:pt x="122" y="495"/>
                        </a:cubicBezTo>
                        <a:cubicBezTo>
                          <a:pt x="120" y="496"/>
                          <a:pt x="119" y="495"/>
                          <a:pt x="118" y="497"/>
                        </a:cubicBezTo>
                        <a:cubicBezTo>
                          <a:pt x="118" y="498"/>
                          <a:pt x="118" y="499"/>
                          <a:pt x="117" y="501"/>
                        </a:cubicBezTo>
                        <a:cubicBezTo>
                          <a:pt x="117" y="502"/>
                          <a:pt x="115" y="502"/>
                          <a:pt x="114" y="502"/>
                        </a:cubicBezTo>
                        <a:cubicBezTo>
                          <a:pt x="112" y="503"/>
                          <a:pt x="111" y="505"/>
                          <a:pt x="109" y="505"/>
                        </a:cubicBezTo>
                        <a:cubicBezTo>
                          <a:pt x="107" y="505"/>
                          <a:pt x="103" y="504"/>
                          <a:pt x="103" y="507"/>
                        </a:cubicBezTo>
                        <a:cubicBezTo>
                          <a:pt x="103" y="509"/>
                          <a:pt x="105" y="511"/>
                          <a:pt x="107" y="511"/>
                        </a:cubicBezTo>
                        <a:cubicBezTo>
                          <a:pt x="109" y="511"/>
                          <a:pt x="109" y="510"/>
                          <a:pt x="111" y="510"/>
                        </a:cubicBezTo>
                        <a:cubicBezTo>
                          <a:pt x="110" y="513"/>
                          <a:pt x="107" y="515"/>
                          <a:pt x="104" y="515"/>
                        </a:cubicBezTo>
                        <a:cubicBezTo>
                          <a:pt x="102" y="515"/>
                          <a:pt x="101" y="515"/>
                          <a:pt x="98" y="515"/>
                        </a:cubicBezTo>
                        <a:cubicBezTo>
                          <a:pt x="99" y="515"/>
                          <a:pt x="99" y="515"/>
                          <a:pt x="99" y="515"/>
                        </a:cubicBezTo>
                        <a:cubicBezTo>
                          <a:pt x="99" y="516"/>
                          <a:pt x="99" y="516"/>
                          <a:pt x="99" y="516"/>
                        </a:cubicBezTo>
                        <a:cubicBezTo>
                          <a:pt x="96" y="516"/>
                          <a:pt x="96" y="516"/>
                          <a:pt x="96" y="516"/>
                        </a:cubicBezTo>
                        <a:cubicBezTo>
                          <a:pt x="93" y="516"/>
                          <a:pt x="92" y="520"/>
                          <a:pt x="90" y="523"/>
                        </a:cubicBezTo>
                        <a:cubicBezTo>
                          <a:pt x="90" y="519"/>
                          <a:pt x="90" y="519"/>
                          <a:pt x="90" y="519"/>
                        </a:cubicBezTo>
                        <a:cubicBezTo>
                          <a:pt x="90" y="517"/>
                          <a:pt x="90" y="517"/>
                          <a:pt x="90" y="517"/>
                        </a:cubicBezTo>
                        <a:cubicBezTo>
                          <a:pt x="90" y="517"/>
                          <a:pt x="90" y="516"/>
                          <a:pt x="90" y="516"/>
                        </a:cubicBezTo>
                        <a:cubicBezTo>
                          <a:pt x="88" y="516"/>
                          <a:pt x="88" y="516"/>
                          <a:pt x="87" y="516"/>
                        </a:cubicBezTo>
                        <a:cubicBezTo>
                          <a:pt x="86" y="516"/>
                          <a:pt x="85" y="515"/>
                          <a:pt x="85" y="515"/>
                        </a:cubicBezTo>
                        <a:cubicBezTo>
                          <a:pt x="81" y="512"/>
                          <a:pt x="79" y="510"/>
                          <a:pt x="75" y="510"/>
                        </a:cubicBezTo>
                        <a:cubicBezTo>
                          <a:pt x="74" y="510"/>
                          <a:pt x="74" y="510"/>
                          <a:pt x="74" y="510"/>
                        </a:cubicBezTo>
                        <a:cubicBezTo>
                          <a:pt x="74" y="510"/>
                          <a:pt x="74" y="510"/>
                          <a:pt x="74" y="510"/>
                        </a:cubicBezTo>
                        <a:cubicBezTo>
                          <a:pt x="76" y="505"/>
                          <a:pt x="77" y="500"/>
                          <a:pt x="79" y="493"/>
                        </a:cubicBezTo>
                        <a:cubicBezTo>
                          <a:pt x="82" y="484"/>
                          <a:pt x="85" y="478"/>
                          <a:pt x="85" y="468"/>
                        </a:cubicBezTo>
                        <a:cubicBezTo>
                          <a:pt x="88" y="461"/>
                          <a:pt x="88" y="455"/>
                          <a:pt x="88" y="448"/>
                        </a:cubicBezTo>
                        <a:cubicBezTo>
                          <a:pt x="88" y="433"/>
                          <a:pt x="88" y="433"/>
                          <a:pt x="88" y="433"/>
                        </a:cubicBezTo>
                        <a:cubicBezTo>
                          <a:pt x="86" y="420"/>
                          <a:pt x="86" y="420"/>
                          <a:pt x="86" y="420"/>
                        </a:cubicBezTo>
                        <a:cubicBezTo>
                          <a:pt x="86" y="416"/>
                          <a:pt x="86" y="416"/>
                          <a:pt x="86" y="416"/>
                        </a:cubicBezTo>
                        <a:cubicBezTo>
                          <a:pt x="86" y="399"/>
                          <a:pt x="78" y="391"/>
                          <a:pt x="68" y="378"/>
                        </a:cubicBezTo>
                        <a:cubicBezTo>
                          <a:pt x="66" y="374"/>
                          <a:pt x="65" y="372"/>
                          <a:pt x="63" y="368"/>
                        </a:cubicBezTo>
                        <a:cubicBezTo>
                          <a:pt x="58" y="362"/>
                          <a:pt x="53" y="359"/>
                          <a:pt x="47" y="353"/>
                        </a:cubicBezTo>
                        <a:cubicBezTo>
                          <a:pt x="42" y="348"/>
                          <a:pt x="38" y="344"/>
                          <a:pt x="32" y="340"/>
                        </a:cubicBezTo>
                        <a:cubicBezTo>
                          <a:pt x="27" y="338"/>
                          <a:pt x="25" y="335"/>
                          <a:pt x="20" y="335"/>
                        </a:cubicBezTo>
                        <a:cubicBezTo>
                          <a:pt x="19" y="335"/>
                          <a:pt x="18" y="336"/>
                          <a:pt x="17" y="336"/>
                        </a:cubicBezTo>
                        <a:cubicBezTo>
                          <a:pt x="17" y="336"/>
                          <a:pt x="17" y="336"/>
                          <a:pt x="17" y="336"/>
                        </a:cubicBezTo>
                        <a:cubicBezTo>
                          <a:pt x="18" y="329"/>
                          <a:pt x="22" y="327"/>
                          <a:pt x="26" y="322"/>
                        </a:cubicBezTo>
                        <a:cubicBezTo>
                          <a:pt x="30" y="319"/>
                          <a:pt x="31" y="315"/>
                          <a:pt x="35" y="313"/>
                        </a:cubicBezTo>
                        <a:cubicBezTo>
                          <a:pt x="37" y="311"/>
                          <a:pt x="39" y="312"/>
                          <a:pt x="40" y="310"/>
                        </a:cubicBezTo>
                        <a:cubicBezTo>
                          <a:pt x="42" y="308"/>
                          <a:pt x="41" y="306"/>
                          <a:pt x="41" y="303"/>
                        </a:cubicBezTo>
                        <a:cubicBezTo>
                          <a:pt x="41" y="300"/>
                          <a:pt x="43" y="298"/>
                          <a:pt x="45" y="297"/>
                        </a:cubicBezTo>
                        <a:cubicBezTo>
                          <a:pt x="47" y="296"/>
                          <a:pt x="50" y="296"/>
                          <a:pt x="50" y="293"/>
                        </a:cubicBezTo>
                        <a:cubicBezTo>
                          <a:pt x="50" y="287"/>
                          <a:pt x="49" y="283"/>
                          <a:pt x="49" y="277"/>
                        </a:cubicBezTo>
                        <a:cubicBezTo>
                          <a:pt x="49" y="275"/>
                          <a:pt x="50" y="274"/>
                          <a:pt x="50" y="272"/>
                        </a:cubicBezTo>
                        <a:cubicBezTo>
                          <a:pt x="50" y="268"/>
                          <a:pt x="49" y="266"/>
                          <a:pt x="47" y="262"/>
                        </a:cubicBezTo>
                        <a:cubicBezTo>
                          <a:pt x="46" y="260"/>
                          <a:pt x="47" y="258"/>
                          <a:pt x="44" y="256"/>
                        </a:cubicBezTo>
                        <a:cubicBezTo>
                          <a:pt x="43" y="255"/>
                          <a:pt x="41" y="255"/>
                          <a:pt x="39" y="253"/>
                        </a:cubicBezTo>
                        <a:cubicBezTo>
                          <a:pt x="35" y="249"/>
                          <a:pt x="32" y="245"/>
                          <a:pt x="26" y="244"/>
                        </a:cubicBezTo>
                        <a:cubicBezTo>
                          <a:pt x="22" y="245"/>
                          <a:pt x="22" y="245"/>
                          <a:pt x="22" y="245"/>
                        </a:cubicBezTo>
                        <a:cubicBezTo>
                          <a:pt x="19" y="242"/>
                          <a:pt x="21" y="238"/>
                          <a:pt x="19" y="235"/>
                        </a:cubicBezTo>
                        <a:cubicBezTo>
                          <a:pt x="18" y="232"/>
                          <a:pt x="15" y="232"/>
                          <a:pt x="15" y="229"/>
                        </a:cubicBezTo>
                        <a:cubicBezTo>
                          <a:pt x="15" y="227"/>
                          <a:pt x="17" y="226"/>
                          <a:pt x="19" y="224"/>
                        </a:cubicBezTo>
                        <a:cubicBezTo>
                          <a:pt x="20" y="223"/>
                          <a:pt x="20" y="222"/>
                          <a:pt x="20" y="220"/>
                        </a:cubicBezTo>
                        <a:cubicBezTo>
                          <a:pt x="20" y="216"/>
                          <a:pt x="13" y="217"/>
                          <a:pt x="13" y="213"/>
                        </a:cubicBezTo>
                        <a:cubicBezTo>
                          <a:pt x="12" y="208"/>
                          <a:pt x="15" y="204"/>
                          <a:pt x="11" y="202"/>
                        </a:cubicBezTo>
                        <a:cubicBezTo>
                          <a:pt x="9" y="201"/>
                          <a:pt x="7" y="202"/>
                          <a:pt x="6" y="200"/>
                        </a:cubicBezTo>
                        <a:cubicBezTo>
                          <a:pt x="4" y="196"/>
                          <a:pt x="5" y="193"/>
                          <a:pt x="4" y="188"/>
                        </a:cubicBezTo>
                        <a:cubicBezTo>
                          <a:pt x="4" y="186"/>
                          <a:pt x="2" y="186"/>
                          <a:pt x="2" y="183"/>
                        </a:cubicBezTo>
                        <a:cubicBezTo>
                          <a:pt x="2" y="181"/>
                          <a:pt x="4" y="180"/>
                          <a:pt x="4" y="178"/>
                        </a:cubicBezTo>
                        <a:cubicBezTo>
                          <a:pt x="4" y="173"/>
                          <a:pt x="0" y="171"/>
                          <a:pt x="0" y="167"/>
                        </a:cubicBezTo>
                        <a:cubicBezTo>
                          <a:pt x="0" y="165"/>
                          <a:pt x="1" y="165"/>
                          <a:pt x="2" y="164"/>
                        </a:cubicBezTo>
                        <a:cubicBezTo>
                          <a:pt x="6" y="166"/>
                          <a:pt x="6" y="166"/>
                          <a:pt x="6" y="166"/>
                        </a:cubicBezTo>
                        <a:cubicBezTo>
                          <a:pt x="8" y="164"/>
                          <a:pt x="10" y="163"/>
                          <a:pt x="10" y="161"/>
                        </a:cubicBezTo>
                        <a:cubicBezTo>
                          <a:pt x="10" y="158"/>
                          <a:pt x="10" y="156"/>
                          <a:pt x="10" y="154"/>
                        </a:cubicBezTo>
                        <a:cubicBezTo>
                          <a:pt x="10" y="149"/>
                          <a:pt x="7" y="147"/>
                          <a:pt x="7" y="143"/>
                        </a:cubicBezTo>
                        <a:cubicBezTo>
                          <a:pt x="7" y="141"/>
                          <a:pt x="7" y="141"/>
                          <a:pt x="7" y="141"/>
                        </a:cubicBezTo>
                        <a:cubicBezTo>
                          <a:pt x="7" y="141"/>
                          <a:pt x="8" y="141"/>
                          <a:pt x="9" y="141"/>
                        </a:cubicBezTo>
                        <a:cubicBezTo>
                          <a:pt x="12" y="141"/>
                          <a:pt x="15" y="142"/>
                          <a:pt x="18" y="142"/>
                        </a:cubicBezTo>
                        <a:cubicBezTo>
                          <a:pt x="21" y="142"/>
                          <a:pt x="22" y="142"/>
                          <a:pt x="25" y="142"/>
                        </a:cubicBezTo>
                        <a:cubicBezTo>
                          <a:pt x="25" y="139"/>
                          <a:pt x="25" y="139"/>
                          <a:pt x="25" y="139"/>
                        </a:cubicBezTo>
                        <a:cubicBezTo>
                          <a:pt x="25" y="135"/>
                          <a:pt x="20" y="133"/>
                          <a:pt x="20" y="129"/>
                        </a:cubicBezTo>
                        <a:cubicBezTo>
                          <a:pt x="20" y="124"/>
                          <a:pt x="21" y="120"/>
                          <a:pt x="24" y="117"/>
                        </a:cubicBezTo>
                        <a:close/>
                      </a:path>
                    </a:pathLst>
                  </a:custGeom>
                  <a:solidFill>
                    <a:srgbClr val="81CCEA">
                      <a:alpha val="20000"/>
                    </a:srgbClr>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67">
                      <a:solidFill>
                        <a:srgbClr val="FFFFFF"/>
                      </a:solidFill>
                      <a:latin typeface="Calibri"/>
                      <a:ea typeface="Calibri"/>
                      <a:cs typeface="Calibri"/>
                      <a:sym typeface="Calibri"/>
                    </a:endParaRPr>
                  </a:p>
                </p:txBody>
              </p:sp>
              <p:sp>
                <p:nvSpPr>
                  <p:cNvPr id="54" name="Google Shape;54;p4"/>
                  <p:cNvSpPr/>
                  <p:nvPr/>
                </p:nvSpPr>
                <p:spPr>
                  <a:xfrm>
                    <a:off x="6497638" y="1630363"/>
                    <a:ext cx="554038" cy="511175"/>
                  </a:xfrm>
                  <a:custGeom>
                    <a:avLst/>
                    <a:gdLst/>
                    <a:ahLst/>
                    <a:cxnLst/>
                    <a:rect l="l" t="t" r="r" b="b"/>
                    <a:pathLst>
                      <a:path w="379" h="350" extrusionOk="0">
                        <a:moveTo>
                          <a:pt x="83" y="0"/>
                        </a:moveTo>
                        <a:cubicBezTo>
                          <a:pt x="82" y="0"/>
                          <a:pt x="81" y="1"/>
                          <a:pt x="80" y="2"/>
                        </a:cubicBezTo>
                        <a:cubicBezTo>
                          <a:pt x="82" y="4"/>
                          <a:pt x="82" y="5"/>
                          <a:pt x="83" y="7"/>
                        </a:cubicBezTo>
                        <a:cubicBezTo>
                          <a:pt x="84" y="7"/>
                          <a:pt x="84" y="7"/>
                          <a:pt x="84" y="7"/>
                        </a:cubicBezTo>
                        <a:cubicBezTo>
                          <a:pt x="86" y="5"/>
                          <a:pt x="87" y="4"/>
                          <a:pt x="88" y="1"/>
                        </a:cubicBezTo>
                        <a:cubicBezTo>
                          <a:pt x="86" y="0"/>
                          <a:pt x="85" y="0"/>
                          <a:pt x="83" y="0"/>
                        </a:cubicBezTo>
                        <a:close/>
                        <a:moveTo>
                          <a:pt x="232" y="49"/>
                        </a:moveTo>
                        <a:cubicBezTo>
                          <a:pt x="231" y="49"/>
                          <a:pt x="230" y="49"/>
                          <a:pt x="229" y="50"/>
                        </a:cubicBezTo>
                        <a:cubicBezTo>
                          <a:pt x="230" y="51"/>
                          <a:pt x="231" y="52"/>
                          <a:pt x="232" y="52"/>
                        </a:cubicBezTo>
                        <a:cubicBezTo>
                          <a:pt x="233" y="52"/>
                          <a:pt x="234" y="51"/>
                          <a:pt x="234" y="50"/>
                        </a:cubicBezTo>
                        <a:cubicBezTo>
                          <a:pt x="234" y="49"/>
                          <a:pt x="233" y="49"/>
                          <a:pt x="232" y="49"/>
                        </a:cubicBezTo>
                        <a:close/>
                        <a:moveTo>
                          <a:pt x="112" y="69"/>
                        </a:moveTo>
                        <a:cubicBezTo>
                          <a:pt x="111" y="68"/>
                          <a:pt x="111" y="67"/>
                          <a:pt x="110" y="67"/>
                        </a:cubicBezTo>
                        <a:cubicBezTo>
                          <a:pt x="109" y="69"/>
                          <a:pt x="109" y="71"/>
                          <a:pt x="109" y="74"/>
                        </a:cubicBezTo>
                        <a:cubicBezTo>
                          <a:pt x="109" y="75"/>
                          <a:pt x="109" y="75"/>
                          <a:pt x="109" y="75"/>
                        </a:cubicBezTo>
                        <a:cubicBezTo>
                          <a:pt x="111" y="74"/>
                          <a:pt x="112" y="73"/>
                          <a:pt x="114" y="70"/>
                        </a:cubicBezTo>
                        <a:cubicBezTo>
                          <a:pt x="112" y="69"/>
                          <a:pt x="112" y="69"/>
                          <a:pt x="112" y="69"/>
                        </a:cubicBezTo>
                        <a:close/>
                        <a:moveTo>
                          <a:pt x="33" y="16"/>
                        </a:moveTo>
                        <a:cubicBezTo>
                          <a:pt x="34" y="19"/>
                          <a:pt x="34" y="21"/>
                          <a:pt x="35" y="25"/>
                        </a:cubicBezTo>
                        <a:cubicBezTo>
                          <a:pt x="38" y="33"/>
                          <a:pt x="41" y="38"/>
                          <a:pt x="46" y="46"/>
                        </a:cubicBezTo>
                        <a:cubicBezTo>
                          <a:pt x="50" y="52"/>
                          <a:pt x="52" y="56"/>
                          <a:pt x="56" y="61"/>
                        </a:cubicBezTo>
                        <a:cubicBezTo>
                          <a:pt x="61" y="66"/>
                          <a:pt x="66" y="68"/>
                          <a:pt x="69" y="74"/>
                        </a:cubicBezTo>
                        <a:cubicBezTo>
                          <a:pt x="68" y="75"/>
                          <a:pt x="68" y="75"/>
                          <a:pt x="67" y="75"/>
                        </a:cubicBezTo>
                        <a:cubicBezTo>
                          <a:pt x="58" y="75"/>
                          <a:pt x="52" y="69"/>
                          <a:pt x="48" y="61"/>
                        </a:cubicBezTo>
                        <a:cubicBezTo>
                          <a:pt x="48" y="60"/>
                          <a:pt x="48" y="60"/>
                          <a:pt x="48" y="60"/>
                        </a:cubicBezTo>
                        <a:cubicBezTo>
                          <a:pt x="53" y="60"/>
                          <a:pt x="53" y="60"/>
                          <a:pt x="53" y="60"/>
                        </a:cubicBezTo>
                        <a:cubicBezTo>
                          <a:pt x="48" y="55"/>
                          <a:pt x="44" y="53"/>
                          <a:pt x="41" y="47"/>
                        </a:cubicBezTo>
                        <a:cubicBezTo>
                          <a:pt x="39" y="43"/>
                          <a:pt x="41" y="38"/>
                          <a:pt x="37" y="36"/>
                        </a:cubicBezTo>
                        <a:cubicBezTo>
                          <a:pt x="36" y="37"/>
                          <a:pt x="36" y="37"/>
                          <a:pt x="36" y="37"/>
                        </a:cubicBezTo>
                        <a:cubicBezTo>
                          <a:pt x="36" y="37"/>
                          <a:pt x="36" y="38"/>
                          <a:pt x="36" y="38"/>
                        </a:cubicBezTo>
                        <a:cubicBezTo>
                          <a:pt x="36" y="41"/>
                          <a:pt x="38" y="43"/>
                          <a:pt x="38" y="46"/>
                        </a:cubicBezTo>
                        <a:cubicBezTo>
                          <a:pt x="38" y="49"/>
                          <a:pt x="34" y="49"/>
                          <a:pt x="34" y="52"/>
                        </a:cubicBezTo>
                        <a:cubicBezTo>
                          <a:pt x="34" y="54"/>
                          <a:pt x="35" y="54"/>
                          <a:pt x="35" y="55"/>
                        </a:cubicBezTo>
                        <a:cubicBezTo>
                          <a:pt x="34" y="60"/>
                          <a:pt x="34" y="60"/>
                          <a:pt x="34" y="60"/>
                        </a:cubicBezTo>
                        <a:cubicBezTo>
                          <a:pt x="34" y="61"/>
                          <a:pt x="35" y="62"/>
                          <a:pt x="35" y="62"/>
                        </a:cubicBezTo>
                        <a:cubicBezTo>
                          <a:pt x="37" y="62"/>
                          <a:pt x="37" y="62"/>
                          <a:pt x="37" y="62"/>
                        </a:cubicBezTo>
                        <a:cubicBezTo>
                          <a:pt x="40" y="64"/>
                          <a:pt x="38" y="68"/>
                          <a:pt x="40" y="71"/>
                        </a:cubicBezTo>
                        <a:cubicBezTo>
                          <a:pt x="44" y="75"/>
                          <a:pt x="50" y="71"/>
                          <a:pt x="55" y="74"/>
                        </a:cubicBezTo>
                        <a:cubicBezTo>
                          <a:pt x="61" y="76"/>
                          <a:pt x="64" y="78"/>
                          <a:pt x="70" y="78"/>
                        </a:cubicBezTo>
                        <a:cubicBezTo>
                          <a:pt x="71" y="78"/>
                          <a:pt x="71" y="78"/>
                          <a:pt x="72" y="78"/>
                        </a:cubicBezTo>
                        <a:cubicBezTo>
                          <a:pt x="72" y="75"/>
                          <a:pt x="72" y="75"/>
                          <a:pt x="72" y="75"/>
                        </a:cubicBezTo>
                        <a:cubicBezTo>
                          <a:pt x="72" y="68"/>
                          <a:pt x="78" y="77"/>
                          <a:pt x="85" y="80"/>
                        </a:cubicBezTo>
                        <a:cubicBezTo>
                          <a:pt x="93" y="86"/>
                          <a:pt x="98" y="90"/>
                          <a:pt x="107" y="93"/>
                        </a:cubicBezTo>
                        <a:cubicBezTo>
                          <a:pt x="115" y="96"/>
                          <a:pt x="119" y="100"/>
                          <a:pt x="126" y="105"/>
                        </a:cubicBezTo>
                        <a:cubicBezTo>
                          <a:pt x="132" y="108"/>
                          <a:pt x="136" y="109"/>
                          <a:pt x="141" y="112"/>
                        </a:cubicBezTo>
                        <a:cubicBezTo>
                          <a:pt x="151" y="116"/>
                          <a:pt x="155" y="120"/>
                          <a:pt x="165" y="124"/>
                        </a:cubicBezTo>
                        <a:cubicBezTo>
                          <a:pt x="175" y="127"/>
                          <a:pt x="181" y="127"/>
                          <a:pt x="191" y="130"/>
                        </a:cubicBezTo>
                        <a:cubicBezTo>
                          <a:pt x="196" y="132"/>
                          <a:pt x="199" y="134"/>
                          <a:pt x="204" y="137"/>
                        </a:cubicBezTo>
                        <a:cubicBezTo>
                          <a:pt x="207" y="139"/>
                          <a:pt x="210" y="139"/>
                          <a:pt x="214" y="141"/>
                        </a:cubicBezTo>
                        <a:cubicBezTo>
                          <a:pt x="216" y="141"/>
                          <a:pt x="217" y="140"/>
                          <a:pt x="218" y="140"/>
                        </a:cubicBezTo>
                        <a:cubicBezTo>
                          <a:pt x="230" y="140"/>
                          <a:pt x="237" y="143"/>
                          <a:pt x="249" y="143"/>
                        </a:cubicBezTo>
                        <a:cubicBezTo>
                          <a:pt x="262" y="143"/>
                          <a:pt x="269" y="140"/>
                          <a:pt x="279" y="134"/>
                        </a:cubicBezTo>
                        <a:cubicBezTo>
                          <a:pt x="285" y="131"/>
                          <a:pt x="287" y="127"/>
                          <a:pt x="292" y="122"/>
                        </a:cubicBezTo>
                        <a:cubicBezTo>
                          <a:pt x="295" y="119"/>
                          <a:pt x="293" y="115"/>
                          <a:pt x="296" y="112"/>
                        </a:cubicBezTo>
                        <a:cubicBezTo>
                          <a:pt x="298" y="111"/>
                          <a:pt x="298" y="109"/>
                          <a:pt x="299" y="109"/>
                        </a:cubicBezTo>
                        <a:cubicBezTo>
                          <a:pt x="300" y="109"/>
                          <a:pt x="301" y="110"/>
                          <a:pt x="301" y="110"/>
                        </a:cubicBezTo>
                        <a:cubicBezTo>
                          <a:pt x="305" y="110"/>
                          <a:pt x="305" y="105"/>
                          <a:pt x="306" y="101"/>
                        </a:cubicBezTo>
                        <a:cubicBezTo>
                          <a:pt x="308" y="96"/>
                          <a:pt x="312" y="94"/>
                          <a:pt x="314" y="89"/>
                        </a:cubicBezTo>
                        <a:cubicBezTo>
                          <a:pt x="316" y="86"/>
                          <a:pt x="315" y="83"/>
                          <a:pt x="318" y="82"/>
                        </a:cubicBezTo>
                        <a:cubicBezTo>
                          <a:pt x="321" y="80"/>
                          <a:pt x="323" y="82"/>
                          <a:pt x="327" y="81"/>
                        </a:cubicBezTo>
                        <a:cubicBezTo>
                          <a:pt x="329" y="80"/>
                          <a:pt x="329" y="77"/>
                          <a:pt x="332" y="77"/>
                        </a:cubicBezTo>
                        <a:cubicBezTo>
                          <a:pt x="334" y="77"/>
                          <a:pt x="334" y="78"/>
                          <a:pt x="336" y="78"/>
                        </a:cubicBezTo>
                        <a:cubicBezTo>
                          <a:pt x="338" y="78"/>
                          <a:pt x="338" y="76"/>
                          <a:pt x="339" y="75"/>
                        </a:cubicBezTo>
                        <a:cubicBezTo>
                          <a:pt x="340" y="71"/>
                          <a:pt x="343" y="70"/>
                          <a:pt x="346" y="70"/>
                        </a:cubicBezTo>
                        <a:cubicBezTo>
                          <a:pt x="351" y="69"/>
                          <a:pt x="353" y="66"/>
                          <a:pt x="356" y="63"/>
                        </a:cubicBezTo>
                        <a:cubicBezTo>
                          <a:pt x="357" y="61"/>
                          <a:pt x="359" y="61"/>
                          <a:pt x="359" y="60"/>
                        </a:cubicBezTo>
                        <a:cubicBezTo>
                          <a:pt x="359" y="58"/>
                          <a:pt x="359" y="56"/>
                          <a:pt x="358" y="54"/>
                        </a:cubicBezTo>
                        <a:cubicBezTo>
                          <a:pt x="358" y="54"/>
                          <a:pt x="359" y="54"/>
                          <a:pt x="359" y="54"/>
                        </a:cubicBezTo>
                        <a:cubicBezTo>
                          <a:pt x="361" y="54"/>
                          <a:pt x="362" y="55"/>
                          <a:pt x="363" y="55"/>
                        </a:cubicBezTo>
                        <a:cubicBezTo>
                          <a:pt x="368" y="55"/>
                          <a:pt x="368" y="55"/>
                          <a:pt x="368" y="55"/>
                        </a:cubicBezTo>
                        <a:cubicBezTo>
                          <a:pt x="371" y="55"/>
                          <a:pt x="373" y="54"/>
                          <a:pt x="375" y="54"/>
                        </a:cubicBezTo>
                        <a:cubicBezTo>
                          <a:pt x="375" y="54"/>
                          <a:pt x="375" y="54"/>
                          <a:pt x="375" y="54"/>
                        </a:cubicBezTo>
                        <a:cubicBezTo>
                          <a:pt x="375" y="55"/>
                          <a:pt x="375" y="55"/>
                          <a:pt x="375" y="55"/>
                        </a:cubicBezTo>
                        <a:cubicBezTo>
                          <a:pt x="375" y="59"/>
                          <a:pt x="376" y="61"/>
                          <a:pt x="379" y="64"/>
                        </a:cubicBezTo>
                        <a:cubicBezTo>
                          <a:pt x="378" y="65"/>
                          <a:pt x="378" y="65"/>
                          <a:pt x="378" y="65"/>
                        </a:cubicBezTo>
                        <a:cubicBezTo>
                          <a:pt x="359" y="68"/>
                          <a:pt x="359" y="68"/>
                          <a:pt x="359" y="68"/>
                        </a:cubicBezTo>
                        <a:cubicBezTo>
                          <a:pt x="359" y="69"/>
                          <a:pt x="359" y="69"/>
                          <a:pt x="359" y="69"/>
                        </a:cubicBezTo>
                        <a:cubicBezTo>
                          <a:pt x="360" y="73"/>
                          <a:pt x="361" y="75"/>
                          <a:pt x="361" y="80"/>
                        </a:cubicBezTo>
                        <a:cubicBezTo>
                          <a:pt x="361" y="84"/>
                          <a:pt x="361" y="84"/>
                          <a:pt x="361" y="84"/>
                        </a:cubicBezTo>
                        <a:cubicBezTo>
                          <a:pt x="361" y="88"/>
                          <a:pt x="361" y="92"/>
                          <a:pt x="358" y="94"/>
                        </a:cubicBezTo>
                        <a:cubicBezTo>
                          <a:pt x="359" y="96"/>
                          <a:pt x="359" y="98"/>
                          <a:pt x="360" y="98"/>
                        </a:cubicBezTo>
                        <a:cubicBezTo>
                          <a:pt x="364" y="98"/>
                          <a:pt x="365" y="93"/>
                          <a:pt x="369" y="93"/>
                        </a:cubicBezTo>
                        <a:cubicBezTo>
                          <a:pt x="371" y="93"/>
                          <a:pt x="370" y="96"/>
                          <a:pt x="372" y="98"/>
                        </a:cubicBezTo>
                        <a:cubicBezTo>
                          <a:pt x="373" y="99"/>
                          <a:pt x="374" y="99"/>
                          <a:pt x="376" y="99"/>
                        </a:cubicBezTo>
                        <a:cubicBezTo>
                          <a:pt x="377" y="99"/>
                          <a:pt x="377" y="99"/>
                          <a:pt x="378" y="99"/>
                        </a:cubicBezTo>
                        <a:cubicBezTo>
                          <a:pt x="378" y="102"/>
                          <a:pt x="376" y="103"/>
                          <a:pt x="376" y="105"/>
                        </a:cubicBezTo>
                        <a:cubicBezTo>
                          <a:pt x="376" y="106"/>
                          <a:pt x="376" y="107"/>
                          <a:pt x="376" y="108"/>
                        </a:cubicBezTo>
                        <a:cubicBezTo>
                          <a:pt x="376" y="109"/>
                          <a:pt x="375" y="109"/>
                          <a:pt x="375" y="109"/>
                        </a:cubicBezTo>
                        <a:cubicBezTo>
                          <a:pt x="373" y="109"/>
                          <a:pt x="372" y="108"/>
                          <a:pt x="370" y="108"/>
                        </a:cubicBezTo>
                        <a:cubicBezTo>
                          <a:pt x="370" y="111"/>
                          <a:pt x="370" y="111"/>
                          <a:pt x="370" y="111"/>
                        </a:cubicBezTo>
                        <a:cubicBezTo>
                          <a:pt x="368" y="110"/>
                          <a:pt x="367" y="109"/>
                          <a:pt x="365" y="109"/>
                        </a:cubicBezTo>
                        <a:cubicBezTo>
                          <a:pt x="363" y="109"/>
                          <a:pt x="362" y="110"/>
                          <a:pt x="359" y="111"/>
                        </a:cubicBezTo>
                        <a:cubicBezTo>
                          <a:pt x="361" y="116"/>
                          <a:pt x="367" y="117"/>
                          <a:pt x="367" y="122"/>
                        </a:cubicBezTo>
                        <a:cubicBezTo>
                          <a:pt x="367" y="125"/>
                          <a:pt x="366" y="127"/>
                          <a:pt x="366" y="129"/>
                        </a:cubicBezTo>
                        <a:cubicBezTo>
                          <a:pt x="366" y="132"/>
                          <a:pt x="367" y="133"/>
                          <a:pt x="367" y="135"/>
                        </a:cubicBezTo>
                        <a:cubicBezTo>
                          <a:pt x="370" y="137"/>
                          <a:pt x="372" y="138"/>
                          <a:pt x="375" y="140"/>
                        </a:cubicBezTo>
                        <a:cubicBezTo>
                          <a:pt x="373" y="142"/>
                          <a:pt x="372" y="143"/>
                          <a:pt x="371" y="145"/>
                        </a:cubicBezTo>
                        <a:cubicBezTo>
                          <a:pt x="368" y="144"/>
                          <a:pt x="367" y="141"/>
                          <a:pt x="363" y="141"/>
                        </a:cubicBezTo>
                        <a:cubicBezTo>
                          <a:pt x="363" y="141"/>
                          <a:pt x="362" y="141"/>
                          <a:pt x="362" y="141"/>
                        </a:cubicBezTo>
                        <a:cubicBezTo>
                          <a:pt x="362" y="145"/>
                          <a:pt x="362" y="147"/>
                          <a:pt x="361" y="151"/>
                        </a:cubicBezTo>
                        <a:cubicBezTo>
                          <a:pt x="359" y="155"/>
                          <a:pt x="354" y="154"/>
                          <a:pt x="350" y="155"/>
                        </a:cubicBezTo>
                        <a:cubicBezTo>
                          <a:pt x="347" y="155"/>
                          <a:pt x="348" y="159"/>
                          <a:pt x="346" y="161"/>
                        </a:cubicBezTo>
                        <a:cubicBezTo>
                          <a:pt x="346" y="155"/>
                          <a:pt x="348" y="149"/>
                          <a:pt x="343" y="146"/>
                        </a:cubicBezTo>
                        <a:cubicBezTo>
                          <a:pt x="340" y="154"/>
                          <a:pt x="339" y="159"/>
                          <a:pt x="337" y="168"/>
                        </a:cubicBezTo>
                        <a:cubicBezTo>
                          <a:pt x="334" y="167"/>
                          <a:pt x="334" y="164"/>
                          <a:pt x="331" y="164"/>
                        </a:cubicBezTo>
                        <a:cubicBezTo>
                          <a:pt x="329" y="164"/>
                          <a:pt x="329" y="167"/>
                          <a:pt x="327" y="168"/>
                        </a:cubicBezTo>
                        <a:cubicBezTo>
                          <a:pt x="324" y="170"/>
                          <a:pt x="322" y="170"/>
                          <a:pt x="318" y="171"/>
                        </a:cubicBezTo>
                        <a:cubicBezTo>
                          <a:pt x="315" y="171"/>
                          <a:pt x="315" y="175"/>
                          <a:pt x="312" y="175"/>
                        </a:cubicBezTo>
                        <a:cubicBezTo>
                          <a:pt x="310" y="175"/>
                          <a:pt x="309" y="174"/>
                          <a:pt x="307" y="174"/>
                        </a:cubicBezTo>
                        <a:cubicBezTo>
                          <a:pt x="307" y="174"/>
                          <a:pt x="307" y="175"/>
                          <a:pt x="306" y="175"/>
                        </a:cubicBezTo>
                        <a:cubicBezTo>
                          <a:pt x="306" y="178"/>
                          <a:pt x="306" y="178"/>
                          <a:pt x="306" y="178"/>
                        </a:cubicBezTo>
                        <a:cubicBezTo>
                          <a:pt x="306" y="181"/>
                          <a:pt x="310" y="182"/>
                          <a:pt x="310" y="185"/>
                        </a:cubicBezTo>
                        <a:cubicBezTo>
                          <a:pt x="310" y="186"/>
                          <a:pt x="309" y="186"/>
                          <a:pt x="309" y="187"/>
                        </a:cubicBezTo>
                        <a:cubicBezTo>
                          <a:pt x="306" y="185"/>
                          <a:pt x="305" y="183"/>
                          <a:pt x="302" y="179"/>
                        </a:cubicBezTo>
                        <a:cubicBezTo>
                          <a:pt x="297" y="182"/>
                          <a:pt x="296" y="186"/>
                          <a:pt x="291" y="188"/>
                        </a:cubicBezTo>
                        <a:cubicBezTo>
                          <a:pt x="289" y="189"/>
                          <a:pt x="288" y="191"/>
                          <a:pt x="285" y="191"/>
                        </a:cubicBezTo>
                        <a:cubicBezTo>
                          <a:pt x="283" y="191"/>
                          <a:pt x="280" y="191"/>
                          <a:pt x="280" y="193"/>
                        </a:cubicBezTo>
                        <a:cubicBezTo>
                          <a:pt x="280" y="195"/>
                          <a:pt x="282" y="196"/>
                          <a:pt x="282" y="198"/>
                        </a:cubicBezTo>
                        <a:cubicBezTo>
                          <a:pt x="282" y="200"/>
                          <a:pt x="280" y="201"/>
                          <a:pt x="280" y="204"/>
                        </a:cubicBezTo>
                        <a:cubicBezTo>
                          <a:pt x="278" y="207"/>
                          <a:pt x="279" y="210"/>
                          <a:pt x="276" y="213"/>
                        </a:cubicBezTo>
                        <a:cubicBezTo>
                          <a:pt x="273" y="216"/>
                          <a:pt x="271" y="216"/>
                          <a:pt x="267" y="219"/>
                        </a:cubicBezTo>
                        <a:cubicBezTo>
                          <a:pt x="261" y="224"/>
                          <a:pt x="257" y="228"/>
                          <a:pt x="249" y="228"/>
                        </a:cubicBezTo>
                        <a:cubicBezTo>
                          <a:pt x="245" y="228"/>
                          <a:pt x="244" y="227"/>
                          <a:pt x="240" y="227"/>
                        </a:cubicBezTo>
                        <a:cubicBezTo>
                          <a:pt x="242" y="232"/>
                          <a:pt x="242" y="235"/>
                          <a:pt x="243" y="240"/>
                        </a:cubicBezTo>
                        <a:cubicBezTo>
                          <a:pt x="244" y="242"/>
                          <a:pt x="243" y="244"/>
                          <a:pt x="243" y="246"/>
                        </a:cubicBezTo>
                        <a:cubicBezTo>
                          <a:pt x="244" y="249"/>
                          <a:pt x="249" y="248"/>
                          <a:pt x="249" y="251"/>
                        </a:cubicBezTo>
                        <a:cubicBezTo>
                          <a:pt x="249" y="255"/>
                          <a:pt x="246" y="257"/>
                          <a:pt x="246" y="262"/>
                        </a:cubicBezTo>
                        <a:cubicBezTo>
                          <a:pt x="246" y="267"/>
                          <a:pt x="250" y="269"/>
                          <a:pt x="253" y="273"/>
                        </a:cubicBezTo>
                        <a:cubicBezTo>
                          <a:pt x="253" y="273"/>
                          <a:pt x="253" y="273"/>
                          <a:pt x="253" y="273"/>
                        </a:cubicBezTo>
                        <a:cubicBezTo>
                          <a:pt x="250" y="274"/>
                          <a:pt x="249" y="275"/>
                          <a:pt x="247" y="276"/>
                        </a:cubicBezTo>
                        <a:cubicBezTo>
                          <a:pt x="245" y="276"/>
                          <a:pt x="244" y="275"/>
                          <a:pt x="242" y="277"/>
                        </a:cubicBezTo>
                        <a:cubicBezTo>
                          <a:pt x="239" y="279"/>
                          <a:pt x="241" y="284"/>
                          <a:pt x="238" y="284"/>
                        </a:cubicBezTo>
                        <a:cubicBezTo>
                          <a:pt x="237" y="284"/>
                          <a:pt x="237" y="284"/>
                          <a:pt x="236" y="284"/>
                        </a:cubicBezTo>
                        <a:cubicBezTo>
                          <a:pt x="234" y="284"/>
                          <a:pt x="234" y="284"/>
                          <a:pt x="234" y="284"/>
                        </a:cubicBezTo>
                        <a:cubicBezTo>
                          <a:pt x="234" y="285"/>
                          <a:pt x="234" y="285"/>
                          <a:pt x="234" y="285"/>
                        </a:cubicBezTo>
                        <a:cubicBezTo>
                          <a:pt x="235" y="287"/>
                          <a:pt x="235" y="287"/>
                          <a:pt x="235" y="287"/>
                        </a:cubicBezTo>
                        <a:cubicBezTo>
                          <a:pt x="233" y="288"/>
                          <a:pt x="231" y="286"/>
                          <a:pt x="229" y="287"/>
                        </a:cubicBezTo>
                        <a:cubicBezTo>
                          <a:pt x="227" y="288"/>
                          <a:pt x="227" y="290"/>
                          <a:pt x="226" y="292"/>
                        </a:cubicBezTo>
                        <a:cubicBezTo>
                          <a:pt x="228" y="291"/>
                          <a:pt x="229" y="292"/>
                          <a:pt x="231" y="292"/>
                        </a:cubicBezTo>
                        <a:cubicBezTo>
                          <a:pt x="234" y="292"/>
                          <a:pt x="236" y="291"/>
                          <a:pt x="239" y="290"/>
                        </a:cubicBezTo>
                        <a:cubicBezTo>
                          <a:pt x="241" y="290"/>
                          <a:pt x="243" y="290"/>
                          <a:pt x="244" y="288"/>
                        </a:cubicBezTo>
                        <a:cubicBezTo>
                          <a:pt x="246" y="288"/>
                          <a:pt x="246" y="289"/>
                          <a:pt x="247" y="289"/>
                        </a:cubicBezTo>
                        <a:cubicBezTo>
                          <a:pt x="250" y="289"/>
                          <a:pt x="251" y="289"/>
                          <a:pt x="254" y="289"/>
                        </a:cubicBezTo>
                        <a:cubicBezTo>
                          <a:pt x="251" y="293"/>
                          <a:pt x="246" y="291"/>
                          <a:pt x="244" y="296"/>
                        </a:cubicBezTo>
                        <a:cubicBezTo>
                          <a:pt x="244" y="298"/>
                          <a:pt x="241" y="299"/>
                          <a:pt x="240" y="301"/>
                        </a:cubicBezTo>
                        <a:cubicBezTo>
                          <a:pt x="239" y="301"/>
                          <a:pt x="240" y="302"/>
                          <a:pt x="240" y="303"/>
                        </a:cubicBezTo>
                        <a:cubicBezTo>
                          <a:pt x="238" y="306"/>
                          <a:pt x="235" y="305"/>
                          <a:pt x="232" y="305"/>
                        </a:cubicBezTo>
                        <a:cubicBezTo>
                          <a:pt x="232" y="309"/>
                          <a:pt x="227" y="309"/>
                          <a:pt x="223" y="309"/>
                        </a:cubicBezTo>
                        <a:cubicBezTo>
                          <a:pt x="220" y="309"/>
                          <a:pt x="218" y="309"/>
                          <a:pt x="216" y="311"/>
                        </a:cubicBezTo>
                        <a:cubicBezTo>
                          <a:pt x="214" y="312"/>
                          <a:pt x="214" y="315"/>
                          <a:pt x="212" y="315"/>
                        </a:cubicBezTo>
                        <a:cubicBezTo>
                          <a:pt x="211" y="315"/>
                          <a:pt x="211" y="314"/>
                          <a:pt x="210" y="314"/>
                        </a:cubicBezTo>
                        <a:cubicBezTo>
                          <a:pt x="208" y="314"/>
                          <a:pt x="207" y="316"/>
                          <a:pt x="205" y="316"/>
                        </a:cubicBezTo>
                        <a:cubicBezTo>
                          <a:pt x="203" y="317"/>
                          <a:pt x="201" y="316"/>
                          <a:pt x="199" y="317"/>
                        </a:cubicBezTo>
                        <a:cubicBezTo>
                          <a:pt x="194" y="318"/>
                          <a:pt x="196" y="328"/>
                          <a:pt x="191" y="328"/>
                        </a:cubicBezTo>
                        <a:cubicBezTo>
                          <a:pt x="188" y="328"/>
                          <a:pt x="188" y="323"/>
                          <a:pt x="187" y="320"/>
                        </a:cubicBezTo>
                        <a:cubicBezTo>
                          <a:pt x="185" y="317"/>
                          <a:pt x="182" y="317"/>
                          <a:pt x="179" y="315"/>
                        </a:cubicBezTo>
                        <a:cubicBezTo>
                          <a:pt x="175" y="319"/>
                          <a:pt x="173" y="323"/>
                          <a:pt x="168" y="325"/>
                        </a:cubicBezTo>
                        <a:cubicBezTo>
                          <a:pt x="169" y="327"/>
                          <a:pt x="171" y="327"/>
                          <a:pt x="173" y="328"/>
                        </a:cubicBezTo>
                        <a:cubicBezTo>
                          <a:pt x="175" y="330"/>
                          <a:pt x="174" y="332"/>
                          <a:pt x="174" y="335"/>
                        </a:cubicBezTo>
                        <a:cubicBezTo>
                          <a:pt x="174" y="335"/>
                          <a:pt x="174" y="336"/>
                          <a:pt x="174" y="336"/>
                        </a:cubicBezTo>
                        <a:cubicBezTo>
                          <a:pt x="170" y="334"/>
                          <a:pt x="170" y="330"/>
                          <a:pt x="167" y="328"/>
                        </a:cubicBezTo>
                        <a:cubicBezTo>
                          <a:pt x="165" y="326"/>
                          <a:pt x="163" y="326"/>
                          <a:pt x="161" y="325"/>
                        </a:cubicBezTo>
                        <a:cubicBezTo>
                          <a:pt x="159" y="324"/>
                          <a:pt x="159" y="321"/>
                          <a:pt x="156" y="321"/>
                        </a:cubicBezTo>
                        <a:cubicBezTo>
                          <a:pt x="154" y="321"/>
                          <a:pt x="154" y="323"/>
                          <a:pt x="152" y="325"/>
                        </a:cubicBezTo>
                        <a:cubicBezTo>
                          <a:pt x="148" y="328"/>
                          <a:pt x="146" y="330"/>
                          <a:pt x="142" y="333"/>
                        </a:cubicBezTo>
                        <a:cubicBezTo>
                          <a:pt x="141" y="332"/>
                          <a:pt x="141" y="332"/>
                          <a:pt x="141" y="332"/>
                        </a:cubicBezTo>
                        <a:cubicBezTo>
                          <a:pt x="141" y="327"/>
                          <a:pt x="141" y="327"/>
                          <a:pt x="141" y="327"/>
                        </a:cubicBezTo>
                        <a:cubicBezTo>
                          <a:pt x="141" y="323"/>
                          <a:pt x="141" y="321"/>
                          <a:pt x="143" y="318"/>
                        </a:cubicBezTo>
                        <a:cubicBezTo>
                          <a:pt x="143" y="317"/>
                          <a:pt x="145" y="317"/>
                          <a:pt x="145" y="316"/>
                        </a:cubicBezTo>
                        <a:cubicBezTo>
                          <a:pt x="145" y="315"/>
                          <a:pt x="145" y="314"/>
                          <a:pt x="145" y="313"/>
                        </a:cubicBezTo>
                        <a:cubicBezTo>
                          <a:pt x="142" y="314"/>
                          <a:pt x="141" y="314"/>
                          <a:pt x="139" y="315"/>
                        </a:cubicBezTo>
                        <a:cubicBezTo>
                          <a:pt x="137" y="310"/>
                          <a:pt x="134" y="308"/>
                          <a:pt x="129" y="308"/>
                        </a:cubicBezTo>
                        <a:cubicBezTo>
                          <a:pt x="126" y="308"/>
                          <a:pt x="125" y="311"/>
                          <a:pt x="125" y="315"/>
                        </a:cubicBezTo>
                        <a:cubicBezTo>
                          <a:pt x="125" y="318"/>
                          <a:pt x="125" y="318"/>
                          <a:pt x="125" y="318"/>
                        </a:cubicBezTo>
                        <a:cubicBezTo>
                          <a:pt x="125" y="321"/>
                          <a:pt x="123" y="321"/>
                          <a:pt x="123" y="324"/>
                        </a:cubicBezTo>
                        <a:cubicBezTo>
                          <a:pt x="123" y="326"/>
                          <a:pt x="120" y="326"/>
                          <a:pt x="118" y="328"/>
                        </a:cubicBezTo>
                        <a:cubicBezTo>
                          <a:pt x="117" y="329"/>
                          <a:pt x="117" y="330"/>
                          <a:pt x="117" y="331"/>
                        </a:cubicBezTo>
                        <a:cubicBezTo>
                          <a:pt x="116" y="332"/>
                          <a:pt x="114" y="332"/>
                          <a:pt x="114" y="333"/>
                        </a:cubicBezTo>
                        <a:cubicBezTo>
                          <a:pt x="114" y="335"/>
                          <a:pt x="116" y="336"/>
                          <a:pt x="116" y="338"/>
                        </a:cubicBezTo>
                        <a:cubicBezTo>
                          <a:pt x="116" y="340"/>
                          <a:pt x="114" y="341"/>
                          <a:pt x="114" y="344"/>
                        </a:cubicBezTo>
                        <a:cubicBezTo>
                          <a:pt x="114" y="346"/>
                          <a:pt x="116" y="347"/>
                          <a:pt x="116" y="349"/>
                        </a:cubicBezTo>
                        <a:cubicBezTo>
                          <a:pt x="116" y="350"/>
                          <a:pt x="116" y="350"/>
                          <a:pt x="116" y="350"/>
                        </a:cubicBezTo>
                        <a:cubicBezTo>
                          <a:pt x="110" y="349"/>
                          <a:pt x="106" y="348"/>
                          <a:pt x="101" y="344"/>
                        </a:cubicBezTo>
                        <a:cubicBezTo>
                          <a:pt x="99" y="342"/>
                          <a:pt x="97" y="342"/>
                          <a:pt x="96" y="339"/>
                        </a:cubicBezTo>
                        <a:cubicBezTo>
                          <a:pt x="95" y="335"/>
                          <a:pt x="95" y="332"/>
                          <a:pt x="93" y="328"/>
                        </a:cubicBezTo>
                        <a:cubicBezTo>
                          <a:pt x="96" y="326"/>
                          <a:pt x="98" y="326"/>
                          <a:pt x="101" y="323"/>
                        </a:cubicBezTo>
                        <a:cubicBezTo>
                          <a:pt x="101" y="318"/>
                          <a:pt x="100" y="316"/>
                          <a:pt x="100" y="312"/>
                        </a:cubicBezTo>
                        <a:cubicBezTo>
                          <a:pt x="100" y="306"/>
                          <a:pt x="102" y="303"/>
                          <a:pt x="106" y="298"/>
                        </a:cubicBezTo>
                        <a:cubicBezTo>
                          <a:pt x="103" y="299"/>
                          <a:pt x="100" y="298"/>
                          <a:pt x="97" y="300"/>
                        </a:cubicBezTo>
                        <a:cubicBezTo>
                          <a:pt x="95" y="302"/>
                          <a:pt x="96" y="304"/>
                          <a:pt x="95" y="306"/>
                        </a:cubicBezTo>
                        <a:cubicBezTo>
                          <a:pt x="93" y="305"/>
                          <a:pt x="92" y="304"/>
                          <a:pt x="90" y="303"/>
                        </a:cubicBezTo>
                        <a:cubicBezTo>
                          <a:pt x="90" y="303"/>
                          <a:pt x="90" y="303"/>
                          <a:pt x="90" y="303"/>
                        </a:cubicBezTo>
                        <a:cubicBezTo>
                          <a:pt x="116" y="261"/>
                          <a:pt x="116" y="261"/>
                          <a:pt x="116" y="261"/>
                        </a:cubicBezTo>
                        <a:cubicBezTo>
                          <a:pt x="120" y="255"/>
                          <a:pt x="120" y="255"/>
                          <a:pt x="120" y="255"/>
                        </a:cubicBezTo>
                        <a:cubicBezTo>
                          <a:pt x="120" y="250"/>
                          <a:pt x="120" y="250"/>
                          <a:pt x="120" y="250"/>
                        </a:cubicBezTo>
                        <a:cubicBezTo>
                          <a:pt x="121" y="240"/>
                          <a:pt x="121" y="240"/>
                          <a:pt x="121" y="240"/>
                        </a:cubicBezTo>
                        <a:cubicBezTo>
                          <a:pt x="121" y="236"/>
                          <a:pt x="121" y="236"/>
                          <a:pt x="121" y="236"/>
                        </a:cubicBezTo>
                        <a:cubicBezTo>
                          <a:pt x="121" y="232"/>
                          <a:pt x="124" y="230"/>
                          <a:pt x="124" y="226"/>
                        </a:cubicBezTo>
                        <a:cubicBezTo>
                          <a:pt x="124" y="220"/>
                          <a:pt x="116" y="220"/>
                          <a:pt x="116" y="215"/>
                        </a:cubicBezTo>
                        <a:cubicBezTo>
                          <a:pt x="116" y="212"/>
                          <a:pt x="116" y="212"/>
                          <a:pt x="116" y="212"/>
                        </a:cubicBezTo>
                        <a:cubicBezTo>
                          <a:pt x="116" y="209"/>
                          <a:pt x="113" y="210"/>
                          <a:pt x="111" y="209"/>
                        </a:cubicBezTo>
                        <a:cubicBezTo>
                          <a:pt x="108" y="209"/>
                          <a:pt x="106" y="209"/>
                          <a:pt x="104" y="208"/>
                        </a:cubicBezTo>
                        <a:cubicBezTo>
                          <a:pt x="98" y="205"/>
                          <a:pt x="96" y="201"/>
                          <a:pt x="93" y="196"/>
                        </a:cubicBezTo>
                        <a:cubicBezTo>
                          <a:pt x="91" y="193"/>
                          <a:pt x="88" y="192"/>
                          <a:pt x="86" y="189"/>
                        </a:cubicBezTo>
                        <a:cubicBezTo>
                          <a:pt x="85" y="188"/>
                          <a:pt x="86" y="186"/>
                          <a:pt x="85" y="185"/>
                        </a:cubicBezTo>
                        <a:cubicBezTo>
                          <a:pt x="81" y="181"/>
                          <a:pt x="74" y="180"/>
                          <a:pt x="74" y="174"/>
                        </a:cubicBezTo>
                        <a:cubicBezTo>
                          <a:pt x="74" y="172"/>
                          <a:pt x="76" y="172"/>
                          <a:pt x="76" y="170"/>
                        </a:cubicBezTo>
                        <a:cubicBezTo>
                          <a:pt x="76" y="170"/>
                          <a:pt x="75" y="169"/>
                          <a:pt x="75" y="169"/>
                        </a:cubicBezTo>
                        <a:cubicBezTo>
                          <a:pt x="74" y="166"/>
                          <a:pt x="74" y="164"/>
                          <a:pt x="72" y="164"/>
                        </a:cubicBezTo>
                        <a:cubicBezTo>
                          <a:pt x="70" y="164"/>
                          <a:pt x="69" y="164"/>
                          <a:pt x="68" y="165"/>
                        </a:cubicBezTo>
                        <a:cubicBezTo>
                          <a:pt x="67" y="165"/>
                          <a:pt x="67" y="165"/>
                          <a:pt x="67" y="165"/>
                        </a:cubicBezTo>
                        <a:cubicBezTo>
                          <a:pt x="68" y="164"/>
                          <a:pt x="68" y="164"/>
                          <a:pt x="68" y="164"/>
                        </a:cubicBezTo>
                        <a:cubicBezTo>
                          <a:pt x="67" y="163"/>
                          <a:pt x="67" y="163"/>
                          <a:pt x="67" y="163"/>
                        </a:cubicBezTo>
                        <a:cubicBezTo>
                          <a:pt x="60" y="161"/>
                          <a:pt x="57" y="158"/>
                          <a:pt x="51" y="153"/>
                        </a:cubicBezTo>
                        <a:cubicBezTo>
                          <a:pt x="49" y="151"/>
                          <a:pt x="49" y="149"/>
                          <a:pt x="47" y="147"/>
                        </a:cubicBezTo>
                        <a:cubicBezTo>
                          <a:pt x="45" y="148"/>
                          <a:pt x="45" y="148"/>
                          <a:pt x="45" y="148"/>
                        </a:cubicBezTo>
                        <a:cubicBezTo>
                          <a:pt x="44" y="147"/>
                          <a:pt x="44" y="147"/>
                          <a:pt x="43" y="147"/>
                        </a:cubicBezTo>
                        <a:cubicBezTo>
                          <a:pt x="40" y="147"/>
                          <a:pt x="40" y="151"/>
                          <a:pt x="39" y="153"/>
                        </a:cubicBezTo>
                        <a:cubicBezTo>
                          <a:pt x="34" y="150"/>
                          <a:pt x="34" y="146"/>
                          <a:pt x="31" y="142"/>
                        </a:cubicBezTo>
                        <a:cubicBezTo>
                          <a:pt x="30" y="141"/>
                          <a:pt x="28" y="141"/>
                          <a:pt x="28" y="139"/>
                        </a:cubicBezTo>
                        <a:cubicBezTo>
                          <a:pt x="28" y="138"/>
                          <a:pt x="28" y="137"/>
                          <a:pt x="28" y="135"/>
                        </a:cubicBezTo>
                        <a:cubicBezTo>
                          <a:pt x="28" y="135"/>
                          <a:pt x="28" y="135"/>
                          <a:pt x="28" y="135"/>
                        </a:cubicBezTo>
                        <a:cubicBezTo>
                          <a:pt x="30" y="131"/>
                          <a:pt x="36" y="132"/>
                          <a:pt x="37" y="127"/>
                        </a:cubicBezTo>
                        <a:cubicBezTo>
                          <a:pt x="34" y="127"/>
                          <a:pt x="33" y="129"/>
                          <a:pt x="30" y="129"/>
                        </a:cubicBezTo>
                        <a:cubicBezTo>
                          <a:pt x="29" y="129"/>
                          <a:pt x="29" y="129"/>
                          <a:pt x="28" y="129"/>
                        </a:cubicBezTo>
                        <a:cubicBezTo>
                          <a:pt x="28" y="127"/>
                          <a:pt x="28" y="126"/>
                          <a:pt x="28" y="123"/>
                        </a:cubicBezTo>
                        <a:cubicBezTo>
                          <a:pt x="28" y="120"/>
                          <a:pt x="32" y="119"/>
                          <a:pt x="32" y="116"/>
                        </a:cubicBezTo>
                        <a:cubicBezTo>
                          <a:pt x="32" y="113"/>
                          <a:pt x="29" y="112"/>
                          <a:pt x="29" y="110"/>
                        </a:cubicBezTo>
                        <a:cubicBezTo>
                          <a:pt x="29" y="107"/>
                          <a:pt x="32" y="105"/>
                          <a:pt x="32" y="102"/>
                        </a:cubicBezTo>
                        <a:cubicBezTo>
                          <a:pt x="32" y="100"/>
                          <a:pt x="30" y="99"/>
                          <a:pt x="29" y="97"/>
                        </a:cubicBezTo>
                        <a:cubicBezTo>
                          <a:pt x="27" y="94"/>
                          <a:pt x="27" y="92"/>
                          <a:pt x="26" y="89"/>
                        </a:cubicBezTo>
                        <a:cubicBezTo>
                          <a:pt x="24" y="85"/>
                          <a:pt x="22" y="83"/>
                          <a:pt x="20" y="79"/>
                        </a:cubicBezTo>
                        <a:cubicBezTo>
                          <a:pt x="19" y="77"/>
                          <a:pt x="20" y="74"/>
                          <a:pt x="18" y="74"/>
                        </a:cubicBezTo>
                        <a:cubicBezTo>
                          <a:pt x="16" y="74"/>
                          <a:pt x="16" y="76"/>
                          <a:pt x="14" y="76"/>
                        </a:cubicBezTo>
                        <a:cubicBezTo>
                          <a:pt x="14" y="71"/>
                          <a:pt x="14" y="71"/>
                          <a:pt x="14" y="71"/>
                        </a:cubicBezTo>
                        <a:cubicBezTo>
                          <a:pt x="14" y="69"/>
                          <a:pt x="16" y="69"/>
                          <a:pt x="16" y="67"/>
                        </a:cubicBezTo>
                        <a:cubicBezTo>
                          <a:pt x="16" y="65"/>
                          <a:pt x="13" y="65"/>
                          <a:pt x="12" y="63"/>
                        </a:cubicBezTo>
                        <a:cubicBezTo>
                          <a:pt x="10" y="59"/>
                          <a:pt x="8" y="58"/>
                          <a:pt x="5" y="56"/>
                        </a:cubicBezTo>
                        <a:cubicBezTo>
                          <a:pt x="3" y="56"/>
                          <a:pt x="0" y="55"/>
                          <a:pt x="0" y="53"/>
                        </a:cubicBezTo>
                        <a:cubicBezTo>
                          <a:pt x="0" y="49"/>
                          <a:pt x="3" y="47"/>
                          <a:pt x="3" y="44"/>
                        </a:cubicBezTo>
                        <a:cubicBezTo>
                          <a:pt x="3" y="39"/>
                          <a:pt x="1" y="37"/>
                          <a:pt x="1" y="33"/>
                        </a:cubicBezTo>
                        <a:cubicBezTo>
                          <a:pt x="1" y="32"/>
                          <a:pt x="1" y="32"/>
                          <a:pt x="1" y="32"/>
                        </a:cubicBezTo>
                        <a:cubicBezTo>
                          <a:pt x="1" y="33"/>
                          <a:pt x="1" y="33"/>
                          <a:pt x="1" y="33"/>
                        </a:cubicBezTo>
                        <a:cubicBezTo>
                          <a:pt x="5" y="36"/>
                          <a:pt x="6" y="41"/>
                          <a:pt x="11" y="41"/>
                        </a:cubicBezTo>
                        <a:cubicBezTo>
                          <a:pt x="14" y="41"/>
                          <a:pt x="15" y="39"/>
                          <a:pt x="17" y="39"/>
                        </a:cubicBezTo>
                        <a:cubicBezTo>
                          <a:pt x="20" y="39"/>
                          <a:pt x="19" y="43"/>
                          <a:pt x="21" y="45"/>
                        </a:cubicBezTo>
                        <a:cubicBezTo>
                          <a:pt x="25" y="45"/>
                          <a:pt x="25" y="45"/>
                          <a:pt x="25" y="45"/>
                        </a:cubicBezTo>
                        <a:cubicBezTo>
                          <a:pt x="26" y="45"/>
                          <a:pt x="27" y="44"/>
                          <a:pt x="27" y="42"/>
                        </a:cubicBezTo>
                        <a:cubicBezTo>
                          <a:pt x="27" y="40"/>
                          <a:pt x="23" y="41"/>
                          <a:pt x="23" y="39"/>
                        </a:cubicBezTo>
                        <a:cubicBezTo>
                          <a:pt x="23" y="36"/>
                          <a:pt x="25" y="36"/>
                          <a:pt x="26" y="33"/>
                        </a:cubicBezTo>
                        <a:cubicBezTo>
                          <a:pt x="30" y="27"/>
                          <a:pt x="30" y="23"/>
                          <a:pt x="33" y="16"/>
                        </a:cubicBezTo>
                        <a:close/>
                      </a:path>
                    </a:pathLst>
                  </a:custGeom>
                  <a:solidFill>
                    <a:srgbClr val="81CCEA">
                      <a:alpha val="20000"/>
                    </a:srgbClr>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67">
                      <a:solidFill>
                        <a:srgbClr val="FFFFFF"/>
                      </a:solidFill>
                      <a:latin typeface="Calibri"/>
                      <a:ea typeface="Calibri"/>
                      <a:cs typeface="Calibri"/>
                      <a:sym typeface="Calibri"/>
                    </a:endParaRPr>
                  </a:p>
                </p:txBody>
              </p:sp>
              <p:sp>
                <p:nvSpPr>
                  <p:cNvPr id="55" name="Google Shape;55;p4"/>
                  <p:cNvSpPr/>
                  <p:nvPr/>
                </p:nvSpPr>
                <p:spPr>
                  <a:xfrm>
                    <a:off x="6848475" y="1706563"/>
                    <a:ext cx="304800" cy="427037"/>
                  </a:xfrm>
                  <a:custGeom>
                    <a:avLst/>
                    <a:gdLst/>
                    <a:ahLst/>
                    <a:cxnLst/>
                    <a:rect l="l" t="t" r="r" b="b"/>
                    <a:pathLst>
                      <a:path w="209" h="293" extrusionOk="0">
                        <a:moveTo>
                          <a:pt x="13" y="221"/>
                        </a:moveTo>
                        <a:cubicBezTo>
                          <a:pt x="10" y="217"/>
                          <a:pt x="6" y="215"/>
                          <a:pt x="6" y="210"/>
                        </a:cubicBezTo>
                        <a:cubicBezTo>
                          <a:pt x="6" y="205"/>
                          <a:pt x="9" y="203"/>
                          <a:pt x="9" y="199"/>
                        </a:cubicBezTo>
                        <a:cubicBezTo>
                          <a:pt x="9" y="196"/>
                          <a:pt x="4" y="197"/>
                          <a:pt x="3" y="194"/>
                        </a:cubicBezTo>
                        <a:cubicBezTo>
                          <a:pt x="3" y="192"/>
                          <a:pt x="4" y="190"/>
                          <a:pt x="3" y="188"/>
                        </a:cubicBezTo>
                        <a:cubicBezTo>
                          <a:pt x="2" y="183"/>
                          <a:pt x="2" y="180"/>
                          <a:pt x="0" y="175"/>
                        </a:cubicBezTo>
                        <a:cubicBezTo>
                          <a:pt x="4" y="175"/>
                          <a:pt x="5" y="176"/>
                          <a:pt x="9" y="176"/>
                        </a:cubicBezTo>
                        <a:cubicBezTo>
                          <a:pt x="17" y="176"/>
                          <a:pt x="21" y="172"/>
                          <a:pt x="27" y="167"/>
                        </a:cubicBezTo>
                        <a:cubicBezTo>
                          <a:pt x="31" y="164"/>
                          <a:pt x="33" y="164"/>
                          <a:pt x="36" y="161"/>
                        </a:cubicBezTo>
                        <a:cubicBezTo>
                          <a:pt x="39" y="158"/>
                          <a:pt x="38" y="155"/>
                          <a:pt x="40" y="152"/>
                        </a:cubicBezTo>
                        <a:cubicBezTo>
                          <a:pt x="40" y="149"/>
                          <a:pt x="42" y="148"/>
                          <a:pt x="42" y="146"/>
                        </a:cubicBezTo>
                        <a:cubicBezTo>
                          <a:pt x="42" y="144"/>
                          <a:pt x="40" y="143"/>
                          <a:pt x="40" y="141"/>
                        </a:cubicBezTo>
                        <a:cubicBezTo>
                          <a:pt x="40" y="139"/>
                          <a:pt x="43" y="139"/>
                          <a:pt x="45" y="139"/>
                        </a:cubicBezTo>
                        <a:cubicBezTo>
                          <a:pt x="48" y="139"/>
                          <a:pt x="49" y="137"/>
                          <a:pt x="51" y="136"/>
                        </a:cubicBezTo>
                        <a:cubicBezTo>
                          <a:pt x="56" y="134"/>
                          <a:pt x="57" y="130"/>
                          <a:pt x="62" y="127"/>
                        </a:cubicBezTo>
                        <a:cubicBezTo>
                          <a:pt x="65" y="131"/>
                          <a:pt x="66" y="133"/>
                          <a:pt x="69" y="135"/>
                        </a:cubicBezTo>
                        <a:cubicBezTo>
                          <a:pt x="69" y="134"/>
                          <a:pt x="70" y="134"/>
                          <a:pt x="70" y="133"/>
                        </a:cubicBezTo>
                        <a:cubicBezTo>
                          <a:pt x="70" y="130"/>
                          <a:pt x="66" y="129"/>
                          <a:pt x="66" y="126"/>
                        </a:cubicBezTo>
                        <a:cubicBezTo>
                          <a:pt x="66" y="123"/>
                          <a:pt x="66" y="123"/>
                          <a:pt x="66" y="123"/>
                        </a:cubicBezTo>
                        <a:cubicBezTo>
                          <a:pt x="67" y="123"/>
                          <a:pt x="67" y="122"/>
                          <a:pt x="67" y="122"/>
                        </a:cubicBezTo>
                        <a:cubicBezTo>
                          <a:pt x="69" y="122"/>
                          <a:pt x="70" y="123"/>
                          <a:pt x="72" y="123"/>
                        </a:cubicBezTo>
                        <a:cubicBezTo>
                          <a:pt x="75" y="123"/>
                          <a:pt x="75" y="119"/>
                          <a:pt x="78" y="119"/>
                        </a:cubicBezTo>
                        <a:cubicBezTo>
                          <a:pt x="82" y="118"/>
                          <a:pt x="84" y="118"/>
                          <a:pt x="87" y="116"/>
                        </a:cubicBezTo>
                        <a:cubicBezTo>
                          <a:pt x="89" y="115"/>
                          <a:pt x="89" y="112"/>
                          <a:pt x="91" y="112"/>
                        </a:cubicBezTo>
                        <a:cubicBezTo>
                          <a:pt x="94" y="112"/>
                          <a:pt x="94" y="115"/>
                          <a:pt x="97" y="116"/>
                        </a:cubicBezTo>
                        <a:cubicBezTo>
                          <a:pt x="99" y="107"/>
                          <a:pt x="100" y="102"/>
                          <a:pt x="103" y="94"/>
                        </a:cubicBezTo>
                        <a:cubicBezTo>
                          <a:pt x="108" y="97"/>
                          <a:pt x="106" y="103"/>
                          <a:pt x="106" y="109"/>
                        </a:cubicBezTo>
                        <a:cubicBezTo>
                          <a:pt x="108" y="107"/>
                          <a:pt x="107" y="103"/>
                          <a:pt x="110" y="103"/>
                        </a:cubicBezTo>
                        <a:cubicBezTo>
                          <a:pt x="114" y="102"/>
                          <a:pt x="119" y="103"/>
                          <a:pt x="121" y="99"/>
                        </a:cubicBezTo>
                        <a:cubicBezTo>
                          <a:pt x="122" y="95"/>
                          <a:pt x="122" y="93"/>
                          <a:pt x="122" y="89"/>
                        </a:cubicBezTo>
                        <a:cubicBezTo>
                          <a:pt x="122" y="89"/>
                          <a:pt x="123" y="89"/>
                          <a:pt x="123" y="89"/>
                        </a:cubicBezTo>
                        <a:cubicBezTo>
                          <a:pt x="127" y="89"/>
                          <a:pt x="128" y="92"/>
                          <a:pt x="131" y="93"/>
                        </a:cubicBezTo>
                        <a:cubicBezTo>
                          <a:pt x="132" y="91"/>
                          <a:pt x="133" y="90"/>
                          <a:pt x="135" y="88"/>
                        </a:cubicBezTo>
                        <a:cubicBezTo>
                          <a:pt x="132" y="86"/>
                          <a:pt x="130" y="85"/>
                          <a:pt x="127" y="83"/>
                        </a:cubicBezTo>
                        <a:cubicBezTo>
                          <a:pt x="127" y="81"/>
                          <a:pt x="126" y="80"/>
                          <a:pt x="126" y="77"/>
                        </a:cubicBezTo>
                        <a:cubicBezTo>
                          <a:pt x="126" y="75"/>
                          <a:pt x="127" y="73"/>
                          <a:pt x="127" y="70"/>
                        </a:cubicBezTo>
                        <a:cubicBezTo>
                          <a:pt x="127" y="65"/>
                          <a:pt x="121" y="64"/>
                          <a:pt x="119" y="59"/>
                        </a:cubicBezTo>
                        <a:cubicBezTo>
                          <a:pt x="122" y="58"/>
                          <a:pt x="123" y="57"/>
                          <a:pt x="125" y="57"/>
                        </a:cubicBezTo>
                        <a:cubicBezTo>
                          <a:pt x="127" y="57"/>
                          <a:pt x="128" y="58"/>
                          <a:pt x="130" y="59"/>
                        </a:cubicBezTo>
                        <a:cubicBezTo>
                          <a:pt x="130" y="56"/>
                          <a:pt x="130" y="56"/>
                          <a:pt x="130" y="56"/>
                        </a:cubicBezTo>
                        <a:cubicBezTo>
                          <a:pt x="132" y="56"/>
                          <a:pt x="133" y="57"/>
                          <a:pt x="135" y="57"/>
                        </a:cubicBezTo>
                        <a:cubicBezTo>
                          <a:pt x="135" y="57"/>
                          <a:pt x="136" y="57"/>
                          <a:pt x="136" y="56"/>
                        </a:cubicBezTo>
                        <a:cubicBezTo>
                          <a:pt x="136" y="55"/>
                          <a:pt x="136" y="54"/>
                          <a:pt x="136" y="53"/>
                        </a:cubicBezTo>
                        <a:cubicBezTo>
                          <a:pt x="136" y="51"/>
                          <a:pt x="138" y="50"/>
                          <a:pt x="138" y="47"/>
                        </a:cubicBezTo>
                        <a:cubicBezTo>
                          <a:pt x="137" y="47"/>
                          <a:pt x="137" y="47"/>
                          <a:pt x="136" y="47"/>
                        </a:cubicBezTo>
                        <a:cubicBezTo>
                          <a:pt x="134" y="47"/>
                          <a:pt x="133" y="47"/>
                          <a:pt x="132" y="46"/>
                        </a:cubicBezTo>
                        <a:cubicBezTo>
                          <a:pt x="130" y="44"/>
                          <a:pt x="131" y="41"/>
                          <a:pt x="129" y="41"/>
                        </a:cubicBezTo>
                        <a:cubicBezTo>
                          <a:pt x="125" y="41"/>
                          <a:pt x="124" y="46"/>
                          <a:pt x="120" y="46"/>
                        </a:cubicBezTo>
                        <a:cubicBezTo>
                          <a:pt x="119" y="46"/>
                          <a:pt x="119" y="44"/>
                          <a:pt x="118" y="42"/>
                        </a:cubicBezTo>
                        <a:cubicBezTo>
                          <a:pt x="121" y="40"/>
                          <a:pt x="121" y="36"/>
                          <a:pt x="121" y="32"/>
                        </a:cubicBezTo>
                        <a:cubicBezTo>
                          <a:pt x="121" y="28"/>
                          <a:pt x="121" y="28"/>
                          <a:pt x="121" y="28"/>
                        </a:cubicBezTo>
                        <a:cubicBezTo>
                          <a:pt x="121" y="23"/>
                          <a:pt x="120" y="21"/>
                          <a:pt x="119" y="17"/>
                        </a:cubicBezTo>
                        <a:cubicBezTo>
                          <a:pt x="119" y="16"/>
                          <a:pt x="119" y="16"/>
                          <a:pt x="119" y="16"/>
                        </a:cubicBezTo>
                        <a:cubicBezTo>
                          <a:pt x="138" y="13"/>
                          <a:pt x="138" y="13"/>
                          <a:pt x="138" y="13"/>
                        </a:cubicBezTo>
                        <a:cubicBezTo>
                          <a:pt x="139" y="12"/>
                          <a:pt x="139" y="12"/>
                          <a:pt x="139" y="12"/>
                        </a:cubicBezTo>
                        <a:cubicBezTo>
                          <a:pt x="136" y="9"/>
                          <a:pt x="135" y="7"/>
                          <a:pt x="135" y="3"/>
                        </a:cubicBezTo>
                        <a:cubicBezTo>
                          <a:pt x="135" y="2"/>
                          <a:pt x="135" y="2"/>
                          <a:pt x="135" y="2"/>
                        </a:cubicBezTo>
                        <a:cubicBezTo>
                          <a:pt x="135" y="2"/>
                          <a:pt x="135" y="2"/>
                          <a:pt x="135" y="2"/>
                        </a:cubicBezTo>
                        <a:cubicBezTo>
                          <a:pt x="136" y="2"/>
                          <a:pt x="136" y="2"/>
                          <a:pt x="137" y="2"/>
                        </a:cubicBezTo>
                        <a:cubicBezTo>
                          <a:pt x="140" y="2"/>
                          <a:pt x="141" y="3"/>
                          <a:pt x="144" y="3"/>
                        </a:cubicBezTo>
                        <a:cubicBezTo>
                          <a:pt x="148" y="3"/>
                          <a:pt x="149" y="0"/>
                          <a:pt x="153" y="0"/>
                        </a:cubicBezTo>
                        <a:cubicBezTo>
                          <a:pt x="155" y="0"/>
                          <a:pt x="155" y="4"/>
                          <a:pt x="157" y="4"/>
                        </a:cubicBezTo>
                        <a:cubicBezTo>
                          <a:pt x="162" y="4"/>
                          <a:pt x="162" y="4"/>
                          <a:pt x="162" y="4"/>
                        </a:cubicBezTo>
                        <a:cubicBezTo>
                          <a:pt x="166" y="4"/>
                          <a:pt x="168" y="4"/>
                          <a:pt x="172" y="5"/>
                        </a:cubicBezTo>
                        <a:cubicBezTo>
                          <a:pt x="170" y="7"/>
                          <a:pt x="169" y="7"/>
                          <a:pt x="167" y="8"/>
                        </a:cubicBezTo>
                        <a:cubicBezTo>
                          <a:pt x="172" y="14"/>
                          <a:pt x="174" y="21"/>
                          <a:pt x="181" y="21"/>
                        </a:cubicBezTo>
                        <a:cubicBezTo>
                          <a:pt x="182" y="21"/>
                          <a:pt x="183" y="20"/>
                          <a:pt x="184" y="20"/>
                        </a:cubicBezTo>
                        <a:cubicBezTo>
                          <a:pt x="189" y="20"/>
                          <a:pt x="189" y="20"/>
                          <a:pt x="189" y="20"/>
                        </a:cubicBezTo>
                        <a:cubicBezTo>
                          <a:pt x="194" y="20"/>
                          <a:pt x="196" y="23"/>
                          <a:pt x="200" y="26"/>
                        </a:cubicBezTo>
                        <a:cubicBezTo>
                          <a:pt x="202" y="27"/>
                          <a:pt x="203" y="28"/>
                          <a:pt x="206" y="29"/>
                        </a:cubicBezTo>
                        <a:cubicBezTo>
                          <a:pt x="207" y="30"/>
                          <a:pt x="209" y="30"/>
                          <a:pt x="209" y="31"/>
                        </a:cubicBezTo>
                        <a:cubicBezTo>
                          <a:pt x="209" y="35"/>
                          <a:pt x="206" y="36"/>
                          <a:pt x="204" y="38"/>
                        </a:cubicBezTo>
                        <a:cubicBezTo>
                          <a:pt x="202" y="41"/>
                          <a:pt x="201" y="43"/>
                          <a:pt x="199" y="45"/>
                        </a:cubicBezTo>
                        <a:cubicBezTo>
                          <a:pt x="195" y="51"/>
                          <a:pt x="195" y="56"/>
                          <a:pt x="190" y="61"/>
                        </a:cubicBezTo>
                        <a:cubicBezTo>
                          <a:pt x="188" y="64"/>
                          <a:pt x="184" y="65"/>
                          <a:pt x="184" y="69"/>
                        </a:cubicBezTo>
                        <a:cubicBezTo>
                          <a:pt x="184" y="73"/>
                          <a:pt x="184" y="73"/>
                          <a:pt x="184" y="73"/>
                        </a:cubicBezTo>
                        <a:cubicBezTo>
                          <a:pt x="184" y="79"/>
                          <a:pt x="183" y="83"/>
                          <a:pt x="180" y="89"/>
                        </a:cubicBezTo>
                        <a:cubicBezTo>
                          <a:pt x="178" y="94"/>
                          <a:pt x="175" y="95"/>
                          <a:pt x="175" y="100"/>
                        </a:cubicBezTo>
                        <a:cubicBezTo>
                          <a:pt x="175" y="103"/>
                          <a:pt x="180" y="104"/>
                          <a:pt x="180" y="107"/>
                        </a:cubicBezTo>
                        <a:cubicBezTo>
                          <a:pt x="180" y="108"/>
                          <a:pt x="179" y="108"/>
                          <a:pt x="179" y="108"/>
                        </a:cubicBezTo>
                        <a:cubicBezTo>
                          <a:pt x="179" y="116"/>
                          <a:pt x="179" y="116"/>
                          <a:pt x="179" y="116"/>
                        </a:cubicBezTo>
                        <a:cubicBezTo>
                          <a:pt x="179" y="119"/>
                          <a:pt x="175" y="118"/>
                          <a:pt x="173" y="120"/>
                        </a:cubicBezTo>
                        <a:cubicBezTo>
                          <a:pt x="171" y="121"/>
                          <a:pt x="171" y="123"/>
                          <a:pt x="171" y="125"/>
                        </a:cubicBezTo>
                        <a:cubicBezTo>
                          <a:pt x="171" y="127"/>
                          <a:pt x="173" y="127"/>
                          <a:pt x="175" y="127"/>
                        </a:cubicBezTo>
                        <a:cubicBezTo>
                          <a:pt x="177" y="128"/>
                          <a:pt x="178" y="128"/>
                          <a:pt x="179" y="130"/>
                        </a:cubicBezTo>
                        <a:cubicBezTo>
                          <a:pt x="176" y="135"/>
                          <a:pt x="174" y="137"/>
                          <a:pt x="171" y="142"/>
                        </a:cubicBezTo>
                        <a:cubicBezTo>
                          <a:pt x="173" y="142"/>
                          <a:pt x="174" y="144"/>
                          <a:pt x="174" y="146"/>
                        </a:cubicBezTo>
                        <a:cubicBezTo>
                          <a:pt x="174" y="147"/>
                          <a:pt x="174" y="148"/>
                          <a:pt x="174" y="149"/>
                        </a:cubicBezTo>
                        <a:cubicBezTo>
                          <a:pt x="174" y="150"/>
                          <a:pt x="174" y="150"/>
                          <a:pt x="174" y="151"/>
                        </a:cubicBezTo>
                        <a:cubicBezTo>
                          <a:pt x="176" y="151"/>
                          <a:pt x="179" y="151"/>
                          <a:pt x="179" y="154"/>
                        </a:cubicBezTo>
                        <a:cubicBezTo>
                          <a:pt x="179" y="156"/>
                          <a:pt x="176" y="156"/>
                          <a:pt x="174" y="156"/>
                        </a:cubicBezTo>
                        <a:cubicBezTo>
                          <a:pt x="174" y="158"/>
                          <a:pt x="175" y="158"/>
                          <a:pt x="175" y="160"/>
                        </a:cubicBezTo>
                        <a:cubicBezTo>
                          <a:pt x="175" y="164"/>
                          <a:pt x="172" y="166"/>
                          <a:pt x="172" y="170"/>
                        </a:cubicBezTo>
                        <a:cubicBezTo>
                          <a:pt x="172" y="171"/>
                          <a:pt x="172" y="171"/>
                          <a:pt x="172" y="171"/>
                        </a:cubicBezTo>
                        <a:cubicBezTo>
                          <a:pt x="176" y="171"/>
                          <a:pt x="176" y="171"/>
                          <a:pt x="176" y="171"/>
                        </a:cubicBezTo>
                        <a:cubicBezTo>
                          <a:pt x="176" y="172"/>
                          <a:pt x="177" y="172"/>
                          <a:pt x="177" y="172"/>
                        </a:cubicBezTo>
                        <a:cubicBezTo>
                          <a:pt x="177" y="178"/>
                          <a:pt x="177" y="178"/>
                          <a:pt x="177" y="178"/>
                        </a:cubicBezTo>
                        <a:cubicBezTo>
                          <a:pt x="177" y="181"/>
                          <a:pt x="174" y="182"/>
                          <a:pt x="171" y="184"/>
                        </a:cubicBezTo>
                        <a:cubicBezTo>
                          <a:pt x="168" y="185"/>
                          <a:pt x="167" y="188"/>
                          <a:pt x="167" y="192"/>
                        </a:cubicBezTo>
                        <a:cubicBezTo>
                          <a:pt x="167" y="194"/>
                          <a:pt x="167" y="195"/>
                          <a:pt x="166" y="196"/>
                        </a:cubicBezTo>
                        <a:cubicBezTo>
                          <a:pt x="167" y="198"/>
                          <a:pt x="169" y="198"/>
                          <a:pt x="169" y="200"/>
                        </a:cubicBezTo>
                        <a:cubicBezTo>
                          <a:pt x="169" y="202"/>
                          <a:pt x="167" y="202"/>
                          <a:pt x="167" y="203"/>
                        </a:cubicBezTo>
                        <a:cubicBezTo>
                          <a:pt x="164" y="205"/>
                          <a:pt x="162" y="206"/>
                          <a:pt x="159" y="208"/>
                        </a:cubicBezTo>
                        <a:cubicBezTo>
                          <a:pt x="154" y="211"/>
                          <a:pt x="154" y="215"/>
                          <a:pt x="150" y="219"/>
                        </a:cubicBezTo>
                        <a:cubicBezTo>
                          <a:pt x="146" y="225"/>
                          <a:pt x="142" y="227"/>
                          <a:pt x="136" y="231"/>
                        </a:cubicBezTo>
                        <a:cubicBezTo>
                          <a:pt x="134" y="233"/>
                          <a:pt x="133" y="236"/>
                          <a:pt x="130" y="236"/>
                        </a:cubicBezTo>
                        <a:cubicBezTo>
                          <a:pt x="127" y="236"/>
                          <a:pt x="127" y="232"/>
                          <a:pt x="124" y="232"/>
                        </a:cubicBezTo>
                        <a:cubicBezTo>
                          <a:pt x="117" y="232"/>
                          <a:pt x="114" y="240"/>
                          <a:pt x="113" y="247"/>
                        </a:cubicBezTo>
                        <a:cubicBezTo>
                          <a:pt x="115" y="247"/>
                          <a:pt x="116" y="248"/>
                          <a:pt x="118" y="247"/>
                        </a:cubicBezTo>
                        <a:cubicBezTo>
                          <a:pt x="116" y="254"/>
                          <a:pt x="108" y="256"/>
                          <a:pt x="108" y="264"/>
                        </a:cubicBezTo>
                        <a:cubicBezTo>
                          <a:pt x="108" y="269"/>
                          <a:pt x="108" y="269"/>
                          <a:pt x="108" y="269"/>
                        </a:cubicBezTo>
                        <a:cubicBezTo>
                          <a:pt x="107" y="276"/>
                          <a:pt x="107" y="276"/>
                          <a:pt x="107" y="276"/>
                        </a:cubicBezTo>
                        <a:cubicBezTo>
                          <a:pt x="107" y="284"/>
                          <a:pt x="107" y="284"/>
                          <a:pt x="107" y="284"/>
                        </a:cubicBezTo>
                        <a:cubicBezTo>
                          <a:pt x="106" y="287"/>
                          <a:pt x="106" y="290"/>
                          <a:pt x="105" y="293"/>
                        </a:cubicBezTo>
                        <a:cubicBezTo>
                          <a:pt x="105" y="293"/>
                          <a:pt x="105" y="293"/>
                          <a:pt x="105" y="293"/>
                        </a:cubicBezTo>
                        <a:cubicBezTo>
                          <a:pt x="103" y="292"/>
                          <a:pt x="101" y="291"/>
                          <a:pt x="99" y="290"/>
                        </a:cubicBezTo>
                        <a:cubicBezTo>
                          <a:pt x="97" y="290"/>
                          <a:pt x="96" y="289"/>
                          <a:pt x="96" y="288"/>
                        </a:cubicBezTo>
                        <a:cubicBezTo>
                          <a:pt x="96" y="284"/>
                          <a:pt x="96" y="284"/>
                          <a:pt x="96" y="284"/>
                        </a:cubicBezTo>
                        <a:cubicBezTo>
                          <a:pt x="96" y="281"/>
                          <a:pt x="92" y="282"/>
                          <a:pt x="90" y="280"/>
                        </a:cubicBezTo>
                        <a:cubicBezTo>
                          <a:pt x="89" y="279"/>
                          <a:pt x="90" y="277"/>
                          <a:pt x="88" y="277"/>
                        </a:cubicBezTo>
                        <a:cubicBezTo>
                          <a:pt x="86" y="277"/>
                          <a:pt x="85" y="277"/>
                          <a:pt x="83" y="277"/>
                        </a:cubicBezTo>
                        <a:cubicBezTo>
                          <a:pt x="81" y="277"/>
                          <a:pt x="80" y="280"/>
                          <a:pt x="77" y="280"/>
                        </a:cubicBezTo>
                        <a:cubicBezTo>
                          <a:pt x="75" y="280"/>
                          <a:pt x="75" y="277"/>
                          <a:pt x="73" y="277"/>
                        </a:cubicBezTo>
                        <a:cubicBezTo>
                          <a:pt x="72" y="277"/>
                          <a:pt x="71" y="278"/>
                          <a:pt x="70" y="278"/>
                        </a:cubicBezTo>
                        <a:cubicBezTo>
                          <a:pt x="68" y="278"/>
                          <a:pt x="68" y="274"/>
                          <a:pt x="68" y="272"/>
                        </a:cubicBezTo>
                        <a:cubicBezTo>
                          <a:pt x="68" y="270"/>
                          <a:pt x="69" y="268"/>
                          <a:pt x="67" y="267"/>
                        </a:cubicBezTo>
                        <a:cubicBezTo>
                          <a:pt x="66" y="268"/>
                          <a:pt x="65" y="271"/>
                          <a:pt x="63" y="271"/>
                        </a:cubicBezTo>
                        <a:cubicBezTo>
                          <a:pt x="61" y="271"/>
                          <a:pt x="62" y="267"/>
                          <a:pt x="60" y="266"/>
                        </a:cubicBezTo>
                        <a:cubicBezTo>
                          <a:pt x="59" y="265"/>
                          <a:pt x="57" y="265"/>
                          <a:pt x="57" y="263"/>
                        </a:cubicBezTo>
                        <a:cubicBezTo>
                          <a:pt x="57" y="261"/>
                          <a:pt x="58" y="260"/>
                          <a:pt x="58" y="259"/>
                        </a:cubicBezTo>
                        <a:cubicBezTo>
                          <a:pt x="58" y="258"/>
                          <a:pt x="58" y="258"/>
                          <a:pt x="57" y="258"/>
                        </a:cubicBezTo>
                        <a:cubicBezTo>
                          <a:pt x="54" y="258"/>
                          <a:pt x="52" y="259"/>
                          <a:pt x="49" y="259"/>
                        </a:cubicBezTo>
                        <a:cubicBezTo>
                          <a:pt x="47" y="259"/>
                          <a:pt x="46" y="255"/>
                          <a:pt x="44" y="254"/>
                        </a:cubicBezTo>
                        <a:cubicBezTo>
                          <a:pt x="41" y="251"/>
                          <a:pt x="38" y="250"/>
                          <a:pt x="37" y="247"/>
                        </a:cubicBezTo>
                        <a:cubicBezTo>
                          <a:pt x="35" y="244"/>
                          <a:pt x="37" y="242"/>
                          <a:pt x="37" y="239"/>
                        </a:cubicBezTo>
                        <a:cubicBezTo>
                          <a:pt x="34" y="238"/>
                          <a:pt x="33" y="236"/>
                          <a:pt x="30" y="236"/>
                        </a:cubicBezTo>
                        <a:cubicBezTo>
                          <a:pt x="29" y="236"/>
                          <a:pt x="29" y="237"/>
                          <a:pt x="28" y="237"/>
                        </a:cubicBezTo>
                        <a:cubicBezTo>
                          <a:pt x="28" y="237"/>
                          <a:pt x="28" y="236"/>
                          <a:pt x="27" y="236"/>
                        </a:cubicBezTo>
                        <a:cubicBezTo>
                          <a:pt x="28" y="231"/>
                          <a:pt x="30" y="229"/>
                          <a:pt x="33" y="224"/>
                        </a:cubicBezTo>
                        <a:cubicBezTo>
                          <a:pt x="28" y="221"/>
                          <a:pt x="24" y="223"/>
                          <a:pt x="18" y="221"/>
                        </a:cubicBezTo>
                        <a:cubicBezTo>
                          <a:pt x="15" y="220"/>
                          <a:pt x="16" y="217"/>
                          <a:pt x="14" y="215"/>
                        </a:cubicBezTo>
                        <a:cubicBezTo>
                          <a:pt x="14" y="218"/>
                          <a:pt x="13" y="219"/>
                          <a:pt x="13" y="221"/>
                        </a:cubicBezTo>
                        <a:close/>
                      </a:path>
                    </a:pathLst>
                  </a:custGeom>
                  <a:solidFill>
                    <a:srgbClr val="81CCEA">
                      <a:alpha val="20000"/>
                    </a:srgbClr>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67">
                      <a:solidFill>
                        <a:srgbClr val="FFFFFF"/>
                      </a:solidFill>
                      <a:latin typeface="Calibri"/>
                      <a:ea typeface="Calibri"/>
                      <a:cs typeface="Calibri"/>
                      <a:sym typeface="Calibri"/>
                    </a:endParaRPr>
                  </a:p>
                </p:txBody>
              </p:sp>
              <p:sp>
                <p:nvSpPr>
                  <p:cNvPr id="56" name="Google Shape;56;p4"/>
                  <p:cNvSpPr/>
                  <p:nvPr/>
                </p:nvSpPr>
                <p:spPr>
                  <a:xfrm>
                    <a:off x="6510338" y="2019300"/>
                    <a:ext cx="519113" cy="550862"/>
                  </a:xfrm>
                  <a:custGeom>
                    <a:avLst/>
                    <a:gdLst/>
                    <a:ahLst/>
                    <a:cxnLst/>
                    <a:rect l="l" t="t" r="r" b="b"/>
                    <a:pathLst>
                      <a:path w="356" h="378" extrusionOk="0">
                        <a:moveTo>
                          <a:pt x="82" y="36"/>
                        </a:moveTo>
                        <a:cubicBezTo>
                          <a:pt x="84" y="37"/>
                          <a:pt x="85" y="38"/>
                          <a:pt x="87" y="39"/>
                        </a:cubicBezTo>
                        <a:cubicBezTo>
                          <a:pt x="88" y="37"/>
                          <a:pt x="87" y="35"/>
                          <a:pt x="89" y="33"/>
                        </a:cubicBezTo>
                        <a:cubicBezTo>
                          <a:pt x="92" y="31"/>
                          <a:pt x="95" y="32"/>
                          <a:pt x="98" y="31"/>
                        </a:cubicBezTo>
                        <a:cubicBezTo>
                          <a:pt x="94" y="36"/>
                          <a:pt x="92" y="39"/>
                          <a:pt x="92" y="45"/>
                        </a:cubicBezTo>
                        <a:cubicBezTo>
                          <a:pt x="92" y="49"/>
                          <a:pt x="93" y="51"/>
                          <a:pt x="93" y="56"/>
                        </a:cubicBezTo>
                        <a:cubicBezTo>
                          <a:pt x="90" y="59"/>
                          <a:pt x="88" y="59"/>
                          <a:pt x="85" y="61"/>
                        </a:cubicBezTo>
                        <a:cubicBezTo>
                          <a:pt x="87" y="65"/>
                          <a:pt x="87" y="68"/>
                          <a:pt x="88" y="72"/>
                        </a:cubicBezTo>
                        <a:cubicBezTo>
                          <a:pt x="89" y="75"/>
                          <a:pt x="91" y="75"/>
                          <a:pt x="93" y="77"/>
                        </a:cubicBezTo>
                        <a:cubicBezTo>
                          <a:pt x="98" y="81"/>
                          <a:pt x="102" y="82"/>
                          <a:pt x="108" y="83"/>
                        </a:cubicBezTo>
                        <a:cubicBezTo>
                          <a:pt x="108" y="83"/>
                          <a:pt x="108" y="83"/>
                          <a:pt x="108" y="82"/>
                        </a:cubicBezTo>
                        <a:cubicBezTo>
                          <a:pt x="108" y="80"/>
                          <a:pt x="106" y="79"/>
                          <a:pt x="106" y="77"/>
                        </a:cubicBezTo>
                        <a:cubicBezTo>
                          <a:pt x="106" y="74"/>
                          <a:pt x="108" y="73"/>
                          <a:pt x="108" y="71"/>
                        </a:cubicBezTo>
                        <a:cubicBezTo>
                          <a:pt x="108" y="69"/>
                          <a:pt x="106" y="68"/>
                          <a:pt x="106" y="66"/>
                        </a:cubicBezTo>
                        <a:cubicBezTo>
                          <a:pt x="106" y="65"/>
                          <a:pt x="108" y="65"/>
                          <a:pt x="109" y="64"/>
                        </a:cubicBezTo>
                        <a:cubicBezTo>
                          <a:pt x="109" y="63"/>
                          <a:pt x="109" y="62"/>
                          <a:pt x="110" y="61"/>
                        </a:cubicBezTo>
                        <a:cubicBezTo>
                          <a:pt x="112" y="59"/>
                          <a:pt x="115" y="59"/>
                          <a:pt x="115" y="57"/>
                        </a:cubicBezTo>
                        <a:cubicBezTo>
                          <a:pt x="115" y="54"/>
                          <a:pt x="117" y="54"/>
                          <a:pt x="117" y="51"/>
                        </a:cubicBezTo>
                        <a:cubicBezTo>
                          <a:pt x="117" y="48"/>
                          <a:pt x="117" y="48"/>
                          <a:pt x="117" y="48"/>
                        </a:cubicBezTo>
                        <a:cubicBezTo>
                          <a:pt x="117" y="44"/>
                          <a:pt x="118" y="41"/>
                          <a:pt x="121" y="41"/>
                        </a:cubicBezTo>
                        <a:cubicBezTo>
                          <a:pt x="126" y="41"/>
                          <a:pt x="129" y="43"/>
                          <a:pt x="131" y="48"/>
                        </a:cubicBezTo>
                        <a:cubicBezTo>
                          <a:pt x="133" y="47"/>
                          <a:pt x="134" y="47"/>
                          <a:pt x="137" y="46"/>
                        </a:cubicBezTo>
                        <a:cubicBezTo>
                          <a:pt x="137" y="47"/>
                          <a:pt x="137" y="48"/>
                          <a:pt x="137" y="49"/>
                        </a:cubicBezTo>
                        <a:cubicBezTo>
                          <a:pt x="137" y="50"/>
                          <a:pt x="135" y="50"/>
                          <a:pt x="135" y="51"/>
                        </a:cubicBezTo>
                        <a:cubicBezTo>
                          <a:pt x="133" y="54"/>
                          <a:pt x="133" y="56"/>
                          <a:pt x="133" y="60"/>
                        </a:cubicBezTo>
                        <a:cubicBezTo>
                          <a:pt x="133" y="65"/>
                          <a:pt x="133" y="65"/>
                          <a:pt x="133" y="65"/>
                        </a:cubicBezTo>
                        <a:cubicBezTo>
                          <a:pt x="134" y="66"/>
                          <a:pt x="134" y="66"/>
                          <a:pt x="134" y="66"/>
                        </a:cubicBezTo>
                        <a:cubicBezTo>
                          <a:pt x="138" y="63"/>
                          <a:pt x="140" y="61"/>
                          <a:pt x="144" y="58"/>
                        </a:cubicBezTo>
                        <a:cubicBezTo>
                          <a:pt x="146" y="56"/>
                          <a:pt x="146" y="54"/>
                          <a:pt x="148" y="54"/>
                        </a:cubicBezTo>
                        <a:cubicBezTo>
                          <a:pt x="151" y="54"/>
                          <a:pt x="151" y="57"/>
                          <a:pt x="153" y="58"/>
                        </a:cubicBezTo>
                        <a:cubicBezTo>
                          <a:pt x="155" y="59"/>
                          <a:pt x="157" y="59"/>
                          <a:pt x="159" y="61"/>
                        </a:cubicBezTo>
                        <a:cubicBezTo>
                          <a:pt x="162" y="63"/>
                          <a:pt x="162" y="67"/>
                          <a:pt x="166" y="69"/>
                        </a:cubicBezTo>
                        <a:cubicBezTo>
                          <a:pt x="166" y="69"/>
                          <a:pt x="166" y="68"/>
                          <a:pt x="166" y="68"/>
                        </a:cubicBezTo>
                        <a:cubicBezTo>
                          <a:pt x="166" y="65"/>
                          <a:pt x="167" y="63"/>
                          <a:pt x="165" y="61"/>
                        </a:cubicBezTo>
                        <a:cubicBezTo>
                          <a:pt x="163" y="60"/>
                          <a:pt x="161" y="60"/>
                          <a:pt x="160" y="58"/>
                        </a:cubicBezTo>
                        <a:cubicBezTo>
                          <a:pt x="165" y="56"/>
                          <a:pt x="167" y="52"/>
                          <a:pt x="171" y="48"/>
                        </a:cubicBezTo>
                        <a:cubicBezTo>
                          <a:pt x="174" y="50"/>
                          <a:pt x="177" y="50"/>
                          <a:pt x="179" y="53"/>
                        </a:cubicBezTo>
                        <a:cubicBezTo>
                          <a:pt x="180" y="56"/>
                          <a:pt x="180" y="61"/>
                          <a:pt x="183" y="61"/>
                        </a:cubicBezTo>
                        <a:cubicBezTo>
                          <a:pt x="188" y="61"/>
                          <a:pt x="186" y="51"/>
                          <a:pt x="191" y="50"/>
                        </a:cubicBezTo>
                        <a:cubicBezTo>
                          <a:pt x="193" y="49"/>
                          <a:pt x="195" y="50"/>
                          <a:pt x="197" y="49"/>
                        </a:cubicBezTo>
                        <a:cubicBezTo>
                          <a:pt x="199" y="49"/>
                          <a:pt x="200" y="47"/>
                          <a:pt x="202" y="47"/>
                        </a:cubicBezTo>
                        <a:cubicBezTo>
                          <a:pt x="203" y="47"/>
                          <a:pt x="203" y="48"/>
                          <a:pt x="204" y="48"/>
                        </a:cubicBezTo>
                        <a:cubicBezTo>
                          <a:pt x="206" y="48"/>
                          <a:pt x="206" y="45"/>
                          <a:pt x="208" y="44"/>
                        </a:cubicBezTo>
                        <a:cubicBezTo>
                          <a:pt x="210" y="42"/>
                          <a:pt x="212" y="42"/>
                          <a:pt x="215" y="42"/>
                        </a:cubicBezTo>
                        <a:cubicBezTo>
                          <a:pt x="219" y="42"/>
                          <a:pt x="224" y="42"/>
                          <a:pt x="224" y="38"/>
                        </a:cubicBezTo>
                        <a:cubicBezTo>
                          <a:pt x="227" y="38"/>
                          <a:pt x="230" y="39"/>
                          <a:pt x="232" y="36"/>
                        </a:cubicBezTo>
                        <a:cubicBezTo>
                          <a:pt x="232" y="35"/>
                          <a:pt x="231" y="34"/>
                          <a:pt x="232" y="34"/>
                        </a:cubicBezTo>
                        <a:cubicBezTo>
                          <a:pt x="233" y="32"/>
                          <a:pt x="236" y="31"/>
                          <a:pt x="236" y="29"/>
                        </a:cubicBezTo>
                        <a:cubicBezTo>
                          <a:pt x="238" y="24"/>
                          <a:pt x="243" y="26"/>
                          <a:pt x="246" y="22"/>
                        </a:cubicBezTo>
                        <a:cubicBezTo>
                          <a:pt x="243" y="22"/>
                          <a:pt x="242" y="22"/>
                          <a:pt x="239" y="22"/>
                        </a:cubicBezTo>
                        <a:cubicBezTo>
                          <a:pt x="238" y="22"/>
                          <a:pt x="238" y="21"/>
                          <a:pt x="236" y="21"/>
                        </a:cubicBezTo>
                        <a:cubicBezTo>
                          <a:pt x="235" y="23"/>
                          <a:pt x="233" y="23"/>
                          <a:pt x="231" y="23"/>
                        </a:cubicBezTo>
                        <a:cubicBezTo>
                          <a:pt x="228" y="24"/>
                          <a:pt x="226" y="25"/>
                          <a:pt x="223" y="25"/>
                        </a:cubicBezTo>
                        <a:cubicBezTo>
                          <a:pt x="221" y="25"/>
                          <a:pt x="220" y="24"/>
                          <a:pt x="218" y="25"/>
                        </a:cubicBezTo>
                        <a:cubicBezTo>
                          <a:pt x="219" y="23"/>
                          <a:pt x="219" y="21"/>
                          <a:pt x="221" y="20"/>
                        </a:cubicBezTo>
                        <a:cubicBezTo>
                          <a:pt x="223" y="19"/>
                          <a:pt x="225" y="21"/>
                          <a:pt x="227" y="20"/>
                        </a:cubicBezTo>
                        <a:cubicBezTo>
                          <a:pt x="226" y="18"/>
                          <a:pt x="226" y="18"/>
                          <a:pt x="226" y="18"/>
                        </a:cubicBezTo>
                        <a:cubicBezTo>
                          <a:pt x="226" y="17"/>
                          <a:pt x="226" y="17"/>
                          <a:pt x="226" y="17"/>
                        </a:cubicBezTo>
                        <a:cubicBezTo>
                          <a:pt x="228" y="17"/>
                          <a:pt x="228" y="17"/>
                          <a:pt x="228" y="17"/>
                        </a:cubicBezTo>
                        <a:cubicBezTo>
                          <a:pt x="229" y="17"/>
                          <a:pt x="229" y="17"/>
                          <a:pt x="230" y="17"/>
                        </a:cubicBezTo>
                        <a:cubicBezTo>
                          <a:pt x="233" y="17"/>
                          <a:pt x="231" y="12"/>
                          <a:pt x="234" y="10"/>
                        </a:cubicBezTo>
                        <a:cubicBezTo>
                          <a:pt x="236" y="8"/>
                          <a:pt x="237" y="9"/>
                          <a:pt x="239" y="9"/>
                        </a:cubicBezTo>
                        <a:cubicBezTo>
                          <a:pt x="241" y="8"/>
                          <a:pt x="242" y="7"/>
                          <a:pt x="245" y="6"/>
                        </a:cubicBezTo>
                        <a:cubicBezTo>
                          <a:pt x="245" y="6"/>
                          <a:pt x="245" y="6"/>
                          <a:pt x="245" y="6"/>
                        </a:cubicBezTo>
                        <a:cubicBezTo>
                          <a:pt x="245" y="4"/>
                          <a:pt x="246" y="3"/>
                          <a:pt x="246" y="0"/>
                        </a:cubicBezTo>
                        <a:cubicBezTo>
                          <a:pt x="248" y="2"/>
                          <a:pt x="247" y="5"/>
                          <a:pt x="250" y="6"/>
                        </a:cubicBezTo>
                        <a:cubicBezTo>
                          <a:pt x="256" y="8"/>
                          <a:pt x="260" y="6"/>
                          <a:pt x="265" y="9"/>
                        </a:cubicBezTo>
                        <a:cubicBezTo>
                          <a:pt x="262" y="14"/>
                          <a:pt x="260" y="16"/>
                          <a:pt x="259" y="21"/>
                        </a:cubicBezTo>
                        <a:cubicBezTo>
                          <a:pt x="260" y="21"/>
                          <a:pt x="260" y="22"/>
                          <a:pt x="260" y="22"/>
                        </a:cubicBezTo>
                        <a:cubicBezTo>
                          <a:pt x="261" y="22"/>
                          <a:pt x="261" y="21"/>
                          <a:pt x="262" y="21"/>
                        </a:cubicBezTo>
                        <a:cubicBezTo>
                          <a:pt x="265" y="21"/>
                          <a:pt x="266" y="23"/>
                          <a:pt x="269" y="24"/>
                        </a:cubicBezTo>
                        <a:cubicBezTo>
                          <a:pt x="269" y="27"/>
                          <a:pt x="267" y="29"/>
                          <a:pt x="269" y="32"/>
                        </a:cubicBezTo>
                        <a:cubicBezTo>
                          <a:pt x="270" y="35"/>
                          <a:pt x="273" y="36"/>
                          <a:pt x="276" y="39"/>
                        </a:cubicBezTo>
                        <a:cubicBezTo>
                          <a:pt x="278" y="40"/>
                          <a:pt x="279" y="44"/>
                          <a:pt x="281" y="44"/>
                        </a:cubicBezTo>
                        <a:cubicBezTo>
                          <a:pt x="284" y="44"/>
                          <a:pt x="286" y="43"/>
                          <a:pt x="289" y="43"/>
                        </a:cubicBezTo>
                        <a:cubicBezTo>
                          <a:pt x="290" y="43"/>
                          <a:pt x="290" y="43"/>
                          <a:pt x="290" y="44"/>
                        </a:cubicBezTo>
                        <a:cubicBezTo>
                          <a:pt x="290" y="45"/>
                          <a:pt x="289" y="46"/>
                          <a:pt x="289" y="48"/>
                        </a:cubicBezTo>
                        <a:cubicBezTo>
                          <a:pt x="289" y="50"/>
                          <a:pt x="291" y="50"/>
                          <a:pt x="292" y="51"/>
                        </a:cubicBezTo>
                        <a:cubicBezTo>
                          <a:pt x="294" y="52"/>
                          <a:pt x="293" y="56"/>
                          <a:pt x="295" y="56"/>
                        </a:cubicBezTo>
                        <a:cubicBezTo>
                          <a:pt x="297" y="56"/>
                          <a:pt x="298" y="53"/>
                          <a:pt x="299" y="52"/>
                        </a:cubicBezTo>
                        <a:cubicBezTo>
                          <a:pt x="301" y="53"/>
                          <a:pt x="300" y="55"/>
                          <a:pt x="300" y="57"/>
                        </a:cubicBezTo>
                        <a:cubicBezTo>
                          <a:pt x="300" y="59"/>
                          <a:pt x="300" y="63"/>
                          <a:pt x="302" y="63"/>
                        </a:cubicBezTo>
                        <a:cubicBezTo>
                          <a:pt x="303" y="63"/>
                          <a:pt x="304" y="62"/>
                          <a:pt x="305" y="62"/>
                        </a:cubicBezTo>
                        <a:cubicBezTo>
                          <a:pt x="307" y="62"/>
                          <a:pt x="307" y="65"/>
                          <a:pt x="309" y="65"/>
                        </a:cubicBezTo>
                        <a:cubicBezTo>
                          <a:pt x="312" y="65"/>
                          <a:pt x="313" y="62"/>
                          <a:pt x="315" y="62"/>
                        </a:cubicBezTo>
                        <a:cubicBezTo>
                          <a:pt x="317" y="62"/>
                          <a:pt x="318" y="62"/>
                          <a:pt x="320" y="62"/>
                        </a:cubicBezTo>
                        <a:cubicBezTo>
                          <a:pt x="322" y="62"/>
                          <a:pt x="321" y="64"/>
                          <a:pt x="322" y="65"/>
                        </a:cubicBezTo>
                        <a:cubicBezTo>
                          <a:pt x="324" y="67"/>
                          <a:pt x="328" y="66"/>
                          <a:pt x="328" y="69"/>
                        </a:cubicBezTo>
                        <a:cubicBezTo>
                          <a:pt x="328" y="73"/>
                          <a:pt x="328" y="73"/>
                          <a:pt x="328" y="73"/>
                        </a:cubicBezTo>
                        <a:cubicBezTo>
                          <a:pt x="328" y="74"/>
                          <a:pt x="329" y="75"/>
                          <a:pt x="331" y="75"/>
                        </a:cubicBezTo>
                        <a:cubicBezTo>
                          <a:pt x="333" y="76"/>
                          <a:pt x="335" y="77"/>
                          <a:pt x="337" y="78"/>
                        </a:cubicBezTo>
                        <a:cubicBezTo>
                          <a:pt x="337" y="78"/>
                          <a:pt x="337" y="78"/>
                          <a:pt x="337" y="78"/>
                        </a:cubicBezTo>
                        <a:cubicBezTo>
                          <a:pt x="337" y="80"/>
                          <a:pt x="337" y="83"/>
                          <a:pt x="337" y="86"/>
                        </a:cubicBezTo>
                        <a:cubicBezTo>
                          <a:pt x="337" y="92"/>
                          <a:pt x="336" y="98"/>
                          <a:pt x="341" y="100"/>
                        </a:cubicBezTo>
                        <a:cubicBezTo>
                          <a:pt x="345" y="102"/>
                          <a:pt x="347" y="101"/>
                          <a:pt x="351" y="103"/>
                        </a:cubicBezTo>
                        <a:cubicBezTo>
                          <a:pt x="353" y="103"/>
                          <a:pt x="356" y="103"/>
                          <a:pt x="356" y="105"/>
                        </a:cubicBezTo>
                        <a:cubicBezTo>
                          <a:pt x="356" y="109"/>
                          <a:pt x="351" y="108"/>
                          <a:pt x="348" y="111"/>
                        </a:cubicBezTo>
                        <a:cubicBezTo>
                          <a:pt x="344" y="115"/>
                          <a:pt x="343" y="120"/>
                          <a:pt x="341" y="125"/>
                        </a:cubicBezTo>
                        <a:cubicBezTo>
                          <a:pt x="329" y="150"/>
                          <a:pt x="331" y="141"/>
                          <a:pt x="324" y="116"/>
                        </a:cubicBezTo>
                        <a:cubicBezTo>
                          <a:pt x="328" y="116"/>
                          <a:pt x="329" y="112"/>
                          <a:pt x="330" y="108"/>
                        </a:cubicBezTo>
                        <a:cubicBezTo>
                          <a:pt x="330" y="105"/>
                          <a:pt x="332" y="104"/>
                          <a:pt x="332" y="101"/>
                        </a:cubicBezTo>
                        <a:cubicBezTo>
                          <a:pt x="332" y="99"/>
                          <a:pt x="331" y="97"/>
                          <a:pt x="329" y="97"/>
                        </a:cubicBezTo>
                        <a:cubicBezTo>
                          <a:pt x="327" y="97"/>
                          <a:pt x="327" y="100"/>
                          <a:pt x="326" y="100"/>
                        </a:cubicBezTo>
                        <a:cubicBezTo>
                          <a:pt x="324" y="100"/>
                          <a:pt x="323" y="98"/>
                          <a:pt x="321" y="97"/>
                        </a:cubicBezTo>
                        <a:cubicBezTo>
                          <a:pt x="316" y="95"/>
                          <a:pt x="312" y="94"/>
                          <a:pt x="306" y="94"/>
                        </a:cubicBezTo>
                        <a:cubicBezTo>
                          <a:pt x="302" y="94"/>
                          <a:pt x="300" y="94"/>
                          <a:pt x="296" y="94"/>
                        </a:cubicBezTo>
                        <a:cubicBezTo>
                          <a:pt x="294" y="94"/>
                          <a:pt x="292" y="94"/>
                          <a:pt x="290" y="94"/>
                        </a:cubicBezTo>
                        <a:cubicBezTo>
                          <a:pt x="284" y="94"/>
                          <a:pt x="284" y="94"/>
                          <a:pt x="284" y="94"/>
                        </a:cubicBezTo>
                        <a:cubicBezTo>
                          <a:pt x="282" y="94"/>
                          <a:pt x="281" y="95"/>
                          <a:pt x="279" y="95"/>
                        </a:cubicBezTo>
                        <a:cubicBezTo>
                          <a:pt x="275" y="95"/>
                          <a:pt x="273" y="94"/>
                          <a:pt x="269" y="94"/>
                        </a:cubicBezTo>
                        <a:cubicBezTo>
                          <a:pt x="261" y="94"/>
                          <a:pt x="257" y="98"/>
                          <a:pt x="249" y="101"/>
                        </a:cubicBezTo>
                        <a:cubicBezTo>
                          <a:pt x="243" y="103"/>
                          <a:pt x="239" y="104"/>
                          <a:pt x="234" y="107"/>
                        </a:cubicBezTo>
                        <a:cubicBezTo>
                          <a:pt x="226" y="111"/>
                          <a:pt x="222" y="113"/>
                          <a:pt x="215" y="116"/>
                        </a:cubicBezTo>
                        <a:cubicBezTo>
                          <a:pt x="211" y="118"/>
                          <a:pt x="209" y="119"/>
                          <a:pt x="206" y="121"/>
                        </a:cubicBezTo>
                        <a:cubicBezTo>
                          <a:pt x="203" y="123"/>
                          <a:pt x="200" y="124"/>
                          <a:pt x="200" y="127"/>
                        </a:cubicBezTo>
                        <a:cubicBezTo>
                          <a:pt x="200" y="132"/>
                          <a:pt x="200" y="132"/>
                          <a:pt x="200" y="132"/>
                        </a:cubicBezTo>
                        <a:cubicBezTo>
                          <a:pt x="200" y="139"/>
                          <a:pt x="196" y="142"/>
                          <a:pt x="191" y="146"/>
                        </a:cubicBezTo>
                        <a:cubicBezTo>
                          <a:pt x="186" y="150"/>
                          <a:pt x="184" y="152"/>
                          <a:pt x="181" y="157"/>
                        </a:cubicBezTo>
                        <a:cubicBezTo>
                          <a:pt x="178" y="162"/>
                          <a:pt x="175" y="164"/>
                          <a:pt x="175" y="170"/>
                        </a:cubicBezTo>
                        <a:cubicBezTo>
                          <a:pt x="175" y="181"/>
                          <a:pt x="175" y="181"/>
                          <a:pt x="175" y="181"/>
                        </a:cubicBezTo>
                        <a:cubicBezTo>
                          <a:pt x="177" y="181"/>
                          <a:pt x="178" y="181"/>
                          <a:pt x="179" y="181"/>
                        </a:cubicBezTo>
                        <a:cubicBezTo>
                          <a:pt x="183" y="181"/>
                          <a:pt x="182" y="187"/>
                          <a:pt x="182" y="191"/>
                        </a:cubicBezTo>
                        <a:cubicBezTo>
                          <a:pt x="182" y="195"/>
                          <a:pt x="182" y="198"/>
                          <a:pt x="184" y="202"/>
                        </a:cubicBezTo>
                        <a:cubicBezTo>
                          <a:pt x="187" y="206"/>
                          <a:pt x="189" y="208"/>
                          <a:pt x="193" y="211"/>
                        </a:cubicBezTo>
                        <a:cubicBezTo>
                          <a:pt x="195" y="213"/>
                          <a:pt x="196" y="216"/>
                          <a:pt x="199" y="216"/>
                        </a:cubicBezTo>
                        <a:cubicBezTo>
                          <a:pt x="201" y="216"/>
                          <a:pt x="202" y="214"/>
                          <a:pt x="205" y="214"/>
                        </a:cubicBezTo>
                        <a:cubicBezTo>
                          <a:pt x="207" y="214"/>
                          <a:pt x="208" y="214"/>
                          <a:pt x="208" y="216"/>
                        </a:cubicBezTo>
                        <a:cubicBezTo>
                          <a:pt x="208" y="220"/>
                          <a:pt x="205" y="221"/>
                          <a:pt x="203" y="224"/>
                        </a:cubicBezTo>
                        <a:cubicBezTo>
                          <a:pt x="197" y="232"/>
                          <a:pt x="193" y="237"/>
                          <a:pt x="193" y="247"/>
                        </a:cubicBezTo>
                        <a:cubicBezTo>
                          <a:pt x="193" y="251"/>
                          <a:pt x="196" y="253"/>
                          <a:pt x="196" y="257"/>
                        </a:cubicBezTo>
                        <a:cubicBezTo>
                          <a:pt x="196" y="260"/>
                          <a:pt x="192" y="261"/>
                          <a:pt x="190" y="264"/>
                        </a:cubicBezTo>
                        <a:cubicBezTo>
                          <a:pt x="186" y="275"/>
                          <a:pt x="181" y="281"/>
                          <a:pt x="178" y="292"/>
                        </a:cubicBezTo>
                        <a:cubicBezTo>
                          <a:pt x="177" y="296"/>
                          <a:pt x="176" y="297"/>
                          <a:pt x="176" y="301"/>
                        </a:cubicBezTo>
                        <a:cubicBezTo>
                          <a:pt x="176" y="303"/>
                          <a:pt x="177" y="303"/>
                          <a:pt x="177" y="305"/>
                        </a:cubicBezTo>
                        <a:cubicBezTo>
                          <a:pt x="177" y="309"/>
                          <a:pt x="174" y="310"/>
                          <a:pt x="174" y="313"/>
                        </a:cubicBezTo>
                        <a:cubicBezTo>
                          <a:pt x="173" y="319"/>
                          <a:pt x="171" y="322"/>
                          <a:pt x="168" y="327"/>
                        </a:cubicBezTo>
                        <a:cubicBezTo>
                          <a:pt x="166" y="329"/>
                          <a:pt x="165" y="332"/>
                          <a:pt x="163" y="334"/>
                        </a:cubicBezTo>
                        <a:cubicBezTo>
                          <a:pt x="157" y="338"/>
                          <a:pt x="151" y="337"/>
                          <a:pt x="146" y="343"/>
                        </a:cubicBezTo>
                        <a:cubicBezTo>
                          <a:pt x="142" y="347"/>
                          <a:pt x="142" y="351"/>
                          <a:pt x="142" y="357"/>
                        </a:cubicBezTo>
                        <a:cubicBezTo>
                          <a:pt x="142" y="366"/>
                          <a:pt x="137" y="370"/>
                          <a:pt x="136" y="378"/>
                        </a:cubicBezTo>
                        <a:cubicBezTo>
                          <a:pt x="136" y="378"/>
                          <a:pt x="136" y="378"/>
                          <a:pt x="136" y="378"/>
                        </a:cubicBezTo>
                        <a:cubicBezTo>
                          <a:pt x="128" y="378"/>
                          <a:pt x="124" y="377"/>
                          <a:pt x="117" y="374"/>
                        </a:cubicBezTo>
                        <a:cubicBezTo>
                          <a:pt x="112" y="372"/>
                          <a:pt x="110" y="371"/>
                          <a:pt x="106" y="368"/>
                        </a:cubicBezTo>
                        <a:cubicBezTo>
                          <a:pt x="103" y="367"/>
                          <a:pt x="99" y="367"/>
                          <a:pt x="99" y="364"/>
                        </a:cubicBezTo>
                        <a:cubicBezTo>
                          <a:pt x="99" y="359"/>
                          <a:pt x="99" y="359"/>
                          <a:pt x="99" y="359"/>
                        </a:cubicBezTo>
                        <a:cubicBezTo>
                          <a:pt x="99" y="357"/>
                          <a:pt x="98" y="357"/>
                          <a:pt x="98" y="355"/>
                        </a:cubicBezTo>
                        <a:cubicBezTo>
                          <a:pt x="98" y="350"/>
                          <a:pt x="98" y="350"/>
                          <a:pt x="98" y="350"/>
                        </a:cubicBezTo>
                        <a:cubicBezTo>
                          <a:pt x="98" y="349"/>
                          <a:pt x="97" y="348"/>
                          <a:pt x="97" y="347"/>
                        </a:cubicBezTo>
                        <a:cubicBezTo>
                          <a:pt x="97" y="347"/>
                          <a:pt x="97" y="347"/>
                          <a:pt x="97" y="346"/>
                        </a:cubicBezTo>
                        <a:cubicBezTo>
                          <a:pt x="97" y="341"/>
                          <a:pt x="93" y="339"/>
                          <a:pt x="93" y="334"/>
                        </a:cubicBezTo>
                        <a:cubicBezTo>
                          <a:pt x="93" y="326"/>
                          <a:pt x="93" y="326"/>
                          <a:pt x="93" y="326"/>
                        </a:cubicBezTo>
                        <a:cubicBezTo>
                          <a:pt x="93" y="322"/>
                          <a:pt x="92" y="321"/>
                          <a:pt x="89" y="318"/>
                        </a:cubicBezTo>
                        <a:cubicBezTo>
                          <a:pt x="88" y="317"/>
                          <a:pt x="86" y="316"/>
                          <a:pt x="86" y="314"/>
                        </a:cubicBezTo>
                        <a:cubicBezTo>
                          <a:pt x="86" y="308"/>
                          <a:pt x="86" y="308"/>
                          <a:pt x="86" y="308"/>
                        </a:cubicBezTo>
                        <a:cubicBezTo>
                          <a:pt x="86" y="304"/>
                          <a:pt x="77" y="306"/>
                          <a:pt x="77" y="301"/>
                        </a:cubicBezTo>
                        <a:cubicBezTo>
                          <a:pt x="77" y="298"/>
                          <a:pt x="77" y="297"/>
                          <a:pt x="77" y="294"/>
                        </a:cubicBezTo>
                        <a:cubicBezTo>
                          <a:pt x="71" y="292"/>
                          <a:pt x="67" y="292"/>
                          <a:pt x="60" y="290"/>
                        </a:cubicBezTo>
                        <a:cubicBezTo>
                          <a:pt x="61" y="285"/>
                          <a:pt x="63" y="282"/>
                          <a:pt x="63" y="276"/>
                        </a:cubicBezTo>
                        <a:cubicBezTo>
                          <a:pt x="63" y="275"/>
                          <a:pt x="61" y="275"/>
                          <a:pt x="60" y="273"/>
                        </a:cubicBezTo>
                        <a:cubicBezTo>
                          <a:pt x="68" y="252"/>
                          <a:pt x="68" y="252"/>
                          <a:pt x="68" y="252"/>
                        </a:cubicBezTo>
                        <a:cubicBezTo>
                          <a:pt x="67" y="252"/>
                          <a:pt x="67" y="252"/>
                          <a:pt x="67" y="252"/>
                        </a:cubicBezTo>
                        <a:cubicBezTo>
                          <a:pt x="67" y="252"/>
                          <a:pt x="67" y="253"/>
                          <a:pt x="66" y="253"/>
                        </a:cubicBezTo>
                        <a:cubicBezTo>
                          <a:pt x="66" y="253"/>
                          <a:pt x="66" y="252"/>
                          <a:pt x="65" y="252"/>
                        </a:cubicBezTo>
                        <a:cubicBezTo>
                          <a:pt x="66" y="248"/>
                          <a:pt x="69" y="247"/>
                          <a:pt x="70" y="242"/>
                        </a:cubicBezTo>
                        <a:cubicBezTo>
                          <a:pt x="70" y="238"/>
                          <a:pt x="72" y="234"/>
                          <a:pt x="76" y="234"/>
                        </a:cubicBezTo>
                        <a:cubicBezTo>
                          <a:pt x="77" y="234"/>
                          <a:pt x="77" y="234"/>
                          <a:pt x="78" y="235"/>
                        </a:cubicBezTo>
                        <a:cubicBezTo>
                          <a:pt x="79" y="234"/>
                          <a:pt x="79" y="234"/>
                          <a:pt x="79" y="234"/>
                        </a:cubicBezTo>
                        <a:cubicBezTo>
                          <a:pt x="79" y="232"/>
                          <a:pt x="81" y="230"/>
                          <a:pt x="81" y="228"/>
                        </a:cubicBezTo>
                        <a:cubicBezTo>
                          <a:pt x="81" y="226"/>
                          <a:pt x="79" y="226"/>
                          <a:pt x="79" y="224"/>
                        </a:cubicBezTo>
                        <a:cubicBezTo>
                          <a:pt x="79" y="221"/>
                          <a:pt x="81" y="219"/>
                          <a:pt x="83" y="216"/>
                        </a:cubicBezTo>
                        <a:cubicBezTo>
                          <a:pt x="86" y="212"/>
                          <a:pt x="86" y="209"/>
                          <a:pt x="88" y="205"/>
                        </a:cubicBezTo>
                        <a:cubicBezTo>
                          <a:pt x="90" y="201"/>
                          <a:pt x="92" y="199"/>
                          <a:pt x="92" y="195"/>
                        </a:cubicBezTo>
                        <a:cubicBezTo>
                          <a:pt x="92" y="192"/>
                          <a:pt x="91" y="190"/>
                          <a:pt x="89" y="188"/>
                        </a:cubicBezTo>
                        <a:cubicBezTo>
                          <a:pt x="87" y="187"/>
                          <a:pt x="86" y="188"/>
                          <a:pt x="83" y="188"/>
                        </a:cubicBezTo>
                        <a:cubicBezTo>
                          <a:pt x="82" y="187"/>
                          <a:pt x="81" y="187"/>
                          <a:pt x="79" y="187"/>
                        </a:cubicBezTo>
                        <a:cubicBezTo>
                          <a:pt x="76" y="187"/>
                          <a:pt x="76" y="189"/>
                          <a:pt x="75" y="191"/>
                        </a:cubicBezTo>
                        <a:cubicBezTo>
                          <a:pt x="74" y="192"/>
                          <a:pt x="72" y="193"/>
                          <a:pt x="72" y="194"/>
                        </a:cubicBezTo>
                        <a:cubicBezTo>
                          <a:pt x="72" y="197"/>
                          <a:pt x="75" y="198"/>
                          <a:pt x="77" y="200"/>
                        </a:cubicBezTo>
                        <a:cubicBezTo>
                          <a:pt x="80" y="203"/>
                          <a:pt x="80" y="207"/>
                          <a:pt x="80" y="211"/>
                        </a:cubicBezTo>
                        <a:cubicBezTo>
                          <a:pt x="80" y="215"/>
                          <a:pt x="75" y="213"/>
                          <a:pt x="72" y="214"/>
                        </a:cubicBezTo>
                        <a:cubicBezTo>
                          <a:pt x="69" y="215"/>
                          <a:pt x="69" y="218"/>
                          <a:pt x="67" y="219"/>
                        </a:cubicBezTo>
                        <a:cubicBezTo>
                          <a:pt x="66" y="218"/>
                          <a:pt x="65" y="218"/>
                          <a:pt x="63" y="217"/>
                        </a:cubicBezTo>
                        <a:cubicBezTo>
                          <a:pt x="63" y="215"/>
                          <a:pt x="64" y="214"/>
                          <a:pt x="64" y="212"/>
                        </a:cubicBezTo>
                        <a:cubicBezTo>
                          <a:pt x="64" y="209"/>
                          <a:pt x="61" y="206"/>
                          <a:pt x="58" y="206"/>
                        </a:cubicBezTo>
                        <a:cubicBezTo>
                          <a:pt x="58" y="205"/>
                          <a:pt x="58" y="205"/>
                          <a:pt x="58" y="205"/>
                        </a:cubicBezTo>
                        <a:cubicBezTo>
                          <a:pt x="58" y="203"/>
                          <a:pt x="59" y="202"/>
                          <a:pt x="59" y="201"/>
                        </a:cubicBezTo>
                        <a:cubicBezTo>
                          <a:pt x="59" y="200"/>
                          <a:pt x="59" y="200"/>
                          <a:pt x="59" y="200"/>
                        </a:cubicBezTo>
                        <a:cubicBezTo>
                          <a:pt x="59" y="198"/>
                          <a:pt x="61" y="198"/>
                          <a:pt x="62" y="197"/>
                        </a:cubicBezTo>
                        <a:cubicBezTo>
                          <a:pt x="65" y="194"/>
                          <a:pt x="65" y="191"/>
                          <a:pt x="66" y="187"/>
                        </a:cubicBezTo>
                        <a:cubicBezTo>
                          <a:pt x="62" y="185"/>
                          <a:pt x="59" y="185"/>
                          <a:pt x="56" y="182"/>
                        </a:cubicBezTo>
                        <a:cubicBezTo>
                          <a:pt x="54" y="180"/>
                          <a:pt x="53" y="179"/>
                          <a:pt x="50" y="179"/>
                        </a:cubicBezTo>
                        <a:cubicBezTo>
                          <a:pt x="48" y="179"/>
                          <a:pt x="46" y="181"/>
                          <a:pt x="44" y="181"/>
                        </a:cubicBezTo>
                        <a:cubicBezTo>
                          <a:pt x="41" y="181"/>
                          <a:pt x="42" y="177"/>
                          <a:pt x="39" y="176"/>
                        </a:cubicBezTo>
                        <a:cubicBezTo>
                          <a:pt x="38" y="173"/>
                          <a:pt x="36" y="172"/>
                          <a:pt x="36" y="170"/>
                        </a:cubicBezTo>
                        <a:cubicBezTo>
                          <a:pt x="36" y="164"/>
                          <a:pt x="39" y="162"/>
                          <a:pt x="39" y="156"/>
                        </a:cubicBezTo>
                        <a:cubicBezTo>
                          <a:pt x="39" y="156"/>
                          <a:pt x="39" y="156"/>
                          <a:pt x="39" y="155"/>
                        </a:cubicBezTo>
                        <a:cubicBezTo>
                          <a:pt x="36" y="156"/>
                          <a:pt x="35" y="155"/>
                          <a:pt x="33" y="155"/>
                        </a:cubicBezTo>
                        <a:cubicBezTo>
                          <a:pt x="33" y="151"/>
                          <a:pt x="32" y="149"/>
                          <a:pt x="32" y="145"/>
                        </a:cubicBezTo>
                        <a:cubicBezTo>
                          <a:pt x="32" y="143"/>
                          <a:pt x="34" y="143"/>
                          <a:pt x="34" y="142"/>
                        </a:cubicBezTo>
                        <a:cubicBezTo>
                          <a:pt x="34" y="140"/>
                          <a:pt x="32" y="140"/>
                          <a:pt x="31" y="139"/>
                        </a:cubicBezTo>
                        <a:cubicBezTo>
                          <a:pt x="28" y="138"/>
                          <a:pt x="27" y="137"/>
                          <a:pt x="24" y="137"/>
                        </a:cubicBezTo>
                        <a:cubicBezTo>
                          <a:pt x="23" y="137"/>
                          <a:pt x="23" y="140"/>
                          <a:pt x="22" y="141"/>
                        </a:cubicBezTo>
                        <a:cubicBezTo>
                          <a:pt x="21" y="142"/>
                          <a:pt x="20" y="142"/>
                          <a:pt x="18" y="142"/>
                        </a:cubicBezTo>
                        <a:cubicBezTo>
                          <a:pt x="17" y="137"/>
                          <a:pt x="16" y="134"/>
                          <a:pt x="16" y="129"/>
                        </a:cubicBezTo>
                        <a:cubicBezTo>
                          <a:pt x="16" y="128"/>
                          <a:pt x="16" y="127"/>
                          <a:pt x="17" y="127"/>
                        </a:cubicBezTo>
                        <a:cubicBezTo>
                          <a:pt x="16" y="126"/>
                          <a:pt x="16" y="126"/>
                          <a:pt x="16" y="126"/>
                        </a:cubicBezTo>
                        <a:cubicBezTo>
                          <a:pt x="14" y="127"/>
                          <a:pt x="12" y="126"/>
                          <a:pt x="10" y="127"/>
                        </a:cubicBezTo>
                        <a:cubicBezTo>
                          <a:pt x="8" y="128"/>
                          <a:pt x="8" y="131"/>
                          <a:pt x="7" y="133"/>
                        </a:cubicBezTo>
                        <a:cubicBezTo>
                          <a:pt x="4" y="133"/>
                          <a:pt x="3" y="132"/>
                          <a:pt x="0" y="131"/>
                        </a:cubicBezTo>
                        <a:cubicBezTo>
                          <a:pt x="0" y="131"/>
                          <a:pt x="0" y="131"/>
                          <a:pt x="0" y="131"/>
                        </a:cubicBezTo>
                        <a:cubicBezTo>
                          <a:pt x="0" y="130"/>
                          <a:pt x="0" y="129"/>
                          <a:pt x="0" y="128"/>
                        </a:cubicBezTo>
                        <a:cubicBezTo>
                          <a:pt x="0" y="120"/>
                          <a:pt x="4" y="116"/>
                          <a:pt x="8" y="108"/>
                        </a:cubicBezTo>
                        <a:cubicBezTo>
                          <a:pt x="9" y="106"/>
                          <a:pt x="9" y="104"/>
                          <a:pt x="11" y="102"/>
                        </a:cubicBezTo>
                        <a:cubicBezTo>
                          <a:pt x="13" y="100"/>
                          <a:pt x="15" y="101"/>
                          <a:pt x="16" y="99"/>
                        </a:cubicBezTo>
                        <a:cubicBezTo>
                          <a:pt x="18" y="98"/>
                          <a:pt x="18" y="97"/>
                          <a:pt x="19" y="96"/>
                        </a:cubicBezTo>
                        <a:cubicBezTo>
                          <a:pt x="23" y="93"/>
                          <a:pt x="26" y="91"/>
                          <a:pt x="27" y="86"/>
                        </a:cubicBezTo>
                        <a:cubicBezTo>
                          <a:pt x="28" y="86"/>
                          <a:pt x="28" y="86"/>
                          <a:pt x="28" y="86"/>
                        </a:cubicBezTo>
                        <a:cubicBezTo>
                          <a:pt x="29" y="86"/>
                          <a:pt x="30" y="87"/>
                          <a:pt x="31" y="87"/>
                        </a:cubicBezTo>
                        <a:cubicBezTo>
                          <a:pt x="33" y="87"/>
                          <a:pt x="35" y="85"/>
                          <a:pt x="35" y="83"/>
                        </a:cubicBezTo>
                        <a:cubicBezTo>
                          <a:pt x="35" y="82"/>
                          <a:pt x="34" y="82"/>
                          <a:pt x="34" y="81"/>
                        </a:cubicBezTo>
                        <a:cubicBezTo>
                          <a:pt x="34" y="81"/>
                          <a:pt x="35" y="80"/>
                          <a:pt x="35" y="80"/>
                        </a:cubicBezTo>
                        <a:cubicBezTo>
                          <a:pt x="37" y="80"/>
                          <a:pt x="38" y="80"/>
                          <a:pt x="40" y="80"/>
                        </a:cubicBezTo>
                        <a:cubicBezTo>
                          <a:pt x="42" y="80"/>
                          <a:pt x="43" y="82"/>
                          <a:pt x="46" y="82"/>
                        </a:cubicBezTo>
                        <a:cubicBezTo>
                          <a:pt x="49" y="82"/>
                          <a:pt x="49" y="78"/>
                          <a:pt x="51" y="77"/>
                        </a:cubicBezTo>
                        <a:cubicBezTo>
                          <a:pt x="52" y="77"/>
                          <a:pt x="54" y="78"/>
                          <a:pt x="55" y="77"/>
                        </a:cubicBezTo>
                        <a:cubicBezTo>
                          <a:pt x="57" y="76"/>
                          <a:pt x="57" y="74"/>
                          <a:pt x="59" y="73"/>
                        </a:cubicBezTo>
                        <a:cubicBezTo>
                          <a:pt x="62" y="72"/>
                          <a:pt x="65" y="72"/>
                          <a:pt x="66" y="70"/>
                        </a:cubicBezTo>
                        <a:cubicBezTo>
                          <a:pt x="67" y="70"/>
                          <a:pt x="68" y="70"/>
                          <a:pt x="69" y="70"/>
                        </a:cubicBezTo>
                        <a:cubicBezTo>
                          <a:pt x="70" y="70"/>
                          <a:pt x="70" y="70"/>
                          <a:pt x="71" y="70"/>
                        </a:cubicBezTo>
                        <a:cubicBezTo>
                          <a:pt x="73" y="70"/>
                          <a:pt x="73" y="70"/>
                          <a:pt x="73" y="70"/>
                        </a:cubicBezTo>
                        <a:cubicBezTo>
                          <a:pt x="77" y="68"/>
                          <a:pt x="77" y="64"/>
                          <a:pt x="77" y="59"/>
                        </a:cubicBezTo>
                        <a:cubicBezTo>
                          <a:pt x="77" y="50"/>
                          <a:pt x="74" y="41"/>
                          <a:pt x="82" y="36"/>
                        </a:cubicBezTo>
                        <a:close/>
                      </a:path>
                    </a:pathLst>
                  </a:custGeom>
                  <a:solidFill>
                    <a:srgbClr val="81CCEA">
                      <a:alpha val="20000"/>
                    </a:srgbClr>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67">
                      <a:solidFill>
                        <a:srgbClr val="FFFFFF"/>
                      </a:solidFill>
                      <a:latin typeface="Calibri"/>
                      <a:ea typeface="Calibri"/>
                      <a:cs typeface="Calibri"/>
                      <a:sym typeface="Calibri"/>
                    </a:endParaRPr>
                  </a:p>
                </p:txBody>
              </p:sp>
              <p:sp>
                <p:nvSpPr>
                  <p:cNvPr id="57" name="Google Shape;57;p4"/>
                  <p:cNvSpPr/>
                  <p:nvPr/>
                </p:nvSpPr>
                <p:spPr>
                  <a:xfrm>
                    <a:off x="6037263" y="2060575"/>
                    <a:ext cx="288925" cy="344487"/>
                  </a:xfrm>
                  <a:custGeom>
                    <a:avLst/>
                    <a:gdLst/>
                    <a:ahLst/>
                    <a:cxnLst/>
                    <a:rect l="l" t="t" r="r" b="b"/>
                    <a:pathLst>
                      <a:path w="198" h="236" extrusionOk="0">
                        <a:moveTo>
                          <a:pt x="172" y="14"/>
                        </a:moveTo>
                        <a:cubicBezTo>
                          <a:pt x="169" y="17"/>
                          <a:pt x="168" y="21"/>
                          <a:pt x="168" y="26"/>
                        </a:cubicBezTo>
                        <a:cubicBezTo>
                          <a:pt x="168" y="30"/>
                          <a:pt x="173" y="32"/>
                          <a:pt x="173" y="36"/>
                        </a:cubicBezTo>
                        <a:cubicBezTo>
                          <a:pt x="173" y="39"/>
                          <a:pt x="173" y="39"/>
                          <a:pt x="173" y="39"/>
                        </a:cubicBezTo>
                        <a:cubicBezTo>
                          <a:pt x="170" y="39"/>
                          <a:pt x="169" y="39"/>
                          <a:pt x="166" y="39"/>
                        </a:cubicBezTo>
                        <a:cubicBezTo>
                          <a:pt x="163" y="39"/>
                          <a:pt x="160" y="38"/>
                          <a:pt x="157" y="38"/>
                        </a:cubicBezTo>
                        <a:cubicBezTo>
                          <a:pt x="156" y="38"/>
                          <a:pt x="155" y="38"/>
                          <a:pt x="155" y="38"/>
                        </a:cubicBezTo>
                        <a:cubicBezTo>
                          <a:pt x="155" y="40"/>
                          <a:pt x="155" y="40"/>
                          <a:pt x="155" y="40"/>
                        </a:cubicBezTo>
                        <a:cubicBezTo>
                          <a:pt x="155" y="44"/>
                          <a:pt x="158" y="46"/>
                          <a:pt x="158" y="51"/>
                        </a:cubicBezTo>
                        <a:cubicBezTo>
                          <a:pt x="158" y="53"/>
                          <a:pt x="158" y="55"/>
                          <a:pt x="158" y="58"/>
                        </a:cubicBezTo>
                        <a:cubicBezTo>
                          <a:pt x="158" y="60"/>
                          <a:pt x="156" y="61"/>
                          <a:pt x="154" y="63"/>
                        </a:cubicBezTo>
                        <a:cubicBezTo>
                          <a:pt x="150" y="61"/>
                          <a:pt x="150" y="61"/>
                          <a:pt x="150" y="61"/>
                        </a:cubicBezTo>
                        <a:cubicBezTo>
                          <a:pt x="149" y="62"/>
                          <a:pt x="148" y="62"/>
                          <a:pt x="148" y="64"/>
                        </a:cubicBezTo>
                        <a:cubicBezTo>
                          <a:pt x="148" y="68"/>
                          <a:pt x="152" y="70"/>
                          <a:pt x="152" y="75"/>
                        </a:cubicBezTo>
                        <a:cubicBezTo>
                          <a:pt x="152" y="77"/>
                          <a:pt x="150" y="78"/>
                          <a:pt x="150" y="80"/>
                        </a:cubicBezTo>
                        <a:cubicBezTo>
                          <a:pt x="150" y="83"/>
                          <a:pt x="152" y="83"/>
                          <a:pt x="152" y="85"/>
                        </a:cubicBezTo>
                        <a:cubicBezTo>
                          <a:pt x="153" y="90"/>
                          <a:pt x="152" y="93"/>
                          <a:pt x="154" y="97"/>
                        </a:cubicBezTo>
                        <a:cubicBezTo>
                          <a:pt x="155" y="99"/>
                          <a:pt x="157" y="98"/>
                          <a:pt x="159" y="99"/>
                        </a:cubicBezTo>
                        <a:cubicBezTo>
                          <a:pt x="163" y="101"/>
                          <a:pt x="160" y="105"/>
                          <a:pt x="161" y="110"/>
                        </a:cubicBezTo>
                        <a:cubicBezTo>
                          <a:pt x="161" y="114"/>
                          <a:pt x="168" y="113"/>
                          <a:pt x="168" y="117"/>
                        </a:cubicBezTo>
                        <a:cubicBezTo>
                          <a:pt x="168" y="119"/>
                          <a:pt x="168" y="120"/>
                          <a:pt x="167" y="121"/>
                        </a:cubicBezTo>
                        <a:cubicBezTo>
                          <a:pt x="165" y="123"/>
                          <a:pt x="163" y="124"/>
                          <a:pt x="163" y="126"/>
                        </a:cubicBezTo>
                        <a:cubicBezTo>
                          <a:pt x="163" y="129"/>
                          <a:pt x="166" y="129"/>
                          <a:pt x="167" y="132"/>
                        </a:cubicBezTo>
                        <a:cubicBezTo>
                          <a:pt x="169" y="135"/>
                          <a:pt x="167" y="139"/>
                          <a:pt x="170" y="142"/>
                        </a:cubicBezTo>
                        <a:cubicBezTo>
                          <a:pt x="174" y="141"/>
                          <a:pt x="174" y="141"/>
                          <a:pt x="174" y="141"/>
                        </a:cubicBezTo>
                        <a:cubicBezTo>
                          <a:pt x="180" y="142"/>
                          <a:pt x="183" y="146"/>
                          <a:pt x="187" y="150"/>
                        </a:cubicBezTo>
                        <a:cubicBezTo>
                          <a:pt x="189" y="152"/>
                          <a:pt x="191" y="152"/>
                          <a:pt x="192" y="153"/>
                        </a:cubicBezTo>
                        <a:cubicBezTo>
                          <a:pt x="195" y="155"/>
                          <a:pt x="194" y="157"/>
                          <a:pt x="195" y="159"/>
                        </a:cubicBezTo>
                        <a:cubicBezTo>
                          <a:pt x="197" y="163"/>
                          <a:pt x="198" y="165"/>
                          <a:pt x="198" y="169"/>
                        </a:cubicBezTo>
                        <a:cubicBezTo>
                          <a:pt x="198" y="171"/>
                          <a:pt x="197" y="172"/>
                          <a:pt x="197" y="174"/>
                        </a:cubicBezTo>
                        <a:cubicBezTo>
                          <a:pt x="197" y="180"/>
                          <a:pt x="198" y="184"/>
                          <a:pt x="198" y="190"/>
                        </a:cubicBezTo>
                        <a:cubicBezTo>
                          <a:pt x="198" y="193"/>
                          <a:pt x="195" y="193"/>
                          <a:pt x="193" y="194"/>
                        </a:cubicBezTo>
                        <a:cubicBezTo>
                          <a:pt x="191" y="195"/>
                          <a:pt x="189" y="197"/>
                          <a:pt x="189" y="200"/>
                        </a:cubicBezTo>
                        <a:cubicBezTo>
                          <a:pt x="189" y="203"/>
                          <a:pt x="190" y="205"/>
                          <a:pt x="188" y="207"/>
                        </a:cubicBezTo>
                        <a:cubicBezTo>
                          <a:pt x="187" y="209"/>
                          <a:pt x="185" y="208"/>
                          <a:pt x="183" y="210"/>
                        </a:cubicBezTo>
                        <a:cubicBezTo>
                          <a:pt x="179" y="212"/>
                          <a:pt x="178" y="216"/>
                          <a:pt x="174" y="219"/>
                        </a:cubicBezTo>
                        <a:cubicBezTo>
                          <a:pt x="170" y="224"/>
                          <a:pt x="166" y="226"/>
                          <a:pt x="165" y="233"/>
                        </a:cubicBezTo>
                        <a:cubicBezTo>
                          <a:pt x="165" y="233"/>
                          <a:pt x="165" y="233"/>
                          <a:pt x="165" y="233"/>
                        </a:cubicBezTo>
                        <a:cubicBezTo>
                          <a:pt x="162" y="234"/>
                          <a:pt x="159" y="236"/>
                          <a:pt x="155" y="236"/>
                        </a:cubicBezTo>
                        <a:cubicBezTo>
                          <a:pt x="149" y="236"/>
                          <a:pt x="147" y="231"/>
                          <a:pt x="142" y="229"/>
                        </a:cubicBezTo>
                        <a:cubicBezTo>
                          <a:pt x="133" y="226"/>
                          <a:pt x="128" y="224"/>
                          <a:pt x="121" y="218"/>
                        </a:cubicBezTo>
                        <a:cubicBezTo>
                          <a:pt x="111" y="209"/>
                          <a:pt x="105" y="205"/>
                          <a:pt x="98" y="194"/>
                        </a:cubicBezTo>
                        <a:cubicBezTo>
                          <a:pt x="97" y="191"/>
                          <a:pt x="96" y="189"/>
                          <a:pt x="94" y="186"/>
                        </a:cubicBezTo>
                        <a:cubicBezTo>
                          <a:pt x="88" y="182"/>
                          <a:pt x="84" y="181"/>
                          <a:pt x="78" y="179"/>
                        </a:cubicBezTo>
                        <a:cubicBezTo>
                          <a:pt x="74" y="177"/>
                          <a:pt x="71" y="175"/>
                          <a:pt x="66" y="175"/>
                        </a:cubicBezTo>
                        <a:cubicBezTo>
                          <a:pt x="59" y="175"/>
                          <a:pt x="59" y="175"/>
                          <a:pt x="59" y="175"/>
                        </a:cubicBezTo>
                        <a:cubicBezTo>
                          <a:pt x="53" y="175"/>
                          <a:pt x="50" y="173"/>
                          <a:pt x="45" y="171"/>
                        </a:cubicBezTo>
                        <a:cubicBezTo>
                          <a:pt x="42" y="169"/>
                          <a:pt x="40" y="170"/>
                          <a:pt x="37" y="169"/>
                        </a:cubicBezTo>
                        <a:cubicBezTo>
                          <a:pt x="29" y="166"/>
                          <a:pt x="26" y="161"/>
                          <a:pt x="21" y="154"/>
                        </a:cubicBezTo>
                        <a:cubicBezTo>
                          <a:pt x="19" y="151"/>
                          <a:pt x="18" y="149"/>
                          <a:pt x="16" y="147"/>
                        </a:cubicBezTo>
                        <a:cubicBezTo>
                          <a:pt x="12" y="143"/>
                          <a:pt x="9" y="143"/>
                          <a:pt x="7" y="139"/>
                        </a:cubicBezTo>
                        <a:cubicBezTo>
                          <a:pt x="5" y="136"/>
                          <a:pt x="5" y="134"/>
                          <a:pt x="4" y="130"/>
                        </a:cubicBezTo>
                        <a:cubicBezTo>
                          <a:pt x="2" y="124"/>
                          <a:pt x="0" y="121"/>
                          <a:pt x="0" y="115"/>
                        </a:cubicBezTo>
                        <a:cubicBezTo>
                          <a:pt x="0" y="103"/>
                          <a:pt x="7" y="95"/>
                          <a:pt x="17" y="89"/>
                        </a:cubicBezTo>
                        <a:cubicBezTo>
                          <a:pt x="21" y="87"/>
                          <a:pt x="22" y="83"/>
                          <a:pt x="27" y="81"/>
                        </a:cubicBezTo>
                        <a:cubicBezTo>
                          <a:pt x="30" y="80"/>
                          <a:pt x="32" y="80"/>
                          <a:pt x="35" y="78"/>
                        </a:cubicBezTo>
                        <a:cubicBezTo>
                          <a:pt x="38" y="76"/>
                          <a:pt x="40" y="76"/>
                          <a:pt x="43" y="74"/>
                        </a:cubicBezTo>
                        <a:cubicBezTo>
                          <a:pt x="45" y="73"/>
                          <a:pt x="44" y="69"/>
                          <a:pt x="46" y="68"/>
                        </a:cubicBezTo>
                        <a:cubicBezTo>
                          <a:pt x="49" y="66"/>
                          <a:pt x="51" y="68"/>
                          <a:pt x="54" y="67"/>
                        </a:cubicBezTo>
                        <a:cubicBezTo>
                          <a:pt x="64" y="63"/>
                          <a:pt x="66" y="52"/>
                          <a:pt x="77" y="52"/>
                        </a:cubicBezTo>
                        <a:cubicBezTo>
                          <a:pt x="79" y="52"/>
                          <a:pt x="80" y="53"/>
                          <a:pt x="82" y="53"/>
                        </a:cubicBezTo>
                        <a:cubicBezTo>
                          <a:pt x="87" y="53"/>
                          <a:pt x="87" y="53"/>
                          <a:pt x="87" y="53"/>
                        </a:cubicBezTo>
                        <a:cubicBezTo>
                          <a:pt x="90" y="53"/>
                          <a:pt x="92" y="54"/>
                          <a:pt x="95" y="54"/>
                        </a:cubicBezTo>
                        <a:cubicBezTo>
                          <a:pt x="105" y="54"/>
                          <a:pt x="111" y="47"/>
                          <a:pt x="117" y="38"/>
                        </a:cubicBezTo>
                        <a:cubicBezTo>
                          <a:pt x="122" y="30"/>
                          <a:pt x="126" y="27"/>
                          <a:pt x="131" y="19"/>
                        </a:cubicBezTo>
                        <a:cubicBezTo>
                          <a:pt x="133" y="15"/>
                          <a:pt x="135" y="12"/>
                          <a:pt x="136" y="7"/>
                        </a:cubicBezTo>
                        <a:cubicBezTo>
                          <a:pt x="137" y="5"/>
                          <a:pt x="137" y="2"/>
                          <a:pt x="137" y="0"/>
                        </a:cubicBezTo>
                        <a:cubicBezTo>
                          <a:pt x="137" y="0"/>
                          <a:pt x="137" y="0"/>
                          <a:pt x="137" y="0"/>
                        </a:cubicBezTo>
                        <a:cubicBezTo>
                          <a:pt x="139" y="1"/>
                          <a:pt x="140" y="3"/>
                          <a:pt x="142" y="4"/>
                        </a:cubicBezTo>
                        <a:cubicBezTo>
                          <a:pt x="147" y="7"/>
                          <a:pt x="150" y="5"/>
                          <a:pt x="155" y="6"/>
                        </a:cubicBezTo>
                        <a:cubicBezTo>
                          <a:pt x="158" y="7"/>
                          <a:pt x="158" y="8"/>
                          <a:pt x="161" y="9"/>
                        </a:cubicBezTo>
                        <a:cubicBezTo>
                          <a:pt x="165" y="12"/>
                          <a:pt x="168" y="11"/>
                          <a:pt x="172" y="14"/>
                        </a:cubicBezTo>
                        <a:close/>
                      </a:path>
                    </a:pathLst>
                  </a:custGeom>
                  <a:solidFill>
                    <a:srgbClr val="81CCEA">
                      <a:alpha val="20000"/>
                    </a:srgbClr>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67">
                      <a:solidFill>
                        <a:srgbClr val="FFFFFF"/>
                      </a:solidFill>
                      <a:latin typeface="Calibri"/>
                      <a:ea typeface="Calibri"/>
                      <a:cs typeface="Calibri"/>
                      <a:sym typeface="Calibri"/>
                    </a:endParaRPr>
                  </a:p>
                </p:txBody>
              </p:sp>
              <p:sp>
                <p:nvSpPr>
                  <p:cNvPr id="58" name="Google Shape;58;p4"/>
                  <p:cNvSpPr/>
                  <p:nvPr/>
                </p:nvSpPr>
                <p:spPr>
                  <a:xfrm>
                    <a:off x="6238875" y="2587625"/>
                    <a:ext cx="385763" cy="346075"/>
                  </a:xfrm>
                  <a:custGeom>
                    <a:avLst/>
                    <a:gdLst/>
                    <a:ahLst/>
                    <a:cxnLst/>
                    <a:rect l="l" t="t" r="r" b="b"/>
                    <a:pathLst>
                      <a:path w="265" h="238" extrusionOk="0">
                        <a:moveTo>
                          <a:pt x="51" y="71"/>
                        </a:moveTo>
                        <a:cubicBezTo>
                          <a:pt x="50" y="77"/>
                          <a:pt x="44" y="79"/>
                          <a:pt x="42" y="84"/>
                        </a:cubicBezTo>
                        <a:cubicBezTo>
                          <a:pt x="43" y="85"/>
                          <a:pt x="44" y="86"/>
                          <a:pt x="45" y="86"/>
                        </a:cubicBezTo>
                        <a:cubicBezTo>
                          <a:pt x="47" y="86"/>
                          <a:pt x="47" y="84"/>
                          <a:pt x="48" y="83"/>
                        </a:cubicBezTo>
                        <a:cubicBezTo>
                          <a:pt x="52" y="80"/>
                          <a:pt x="54" y="77"/>
                          <a:pt x="54" y="73"/>
                        </a:cubicBezTo>
                        <a:cubicBezTo>
                          <a:pt x="54" y="71"/>
                          <a:pt x="52" y="71"/>
                          <a:pt x="51" y="71"/>
                        </a:cubicBezTo>
                        <a:close/>
                        <a:moveTo>
                          <a:pt x="265" y="65"/>
                        </a:moveTo>
                        <a:cubicBezTo>
                          <a:pt x="263" y="70"/>
                          <a:pt x="261" y="73"/>
                          <a:pt x="260" y="78"/>
                        </a:cubicBezTo>
                        <a:cubicBezTo>
                          <a:pt x="259" y="82"/>
                          <a:pt x="260" y="85"/>
                          <a:pt x="258" y="89"/>
                        </a:cubicBezTo>
                        <a:cubicBezTo>
                          <a:pt x="256" y="93"/>
                          <a:pt x="251" y="94"/>
                          <a:pt x="247" y="97"/>
                        </a:cubicBezTo>
                        <a:cubicBezTo>
                          <a:pt x="244" y="101"/>
                          <a:pt x="243" y="104"/>
                          <a:pt x="242" y="109"/>
                        </a:cubicBezTo>
                        <a:cubicBezTo>
                          <a:pt x="238" y="118"/>
                          <a:pt x="236" y="122"/>
                          <a:pt x="234" y="132"/>
                        </a:cubicBezTo>
                        <a:cubicBezTo>
                          <a:pt x="233" y="131"/>
                          <a:pt x="233" y="131"/>
                          <a:pt x="233" y="131"/>
                        </a:cubicBezTo>
                        <a:cubicBezTo>
                          <a:pt x="232" y="137"/>
                          <a:pt x="226" y="139"/>
                          <a:pt x="223" y="145"/>
                        </a:cubicBezTo>
                        <a:cubicBezTo>
                          <a:pt x="221" y="150"/>
                          <a:pt x="223" y="156"/>
                          <a:pt x="217" y="159"/>
                        </a:cubicBezTo>
                        <a:cubicBezTo>
                          <a:pt x="210" y="164"/>
                          <a:pt x="204" y="166"/>
                          <a:pt x="200" y="173"/>
                        </a:cubicBezTo>
                        <a:cubicBezTo>
                          <a:pt x="194" y="190"/>
                          <a:pt x="177" y="190"/>
                          <a:pt x="165" y="203"/>
                        </a:cubicBezTo>
                        <a:cubicBezTo>
                          <a:pt x="163" y="205"/>
                          <a:pt x="161" y="205"/>
                          <a:pt x="160" y="207"/>
                        </a:cubicBezTo>
                        <a:cubicBezTo>
                          <a:pt x="160" y="208"/>
                          <a:pt x="159" y="210"/>
                          <a:pt x="158" y="211"/>
                        </a:cubicBezTo>
                        <a:cubicBezTo>
                          <a:pt x="154" y="213"/>
                          <a:pt x="151" y="213"/>
                          <a:pt x="147" y="215"/>
                        </a:cubicBezTo>
                        <a:cubicBezTo>
                          <a:pt x="139" y="219"/>
                          <a:pt x="138" y="229"/>
                          <a:pt x="129" y="230"/>
                        </a:cubicBezTo>
                        <a:cubicBezTo>
                          <a:pt x="126" y="230"/>
                          <a:pt x="126" y="230"/>
                          <a:pt x="126" y="230"/>
                        </a:cubicBezTo>
                        <a:cubicBezTo>
                          <a:pt x="123" y="230"/>
                          <a:pt x="121" y="229"/>
                          <a:pt x="120" y="231"/>
                        </a:cubicBezTo>
                        <a:cubicBezTo>
                          <a:pt x="117" y="234"/>
                          <a:pt x="117" y="238"/>
                          <a:pt x="113" y="238"/>
                        </a:cubicBezTo>
                        <a:cubicBezTo>
                          <a:pt x="107" y="238"/>
                          <a:pt x="107" y="238"/>
                          <a:pt x="107" y="238"/>
                        </a:cubicBezTo>
                        <a:cubicBezTo>
                          <a:pt x="105" y="238"/>
                          <a:pt x="104" y="236"/>
                          <a:pt x="102" y="236"/>
                        </a:cubicBezTo>
                        <a:cubicBezTo>
                          <a:pt x="101" y="236"/>
                          <a:pt x="101" y="237"/>
                          <a:pt x="100" y="237"/>
                        </a:cubicBezTo>
                        <a:cubicBezTo>
                          <a:pt x="99" y="230"/>
                          <a:pt x="99" y="223"/>
                          <a:pt x="93" y="221"/>
                        </a:cubicBezTo>
                        <a:cubicBezTo>
                          <a:pt x="94" y="215"/>
                          <a:pt x="96" y="213"/>
                          <a:pt x="96" y="207"/>
                        </a:cubicBezTo>
                        <a:cubicBezTo>
                          <a:pt x="96" y="200"/>
                          <a:pt x="91" y="196"/>
                          <a:pt x="85" y="193"/>
                        </a:cubicBezTo>
                        <a:cubicBezTo>
                          <a:pt x="80" y="191"/>
                          <a:pt x="76" y="189"/>
                          <a:pt x="71" y="189"/>
                        </a:cubicBezTo>
                        <a:cubicBezTo>
                          <a:pt x="64" y="189"/>
                          <a:pt x="61" y="193"/>
                          <a:pt x="55" y="197"/>
                        </a:cubicBezTo>
                        <a:cubicBezTo>
                          <a:pt x="53" y="198"/>
                          <a:pt x="53" y="200"/>
                          <a:pt x="51" y="200"/>
                        </a:cubicBezTo>
                        <a:cubicBezTo>
                          <a:pt x="48" y="200"/>
                          <a:pt x="47" y="196"/>
                          <a:pt x="45" y="194"/>
                        </a:cubicBezTo>
                        <a:cubicBezTo>
                          <a:pt x="40" y="191"/>
                          <a:pt x="38" y="188"/>
                          <a:pt x="38" y="182"/>
                        </a:cubicBezTo>
                        <a:cubicBezTo>
                          <a:pt x="38" y="180"/>
                          <a:pt x="40" y="180"/>
                          <a:pt x="42" y="178"/>
                        </a:cubicBezTo>
                        <a:cubicBezTo>
                          <a:pt x="45" y="173"/>
                          <a:pt x="48" y="169"/>
                          <a:pt x="48" y="163"/>
                        </a:cubicBezTo>
                        <a:cubicBezTo>
                          <a:pt x="48" y="159"/>
                          <a:pt x="45" y="156"/>
                          <a:pt x="42" y="156"/>
                        </a:cubicBezTo>
                        <a:cubicBezTo>
                          <a:pt x="37" y="156"/>
                          <a:pt x="34" y="159"/>
                          <a:pt x="31" y="163"/>
                        </a:cubicBezTo>
                        <a:cubicBezTo>
                          <a:pt x="30" y="164"/>
                          <a:pt x="28" y="164"/>
                          <a:pt x="28" y="166"/>
                        </a:cubicBezTo>
                        <a:cubicBezTo>
                          <a:pt x="28" y="168"/>
                          <a:pt x="31" y="169"/>
                          <a:pt x="31" y="170"/>
                        </a:cubicBezTo>
                        <a:cubicBezTo>
                          <a:pt x="31" y="171"/>
                          <a:pt x="30" y="172"/>
                          <a:pt x="30" y="173"/>
                        </a:cubicBezTo>
                        <a:cubicBezTo>
                          <a:pt x="30" y="173"/>
                          <a:pt x="31" y="173"/>
                          <a:pt x="31" y="174"/>
                        </a:cubicBezTo>
                        <a:cubicBezTo>
                          <a:pt x="32" y="173"/>
                          <a:pt x="33" y="172"/>
                          <a:pt x="34" y="170"/>
                        </a:cubicBezTo>
                        <a:cubicBezTo>
                          <a:pt x="34" y="174"/>
                          <a:pt x="33" y="176"/>
                          <a:pt x="34" y="180"/>
                        </a:cubicBezTo>
                        <a:cubicBezTo>
                          <a:pt x="32" y="180"/>
                          <a:pt x="32" y="180"/>
                          <a:pt x="32" y="180"/>
                        </a:cubicBezTo>
                        <a:cubicBezTo>
                          <a:pt x="32" y="180"/>
                          <a:pt x="31" y="180"/>
                          <a:pt x="30" y="180"/>
                        </a:cubicBezTo>
                        <a:cubicBezTo>
                          <a:pt x="30" y="184"/>
                          <a:pt x="26" y="186"/>
                          <a:pt x="21" y="186"/>
                        </a:cubicBezTo>
                        <a:cubicBezTo>
                          <a:pt x="18" y="186"/>
                          <a:pt x="17" y="184"/>
                          <a:pt x="15" y="182"/>
                        </a:cubicBezTo>
                        <a:cubicBezTo>
                          <a:pt x="10" y="180"/>
                          <a:pt x="8" y="178"/>
                          <a:pt x="5" y="173"/>
                        </a:cubicBezTo>
                        <a:cubicBezTo>
                          <a:pt x="3" y="171"/>
                          <a:pt x="0" y="170"/>
                          <a:pt x="0" y="166"/>
                        </a:cubicBezTo>
                        <a:cubicBezTo>
                          <a:pt x="0" y="164"/>
                          <a:pt x="4" y="164"/>
                          <a:pt x="6" y="162"/>
                        </a:cubicBezTo>
                        <a:cubicBezTo>
                          <a:pt x="9" y="161"/>
                          <a:pt x="9" y="159"/>
                          <a:pt x="12" y="157"/>
                        </a:cubicBezTo>
                        <a:cubicBezTo>
                          <a:pt x="15" y="154"/>
                          <a:pt x="17" y="153"/>
                          <a:pt x="19" y="149"/>
                        </a:cubicBezTo>
                        <a:cubicBezTo>
                          <a:pt x="21" y="145"/>
                          <a:pt x="24" y="144"/>
                          <a:pt x="27" y="141"/>
                        </a:cubicBezTo>
                        <a:cubicBezTo>
                          <a:pt x="30" y="136"/>
                          <a:pt x="31" y="132"/>
                          <a:pt x="35" y="128"/>
                        </a:cubicBezTo>
                        <a:cubicBezTo>
                          <a:pt x="36" y="128"/>
                          <a:pt x="37" y="129"/>
                          <a:pt x="38" y="129"/>
                        </a:cubicBezTo>
                        <a:cubicBezTo>
                          <a:pt x="40" y="129"/>
                          <a:pt x="41" y="127"/>
                          <a:pt x="41" y="125"/>
                        </a:cubicBezTo>
                        <a:cubicBezTo>
                          <a:pt x="41" y="122"/>
                          <a:pt x="38" y="122"/>
                          <a:pt x="38" y="119"/>
                        </a:cubicBezTo>
                        <a:cubicBezTo>
                          <a:pt x="38" y="117"/>
                          <a:pt x="41" y="117"/>
                          <a:pt x="43" y="116"/>
                        </a:cubicBezTo>
                        <a:cubicBezTo>
                          <a:pt x="47" y="113"/>
                          <a:pt x="50" y="111"/>
                          <a:pt x="53" y="107"/>
                        </a:cubicBezTo>
                        <a:cubicBezTo>
                          <a:pt x="61" y="99"/>
                          <a:pt x="55" y="89"/>
                          <a:pt x="62" y="82"/>
                        </a:cubicBezTo>
                        <a:cubicBezTo>
                          <a:pt x="66" y="78"/>
                          <a:pt x="70" y="77"/>
                          <a:pt x="72" y="72"/>
                        </a:cubicBezTo>
                        <a:cubicBezTo>
                          <a:pt x="75" y="67"/>
                          <a:pt x="75" y="63"/>
                          <a:pt x="79" y="57"/>
                        </a:cubicBezTo>
                        <a:cubicBezTo>
                          <a:pt x="81" y="53"/>
                          <a:pt x="83" y="49"/>
                          <a:pt x="84" y="46"/>
                        </a:cubicBezTo>
                        <a:cubicBezTo>
                          <a:pt x="84" y="46"/>
                          <a:pt x="84" y="46"/>
                          <a:pt x="84" y="46"/>
                        </a:cubicBezTo>
                        <a:cubicBezTo>
                          <a:pt x="84" y="46"/>
                          <a:pt x="84" y="46"/>
                          <a:pt x="85" y="46"/>
                        </a:cubicBezTo>
                        <a:cubicBezTo>
                          <a:pt x="89" y="46"/>
                          <a:pt x="91" y="48"/>
                          <a:pt x="95" y="51"/>
                        </a:cubicBezTo>
                        <a:cubicBezTo>
                          <a:pt x="95" y="51"/>
                          <a:pt x="96" y="52"/>
                          <a:pt x="97" y="52"/>
                        </a:cubicBezTo>
                        <a:cubicBezTo>
                          <a:pt x="98" y="52"/>
                          <a:pt x="98" y="52"/>
                          <a:pt x="100" y="52"/>
                        </a:cubicBezTo>
                        <a:cubicBezTo>
                          <a:pt x="100" y="52"/>
                          <a:pt x="100" y="53"/>
                          <a:pt x="100" y="53"/>
                        </a:cubicBezTo>
                        <a:cubicBezTo>
                          <a:pt x="100" y="55"/>
                          <a:pt x="100" y="55"/>
                          <a:pt x="100" y="55"/>
                        </a:cubicBezTo>
                        <a:cubicBezTo>
                          <a:pt x="100" y="59"/>
                          <a:pt x="100" y="59"/>
                          <a:pt x="100" y="59"/>
                        </a:cubicBezTo>
                        <a:cubicBezTo>
                          <a:pt x="102" y="56"/>
                          <a:pt x="103" y="52"/>
                          <a:pt x="106" y="52"/>
                        </a:cubicBezTo>
                        <a:cubicBezTo>
                          <a:pt x="109" y="52"/>
                          <a:pt x="109" y="52"/>
                          <a:pt x="109" y="52"/>
                        </a:cubicBezTo>
                        <a:cubicBezTo>
                          <a:pt x="109" y="51"/>
                          <a:pt x="109" y="51"/>
                          <a:pt x="109" y="51"/>
                        </a:cubicBezTo>
                        <a:cubicBezTo>
                          <a:pt x="108" y="51"/>
                          <a:pt x="108" y="51"/>
                          <a:pt x="108" y="51"/>
                        </a:cubicBezTo>
                        <a:cubicBezTo>
                          <a:pt x="111" y="51"/>
                          <a:pt x="112" y="51"/>
                          <a:pt x="114" y="51"/>
                        </a:cubicBezTo>
                        <a:cubicBezTo>
                          <a:pt x="117" y="51"/>
                          <a:pt x="120" y="49"/>
                          <a:pt x="121" y="46"/>
                        </a:cubicBezTo>
                        <a:cubicBezTo>
                          <a:pt x="119" y="46"/>
                          <a:pt x="119" y="47"/>
                          <a:pt x="117" y="47"/>
                        </a:cubicBezTo>
                        <a:cubicBezTo>
                          <a:pt x="115" y="47"/>
                          <a:pt x="113" y="45"/>
                          <a:pt x="113" y="43"/>
                        </a:cubicBezTo>
                        <a:cubicBezTo>
                          <a:pt x="113" y="40"/>
                          <a:pt x="117" y="41"/>
                          <a:pt x="119" y="41"/>
                        </a:cubicBezTo>
                        <a:cubicBezTo>
                          <a:pt x="121" y="41"/>
                          <a:pt x="122" y="39"/>
                          <a:pt x="124" y="38"/>
                        </a:cubicBezTo>
                        <a:cubicBezTo>
                          <a:pt x="125" y="38"/>
                          <a:pt x="127" y="38"/>
                          <a:pt x="127" y="37"/>
                        </a:cubicBezTo>
                        <a:cubicBezTo>
                          <a:pt x="128" y="35"/>
                          <a:pt x="128" y="34"/>
                          <a:pt x="128" y="33"/>
                        </a:cubicBezTo>
                        <a:cubicBezTo>
                          <a:pt x="129" y="31"/>
                          <a:pt x="130" y="32"/>
                          <a:pt x="132" y="31"/>
                        </a:cubicBezTo>
                        <a:cubicBezTo>
                          <a:pt x="133" y="30"/>
                          <a:pt x="132" y="29"/>
                          <a:pt x="133" y="28"/>
                        </a:cubicBezTo>
                        <a:cubicBezTo>
                          <a:pt x="135" y="26"/>
                          <a:pt x="137" y="27"/>
                          <a:pt x="138" y="26"/>
                        </a:cubicBezTo>
                        <a:cubicBezTo>
                          <a:pt x="140" y="24"/>
                          <a:pt x="141" y="22"/>
                          <a:pt x="143" y="22"/>
                        </a:cubicBezTo>
                        <a:cubicBezTo>
                          <a:pt x="144" y="22"/>
                          <a:pt x="144" y="23"/>
                          <a:pt x="145" y="23"/>
                        </a:cubicBezTo>
                        <a:cubicBezTo>
                          <a:pt x="148" y="23"/>
                          <a:pt x="148" y="19"/>
                          <a:pt x="150" y="16"/>
                        </a:cubicBezTo>
                        <a:cubicBezTo>
                          <a:pt x="151" y="14"/>
                          <a:pt x="154" y="13"/>
                          <a:pt x="156" y="12"/>
                        </a:cubicBezTo>
                        <a:cubicBezTo>
                          <a:pt x="163" y="10"/>
                          <a:pt x="164" y="5"/>
                          <a:pt x="169" y="0"/>
                        </a:cubicBezTo>
                        <a:cubicBezTo>
                          <a:pt x="167" y="7"/>
                          <a:pt x="165" y="9"/>
                          <a:pt x="162" y="15"/>
                        </a:cubicBezTo>
                        <a:cubicBezTo>
                          <a:pt x="160" y="17"/>
                          <a:pt x="161" y="19"/>
                          <a:pt x="160" y="22"/>
                        </a:cubicBezTo>
                        <a:cubicBezTo>
                          <a:pt x="156" y="27"/>
                          <a:pt x="153" y="30"/>
                          <a:pt x="151" y="36"/>
                        </a:cubicBezTo>
                        <a:cubicBezTo>
                          <a:pt x="150" y="38"/>
                          <a:pt x="148" y="39"/>
                          <a:pt x="148" y="41"/>
                        </a:cubicBezTo>
                        <a:cubicBezTo>
                          <a:pt x="148" y="43"/>
                          <a:pt x="150" y="44"/>
                          <a:pt x="151" y="45"/>
                        </a:cubicBezTo>
                        <a:cubicBezTo>
                          <a:pt x="153" y="43"/>
                          <a:pt x="154" y="40"/>
                          <a:pt x="157" y="40"/>
                        </a:cubicBezTo>
                        <a:cubicBezTo>
                          <a:pt x="158" y="40"/>
                          <a:pt x="160" y="41"/>
                          <a:pt x="160" y="42"/>
                        </a:cubicBezTo>
                        <a:cubicBezTo>
                          <a:pt x="160" y="43"/>
                          <a:pt x="160" y="44"/>
                          <a:pt x="160" y="45"/>
                        </a:cubicBezTo>
                        <a:cubicBezTo>
                          <a:pt x="160" y="48"/>
                          <a:pt x="164" y="47"/>
                          <a:pt x="167" y="47"/>
                        </a:cubicBezTo>
                        <a:cubicBezTo>
                          <a:pt x="171" y="47"/>
                          <a:pt x="172" y="45"/>
                          <a:pt x="176" y="45"/>
                        </a:cubicBezTo>
                        <a:cubicBezTo>
                          <a:pt x="181" y="45"/>
                          <a:pt x="186" y="46"/>
                          <a:pt x="186" y="51"/>
                        </a:cubicBezTo>
                        <a:cubicBezTo>
                          <a:pt x="186" y="54"/>
                          <a:pt x="184" y="55"/>
                          <a:pt x="184" y="58"/>
                        </a:cubicBezTo>
                        <a:cubicBezTo>
                          <a:pt x="184" y="60"/>
                          <a:pt x="186" y="62"/>
                          <a:pt x="189" y="62"/>
                        </a:cubicBezTo>
                        <a:cubicBezTo>
                          <a:pt x="190" y="62"/>
                          <a:pt x="190" y="62"/>
                          <a:pt x="191" y="62"/>
                        </a:cubicBezTo>
                        <a:cubicBezTo>
                          <a:pt x="193" y="62"/>
                          <a:pt x="193" y="62"/>
                          <a:pt x="193" y="62"/>
                        </a:cubicBezTo>
                        <a:cubicBezTo>
                          <a:pt x="193" y="61"/>
                          <a:pt x="194" y="59"/>
                          <a:pt x="196" y="59"/>
                        </a:cubicBezTo>
                        <a:cubicBezTo>
                          <a:pt x="198" y="59"/>
                          <a:pt x="198" y="61"/>
                          <a:pt x="200" y="61"/>
                        </a:cubicBezTo>
                        <a:cubicBezTo>
                          <a:pt x="202" y="61"/>
                          <a:pt x="203" y="59"/>
                          <a:pt x="204" y="57"/>
                        </a:cubicBezTo>
                        <a:cubicBezTo>
                          <a:pt x="206" y="56"/>
                          <a:pt x="208" y="57"/>
                          <a:pt x="210" y="56"/>
                        </a:cubicBezTo>
                        <a:cubicBezTo>
                          <a:pt x="212" y="56"/>
                          <a:pt x="212" y="54"/>
                          <a:pt x="214" y="54"/>
                        </a:cubicBezTo>
                        <a:cubicBezTo>
                          <a:pt x="216" y="54"/>
                          <a:pt x="217" y="55"/>
                          <a:pt x="219" y="55"/>
                        </a:cubicBezTo>
                        <a:cubicBezTo>
                          <a:pt x="221" y="55"/>
                          <a:pt x="221" y="54"/>
                          <a:pt x="223" y="53"/>
                        </a:cubicBezTo>
                        <a:cubicBezTo>
                          <a:pt x="229" y="52"/>
                          <a:pt x="232" y="49"/>
                          <a:pt x="238" y="46"/>
                        </a:cubicBezTo>
                        <a:cubicBezTo>
                          <a:pt x="241" y="46"/>
                          <a:pt x="242" y="46"/>
                          <a:pt x="244" y="46"/>
                        </a:cubicBezTo>
                        <a:cubicBezTo>
                          <a:pt x="250" y="46"/>
                          <a:pt x="257" y="45"/>
                          <a:pt x="258" y="50"/>
                        </a:cubicBezTo>
                        <a:cubicBezTo>
                          <a:pt x="259" y="53"/>
                          <a:pt x="262" y="54"/>
                          <a:pt x="263" y="57"/>
                        </a:cubicBezTo>
                        <a:cubicBezTo>
                          <a:pt x="264" y="60"/>
                          <a:pt x="262" y="63"/>
                          <a:pt x="265" y="65"/>
                        </a:cubicBezTo>
                        <a:close/>
                      </a:path>
                    </a:pathLst>
                  </a:custGeom>
                  <a:solidFill>
                    <a:srgbClr val="81CCEA">
                      <a:alpha val="20000"/>
                    </a:srgbClr>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67">
                      <a:solidFill>
                        <a:srgbClr val="FFFFFF"/>
                      </a:solidFill>
                      <a:latin typeface="Calibri"/>
                      <a:ea typeface="Calibri"/>
                      <a:cs typeface="Calibri"/>
                      <a:sym typeface="Calibri"/>
                    </a:endParaRPr>
                  </a:p>
                </p:txBody>
              </p:sp>
              <p:sp>
                <p:nvSpPr>
                  <p:cNvPr id="59" name="Google Shape;59;p4"/>
                  <p:cNvSpPr/>
                  <p:nvPr/>
                </p:nvSpPr>
                <p:spPr>
                  <a:xfrm>
                    <a:off x="5800725" y="2652713"/>
                    <a:ext cx="388938" cy="557212"/>
                  </a:xfrm>
                  <a:custGeom>
                    <a:avLst/>
                    <a:gdLst/>
                    <a:ahLst/>
                    <a:cxnLst/>
                    <a:rect l="l" t="t" r="r" b="b"/>
                    <a:pathLst>
                      <a:path w="266" h="382" extrusionOk="0">
                        <a:moveTo>
                          <a:pt x="121" y="95"/>
                        </a:moveTo>
                        <a:cubicBezTo>
                          <a:pt x="122" y="98"/>
                          <a:pt x="124" y="99"/>
                          <a:pt x="124" y="101"/>
                        </a:cubicBezTo>
                        <a:cubicBezTo>
                          <a:pt x="124" y="105"/>
                          <a:pt x="121" y="106"/>
                          <a:pt x="118" y="109"/>
                        </a:cubicBezTo>
                        <a:cubicBezTo>
                          <a:pt x="115" y="112"/>
                          <a:pt x="113" y="114"/>
                          <a:pt x="111" y="118"/>
                        </a:cubicBezTo>
                        <a:cubicBezTo>
                          <a:pt x="110" y="120"/>
                          <a:pt x="108" y="121"/>
                          <a:pt x="108" y="123"/>
                        </a:cubicBezTo>
                        <a:cubicBezTo>
                          <a:pt x="108" y="125"/>
                          <a:pt x="112" y="126"/>
                          <a:pt x="112" y="129"/>
                        </a:cubicBezTo>
                        <a:cubicBezTo>
                          <a:pt x="112" y="134"/>
                          <a:pt x="104" y="133"/>
                          <a:pt x="102" y="138"/>
                        </a:cubicBezTo>
                        <a:cubicBezTo>
                          <a:pt x="101" y="143"/>
                          <a:pt x="98" y="145"/>
                          <a:pt x="93" y="146"/>
                        </a:cubicBezTo>
                        <a:cubicBezTo>
                          <a:pt x="93" y="146"/>
                          <a:pt x="93" y="146"/>
                          <a:pt x="93" y="146"/>
                        </a:cubicBezTo>
                        <a:cubicBezTo>
                          <a:pt x="91" y="146"/>
                          <a:pt x="89" y="144"/>
                          <a:pt x="87" y="144"/>
                        </a:cubicBezTo>
                        <a:cubicBezTo>
                          <a:pt x="84" y="144"/>
                          <a:pt x="83" y="146"/>
                          <a:pt x="80" y="146"/>
                        </a:cubicBezTo>
                        <a:cubicBezTo>
                          <a:pt x="80" y="147"/>
                          <a:pt x="80" y="147"/>
                          <a:pt x="80" y="147"/>
                        </a:cubicBezTo>
                        <a:cubicBezTo>
                          <a:pt x="80" y="149"/>
                          <a:pt x="81" y="149"/>
                          <a:pt x="81" y="151"/>
                        </a:cubicBezTo>
                        <a:cubicBezTo>
                          <a:pt x="81" y="154"/>
                          <a:pt x="81" y="156"/>
                          <a:pt x="79" y="157"/>
                        </a:cubicBezTo>
                        <a:cubicBezTo>
                          <a:pt x="78" y="158"/>
                          <a:pt x="76" y="158"/>
                          <a:pt x="75" y="160"/>
                        </a:cubicBezTo>
                        <a:cubicBezTo>
                          <a:pt x="75" y="161"/>
                          <a:pt x="75" y="162"/>
                          <a:pt x="75" y="163"/>
                        </a:cubicBezTo>
                        <a:cubicBezTo>
                          <a:pt x="74" y="166"/>
                          <a:pt x="72" y="167"/>
                          <a:pt x="70" y="169"/>
                        </a:cubicBezTo>
                        <a:cubicBezTo>
                          <a:pt x="69" y="168"/>
                          <a:pt x="68" y="167"/>
                          <a:pt x="67" y="166"/>
                        </a:cubicBezTo>
                        <a:cubicBezTo>
                          <a:pt x="65" y="171"/>
                          <a:pt x="61" y="173"/>
                          <a:pt x="55" y="173"/>
                        </a:cubicBezTo>
                        <a:cubicBezTo>
                          <a:pt x="53" y="173"/>
                          <a:pt x="52" y="171"/>
                          <a:pt x="49" y="171"/>
                        </a:cubicBezTo>
                        <a:cubicBezTo>
                          <a:pt x="46" y="171"/>
                          <a:pt x="45" y="174"/>
                          <a:pt x="42" y="176"/>
                        </a:cubicBezTo>
                        <a:cubicBezTo>
                          <a:pt x="40" y="177"/>
                          <a:pt x="39" y="176"/>
                          <a:pt x="38" y="177"/>
                        </a:cubicBezTo>
                        <a:cubicBezTo>
                          <a:pt x="36" y="179"/>
                          <a:pt x="37" y="181"/>
                          <a:pt x="36" y="183"/>
                        </a:cubicBezTo>
                        <a:cubicBezTo>
                          <a:pt x="33" y="187"/>
                          <a:pt x="31" y="189"/>
                          <a:pt x="31" y="193"/>
                        </a:cubicBezTo>
                        <a:cubicBezTo>
                          <a:pt x="31" y="195"/>
                          <a:pt x="33" y="196"/>
                          <a:pt x="33" y="198"/>
                        </a:cubicBezTo>
                        <a:cubicBezTo>
                          <a:pt x="33" y="200"/>
                          <a:pt x="30" y="200"/>
                          <a:pt x="30" y="203"/>
                        </a:cubicBezTo>
                        <a:cubicBezTo>
                          <a:pt x="30" y="209"/>
                          <a:pt x="30" y="209"/>
                          <a:pt x="30" y="209"/>
                        </a:cubicBezTo>
                        <a:cubicBezTo>
                          <a:pt x="30" y="211"/>
                          <a:pt x="32" y="212"/>
                          <a:pt x="32" y="214"/>
                        </a:cubicBezTo>
                        <a:cubicBezTo>
                          <a:pt x="32" y="216"/>
                          <a:pt x="29" y="217"/>
                          <a:pt x="29" y="219"/>
                        </a:cubicBezTo>
                        <a:cubicBezTo>
                          <a:pt x="29" y="222"/>
                          <a:pt x="34" y="222"/>
                          <a:pt x="34" y="226"/>
                        </a:cubicBezTo>
                        <a:cubicBezTo>
                          <a:pt x="34" y="229"/>
                          <a:pt x="34" y="232"/>
                          <a:pt x="32" y="235"/>
                        </a:cubicBezTo>
                        <a:cubicBezTo>
                          <a:pt x="31" y="237"/>
                          <a:pt x="29" y="236"/>
                          <a:pt x="27" y="237"/>
                        </a:cubicBezTo>
                        <a:cubicBezTo>
                          <a:pt x="25" y="238"/>
                          <a:pt x="25" y="241"/>
                          <a:pt x="24" y="243"/>
                        </a:cubicBezTo>
                        <a:cubicBezTo>
                          <a:pt x="24" y="246"/>
                          <a:pt x="21" y="246"/>
                          <a:pt x="21" y="249"/>
                        </a:cubicBezTo>
                        <a:cubicBezTo>
                          <a:pt x="21" y="251"/>
                          <a:pt x="23" y="253"/>
                          <a:pt x="23" y="255"/>
                        </a:cubicBezTo>
                        <a:cubicBezTo>
                          <a:pt x="23" y="258"/>
                          <a:pt x="21" y="259"/>
                          <a:pt x="20" y="262"/>
                        </a:cubicBezTo>
                        <a:cubicBezTo>
                          <a:pt x="20" y="264"/>
                          <a:pt x="17" y="264"/>
                          <a:pt x="16" y="266"/>
                        </a:cubicBezTo>
                        <a:cubicBezTo>
                          <a:pt x="11" y="271"/>
                          <a:pt x="12" y="276"/>
                          <a:pt x="7" y="281"/>
                        </a:cubicBezTo>
                        <a:cubicBezTo>
                          <a:pt x="5" y="282"/>
                          <a:pt x="2" y="283"/>
                          <a:pt x="3" y="285"/>
                        </a:cubicBezTo>
                        <a:cubicBezTo>
                          <a:pt x="0" y="297"/>
                          <a:pt x="0" y="297"/>
                          <a:pt x="0" y="297"/>
                        </a:cubicBezTo>
                        <a:cubicBezTo>
                          <a:pt x="0" y="297"/>
                          <a:pt x="0" y="297"/>
                          <a:pt x="0" y="297"/>
                        </a:cubicBezTo>
                        <a:cubicBezTo>
                          <a:pt x="0" y="298"/>
                          <a:pt x="0" y="298"/>
                          <a:pt x="0" y="298"/>
                        </a:cubicBezTo>
                        <a:cubicBezTo>
                          <a:pt x="0" y="301"/>
                          <a:pt x="1" y="303"/>
                          <a:pt x="1" y="306"/>
                        </a:cubicBezTo>
                        <a:cubicBezTo>
                          <a:pt x="1" y="308"/>
                          <a:pt x="0" y="312"/>
                          <a:pt x="3" y="312"/>
                        </a:cubicBezTo>
                        <a:cubicBezTo>
                          <a:pt x="6" y="312"/>
                          <a:pt x="7" y="311"/>
                          <a:pt x="10" y="310"/>
                        </a:cubicBezTo>
                        <a:cubicBezTo>
                          <a:pt x="10" y="312"/>
                          <a:pt x="11" y="314"/>
                          <a:pt x="12" y="315"/>
                        </a:cubicBezTo>
                        <a:cubicBezTo>
                          <a:pt x="14" y="315"/>
                          <a:pt x="14" y="315"/>
                          <a:pt x="14" y="315"/>
                        </a:cubicBezTo>
                        <a:cubicBezTo>
                          <a:pt x="16" y="315"/>
                          <a:pt x="16" y="316"/>
                          <a:pt x="16" y="318"/>
                        </a:cubicBezTo>
                        <a:cubicBezTo>
                          <a:pt x="16" y="323"/>
                          <a:pt x="16" y="323"/>
                          <a:pt x="16" y="323"/>
                        </a:cubicBezTo>
                        <a:cubicBezTo>
                          <a:pt x="16" y="326"/>
                          <a:pt x="17" y="327"/>
                          <a:pt x="17" y="330"/>
                        </a:cubicBezTo>
                        <a:cubicBezTo>
                          <a:pt x="19" y="330"/>
                          <a:pt x="21" y="330"/>
                          <a:pt x="21" y="332"/>
                        </a:cubicBezTo>
                        <a:cubicBezTo>
                          <a:pt x="21" y="334"/>
                          <a:pt x="19" y="335"/>
                          <a:pt x="19" y="338"/>
                        </a:cubicBezTo>
                        <a:cubicBezTo>
                          <a:pt x="19" y="340"/>
                          <a:pt x="21" y="343"/>
                          <a:pt x="23" y="343"/>
                        </a:cubicBezTo>
                        <a:cubicBezTo>
                          <a:pt x="25" y="343"/>
                          <a:pt x="26" y="341"/>
                          <a:pt x="28" y="341"/>
                        </a:cubicBezTo>
                        <a:cubicBezTo>
                          <a:pt x="31" y="341"/>
                          <a:pt x="30" y="345"/>
                          <a:pt x="31" y="347"/>
                        </a:cubicBezTo>
                        <a:cubicBezTo>
                          <a:pt x="32" y="349"/>
                          <a:pt x="34" y="349"/>
                          <a:pt x="36" y="351"/>
                        </a:cubicBezTo>
                        <a:cubicBezTo>
                          <a:pt x="36" y="353"/>
                          <a:pt x="36" y="354"/>
                          <a:pt x="37" y="356"/>
                        </a:cubicBezTo>
                        <a:cubicBezTo>
                          <a:pt x="38" y="358"/>
                          <a:pt x="41" y="357"/>
                          <a:pt x="41" y="360"/>
                        </a:cubicBezTo>
                        <a:cubicBezTo>
                          <a:pt x="41" y="363"/>
                          <a:pt x="39" y="365"/>
                          <a:pt x="39" y="368"/>
                        </a:cubicBezTo>
                        <a:cubicBezTo>
                          <a:pt x="39" y="370"/>
                          <a:pt x="42" y="371"/>
                          <a:pt x="43" y="373"/>
                        </a:cubicBezTo>
                        <a:cubicBezTo>
                          <a:pt x="44" y="376"/>
                          <a:pt x="42" y="382"/>
                          <a:pt x="46" y="382"/>
                        </a:cubicBezTo>
                        <a:cubicBezTo>
                          <a:pt x="52" y="382"/>
                          <a:pt x="53" y="376"/>
                          <a:pt x="57" y="372"/>
                        </a:cubicBezTo>
                        <a:cubicBezTo>
                          <a:pt x="60" y="369"/>
                          <a:pt x="65" y="373"/>
                          <a:pt x="68" y="370"/>
                        </a:cubicBezTo>
                        <a:cubicBezTo>
                          <a:pt x="69" y="369"/>
                          <a:pt x="69" y="367"/>
                          <a:pt x="70" y="366"/>
                        </a:cubicBezTo>
                        <a:cubicBezTo>
                          <a:pt x="73" y="364"/>
                          <a:pt x="75" y="365"/>
                          <a:pt x="77" y="363"/>
                        </a:cubicBezTo>
                        <a:cubicBezTo>
                          <a:pt x="78" y="361"/>
                          <a:pt x="77" y="360"/>
                          <a:pt x="78" y="358"/>
                        </a:cubicBezTo>
                        <a:cubicBezTo>
                          <a:pt x="80" y="355"/>
                          <a:pt x="82" y="354"/>
                          <a:pt x="82" y="351"/>
                        </a:cubicBezTo>
                        <a:cubicBezTo>
                          <a:pt x="82" y="348"/>
                          <a:pt x="79" y="347"/>
                          <a:pt x="79" y="344"/>
                        </a:cubicBezTo>
                        <a:cubicBezTo>
                          <a:pt x="79" y="341"/>
                          <a:pt x="82" y="341"/>
                          <a:pt x="85" y="339"/>
                        </a:cubicBezTo>
                        <a:cubicBezTo>
                          <a:pt x="89" y="337"/>
                          <a:pt x="91" y="335"/>
                          <a:pt x="91" y="331"/>
                        </a:cubicBezTo>
                        <a:cubicBezTo>
                          <a:pt x="98" y="331"/>
                          <a:pt x="100" y="325"/>
                          <a:pt x="106" y="323"/>
                        </a:cubicBezTo>
                        <a:cubicBezTo>
                          <a:pt x="110" y="322"/>
                          <a:pt x="113" y="320"/>
                          <a:pt x="117" y="317"/>
                        </a:cubicBezTo>
                        <a:cubicBezTo>
                          <a:pt x="118" y="315"/>
                          <a:pt x="121" y="315"/>
                          <a:pt x="121" y="313"/>
                        </a:cubicBezTo>
                        <a:cubicBezTo>
                          <a:pt x="121" y="309"/>
                          <a:pt x="119" y="307"/>
                          <a:pt x="119" y="304"/>
                        </a:cubicBezTo>
                        <a:cubicBezTo>
                          <a:pt x="119" y="303"/>
                          <a:pt x="120" y="302"/>
                          <a:pt x="120" y="301"/>
                        </a:cubicBezTo>
                        <a:cubicBezTo>
                          <a:pt x="123" y="298"/>
                          <a:pt x="122" y="295"/>
                          <a:pt x="125" y="292"/>
                        </a:cubicBezTo>
                        <a:cubicBezTo>
                          <a:pt x="126" y="290"/>
                          <a:pt x="128" y="291"/>
                          <a:pt x="130" y="290"/>
                        </a:cubicBezTo>
                        <a:cubicBezTo>
                          <a:pt x="133" y="289"/>
                          <a:pt x="133" y="286"/>
                          <a:pt x="134" y="284"/>
                        </a:cubicBezTo>
                        <a:cubicBezTo>
                          <a:pt x="136" y="282"/>
                          <a:pt x="139" y="282"/>
                          <a:pt x="141" y="279"/>
                        </a:cubicBezTo>
                        <a:cubicBezTo>
                          <a:pt x="142" y="278"/>
                          <a:pt x="142" y="277"/>
                          <a:pt x="143" y="277"/>
                        </a:cubicBezTo>
                        <a:cubicBezTo>
                          <a:pt x="144" y="277"/>
                          <a:pt x="144" y="278"/>
                          <a:pt x="145" y="278"/>
                        </a:cubicBezTo>
                        <a:cubicBezTo>
                          <a:pt x="148" y="278"/>
                          <a:pt x="149" y="274"/>
                          <a:pt x="151" y="272"/>
                        </a:cubicBezTo>
                        <a:cubicBezTo>
                          <a:pt x="153" y="270"/>
                          <a:pt x="155" y="270"/>
                          <a:pt x="157" y="268"/>
                        </a:cubicBezTo>
                        <a:cubicBezTo>
                          <a:pt x="160" y="266"/>
                          <a:pt x="158" y="263"/>
                          <a:pt x="160" y="260"/>
                        </a:cubicBezTo>
                        <a:cubicBezTo>
                          <a:pt x="161" y="258"/>
                          <a:pt x="164" y="257"/>
                          <a:pt x="167" y="256"/>
                        </a:cubicBezTo>
                        <a:cubicBezTo>
                          <a:pt x="168" y="258"/>
                          <a:pt x="169" y="259"/>
                          <a:pt x="170" y="261"/>
                        </a:cubicBezTo>
                        <a:cubicBezTo>
                          <a:pt x="170" y="262"/>
                          <a:pt x="170" y="265"/>
                          <a:pt x="172" y="265"/>
                        </a:cubicBezTo>
                        <a:cubicBezTo>
                          <a:pt x="175" y="265"/>
                          <a:pt x="175" y="262"/>
                          <a:pt x="177" y="261"/>
                        </a:cubicBezTo>
                        <a:cubicBezTo>
                          <a:pt x="181" y="260"/>
                          <a:pt x="183" y="260"/>
                          <a:pt x="188" y="260"/>
                        </a:cubicBezTo>
                        <a:cubicBezTo>
                          <a:pt x="191" y="259"/>
                          <a:pt x="192" y="258"/>
                          <a:pt x="196" y="258"/>
                        </a:cubicBezTo>
                        <a:cubicBezTo>
                          <a:pt x="199" y="258"/>
                          <a:pt x="200" y="260"/>
                          <a:pt x="204" y="260"/>
                        </a:cubicBezTo>
                        <a:cubicBezTo>
                          <a:pt x="206" y="260"/>
                          <a:pt x="207" y="260"/>
                          <a:pt x="209" y="260"/>
                        </a:cubicBezTo>
                        <a:cubicBezTo>
                          <a:pt x="213" y="260"/>
                          <a:pt x="213" y="264"/>
                          <a:pt x="215" y="267"/>
                        </a:cubicBezTo>
                        <a:cubicBezTo>
                          <a:pt x="215" y="267"/>
                          <a:pt x="215" y="267"/>
                          <a:pt x="215" y="267"/>
                        </a:cubicBezTo>
                        <a:cubicBezTo>
                          <a:pt x="216" y="265"/>
                          <a:pt x="217" y="262"/>
                          <a:pt x="219" y="260"/>
                        </a:cubicBezTo>
                        <a:cubicBezTo>
                          <a:pt x="221" y="256"/>
                          <a:pt x="223" y="255"/>
                          <a:pt x="226" y="252"/>
                        </a:cubicBezTo>
                        <a:cubicBezTo>
                          <a:pt x="230" y="250"/>
                          <a:pt x="229" y="246"/>
                          <a:pt x="232" y="243"/>
                        </a:cubicBezTo>
                        <a:cubicBezTo>
                          <a:pt x="237" y="238"/>
                          <a:pt x="239" y="234"/>
                          <a:pt x="242" y="228"/>
                        </a:cubicBezTo>
                        <a:cubicBezTo>
                          <a:pt x="244" y="224"/>
                          <a:pt x="248" y="222"/>
                          <a:pt x="250" y="218"/>
                        </a:cubicBezTo>
                        <a:cubicBezTo>
                          <a:pt x="249" y="218"/>
                          <a:pt x="248" y="219"/>
                          <a:pt x="247" y="219"/>
                        </a:cubicBezTo>
                        <a:cubicBezTo>
                          <a:pt x="243" y="219"/>
                          <a:pt x="241" y="219"/>
                          <a:pt x="238" y="218"/>
                        </a:cubicBezTo>
                        <a:cubicBezTo>
                          <a:pt x="236" y="218"/>
                          <a:pt x="236" y="216"/>
                          <a:pt x="234" y="216"/>
                        </a:cubicBezTo>
                        <a:cubicBezTo>
                          <a:pt x="234" y="216"/>
                          <a:pt x="233" y="216"/>
                          <a:pt x="233" y="216"/>
                        </a:cubicBezTo>
                        <a:cubicBezTo>
                          <a:pt x="233" y="218"/>
                          <a:pt x="233" y="219"/>
                          <a:pt x="232" y="219"/>
                        </a:cubicBezTo>
                        <a:cubicBezTo>
                          <a:pt x="231" y="218"/>
                          <a:pt x="228" y="218"/>
                          <a:pt x="228" y="216"/>
                        </a:cubicBezTo>
                        <a:cubicBezTo>
                          <a:pt x="228" y="214"/>
                          <a:pt x="228" y="213"/>
                          <a:pt x="229" y="213"/>
                        </a:cubicBezTo>
                        <a:cubicBezTo>
                          <a:pt x="231" y="213"/>
                          <a:pt x="231" y="214"/>
                          <a:pt x="232" y="214"/>
                        </a:cubicBezTo>
                        <a:cubicBezTo>
                          <a:pt x="232" y="212"/>
                          <a:pt x="231" y="211"/>
                          <a:pt x="231" y="208"/>
                        </a:cubicBezTo>
                        <a:cubicBezTo>
                          <a:pt x="231" y="197"/>
                          <a:pt x="231" y="197"/>
                          <a:pt x="231" y="197"/>
                        </a:cubicBezTo>
                        <a:cubicBezTo>
                          <a:pt x="231" y="191"/>
                          <a:pt x="229" y="188"/>
                          <a:pt x="227" y="183"/>
                        </a:cubicBezTo>
                        <a:cubicBezTo>
                          <a:pt x="221" y="173"/>
                          <a:pt x="210" y="170"/>
                          <a:pt x="210" y="159"/>
                        </a:cubicBezTo>
                        <a:cubicBezTo>
                          <a:pt x="210" y="150"/>
                          <a:pt x="213" y="145"/>
                          <a:pt x="218" y="138"/>
                        </a:cubicBezTo>
                        <a:cubicBezTo>
                          <a:pt x="220" y="136"/>
                          <a:pt x="223" y="135"/>
                          <a:pt x="223" y="131"/>
                        </a:cubicBezTo>
                        <a:cubicBezTo>
                          <a:pt x="223" y="127"/>
                          <a:pt x="223" y="127"/>
                          <a:pt x="223" y="127"/>
                        </a:cubicBezTo>
                        <a:cubicBezTo>
                          <a:pt x="223" y="128"/>
                          <a:pt x="223" y="128"/>
                          <a:pt x="223" y="128"/>
                        </a:cubicBezTo>
                        <a:cubicBezTo>
                          <a:pt x="224" y="129"/>
                          <a:pt x="224" y="131"/>
                          <a:pt x="226" y="131"/>
                        </a:cubicBezTo>
                        <a:cubicBezTo>
                          <a:pt x="227" y="131"/>
                          <a:pt x="228" y="130"/>
                          <a:pt x="230" y="129"/>
                        </a:cubicBezTo>
                        <a:cubicBezTo>
                          <a:pt x="230" y="130"/>
                          <a:pt x="230" y="130"/>
                          <a:pt x="230" y="130"/>
                        </a:cubicBezTo>
                        <a:cubicBezTo>
                          <a:pt x="228" y="133"/>
                          <a:pt x="225" y="134"/>
                          <a:pt x="224" y="138"/>
                        </a:cubicBezTo>
                        <a:cubicBezTo>
                          <a:pt x="225" y="138"/>
                          <a:pt x="225" y="138"/>
                          <a:pt x="225" y="138"/>
                        </a:cubicBezTo>
                        <a:cubicBezTo>
                          <a:pt x="229" y="137"/>
                          <a:pt x="231" y="137"/>
                          <a:pt x="234" y="135"/>
                        </a:cubicBezTo>
                        <a:cubicBezTo>
                          <a:pt x="236" y="134"/>
                          <a:pt x="235" y="132"/>
                          <a:pt x="237" y="132"/>
                        </a:cubicBezTo>
                        <a:cubicBezTo>
                          <a:pt x="239" y="130"/>
                          <a:pt x="242" y="130"/>
                          <a:pt x="242" y="127"/>
                        </a:cubicBezTo>
                        <a:cubicBezTo>
                          <a:pt x="242" y="126"/>
                          <a:pt x="241" y="126"/>
                          <a:pt x="241" y="125"/>
                        </a:cubicBezTo>
                        <a:cubicBezTo>
                          <a:pt x="244" y="119"/>
                          <a:pt x="251" y="118"/>
                          <a:pt x="253" y="111"/>
                        </a:cubicBezTo>
                        <a:cubicBezTo>
                          <a:pt x="254" y="108"/>
                          <a:pt x="258" y="108"/>
                          <a:pt x="258" y="105"/>
                        </a:cubicBezTo>
                        <a:cubicBezTo>
                          <a:pt x="260" y="105"/>
                          <a:pt x="264" y="105"/>
                          <a:pt x="264" y="102"/>
                        </a:cubicBezTo>
                        <a:cubicBezTo>
                          <a:pt x="264" y="100"/>
                          <a:pt x="262" y="99"/>
                          <a:pt x="262" y="97"/>
                        </a:cubicBezTo>
                        <a:cubicBezTo>
                          <a:pt x="262" y="91"/>
                          <a:pt x="265" y="89"/>
                          <a:pt x="266" y="84"/>
                        </a:cubicBezTo>
                        <a:cubicBezTo>
                          <a:pt x="264" y="86"/>
                          <a:pt x="262" y="86"/>
                          <a:pt x="260" y="88"/>
                        </a:cubicBezTo>
                        <a:cubicBezTo>
                          <a:pt x="259" y="89"/>
                          <a:pt x="259" y="90"/>
                          <a:pt x="257" y="90"/>
                        </a:cubicBezTo>
                        <a:cubicBezTo>
                          <a:pt x="255" y="90"/>
                          <a:pt x="254" y="88"/>
                          <a:pt x="252" y="87"/>
                        </a:cubicBezTo>
                        <a:cubicBezTo>
                          <a:pt x="251" y="88"/>
                          <a:pt x="251" y="89"/>
                          <a:pt x="251" y="90"/>
                        </a:cubicBezTo>
                        <a:cubicBezTo>
                          <a:pt x="251" y="92"/>
                          <a:pt x="252" y="93"/>
                          <a:pt x="253" y="93"/>
                        </a:cubicBezTo>
                        <a:cubicBezTo>
                          <a:pt x="254" y="93"/>
                          <a:pt x="254" y="91"/>
                          <a:pt x="256" y="91"/>
                        </a:cubicBezTo>
                        <a:cubicBezTo>
                          <a:pt x="256" y="91"/>
                          <a:pt x="256" y="92"/>
                          <a:pt x="256" y="92"/>
                        </a:cubicBezTo>
                        <a:cubicBezTo>
                          <a:pt x="256" y="92"/>
                          <a:pt x="256" y="92"/>
                          <a:pt x="256" y="93"/>
                        </a:cubicBezTo>
                        <a:cubicBezTo>
                          <a:pt x="256" y="93"/>
                          <a:pt x="256" y="94"/>
                          <a:pt x="256" y="94"/>
                        </a:cubicBezTo>
                        <a:cubicBezTo>
                          <a:pt x="259" y="94"/>
                          <a:pt x="259" y="94"/>
                          <a:pt x="259" y="94"/>
                        </a:cubicBezTo>
                        <a:cubicBezTo>
                          <a:pt x="260" y="94"/>
                          <a:pt x="260" y="93"/>
                          <a:pt x="261" y="93"/>
                        </a:cubicBezTo>
                        <a:cubicBezTo>
                          <a:pt x="261" y="95"/>
                          <a:pt x="261" y="96"/>
                          <a:pt x="260" y="97"/>
                        </a:cubicBezTo>
                        <a:cubicBezTo>
                          <a:pt x="259" y="100"/>
                          <a:pt x="257" y="99"/>
                          <a:pt x="254" y="99"/>
                        </a:cubicBezTo>
                        <a:cubicBezTo>
                          <a:pt x="254" y="99"/>
                          <a:pt x="254" y="98"/>
                          <a:pt x="253" y="97"/>
                        </a:cubicBezTo>
                        <a:cubicBezTo>
                          <a:pt x="251" y="96"/>
                          <a:pt x="249" y="97"/>
                          <a:pt x="247" y="96"/>
                        </a:cubicBezTo>
                        <a:cubicBezTo>
                          <a:pt x="246" y="96"/>
                          <a:pt x="246" y="96"/>
                          <a:pt x="246" y="97"/>
                        </a:cubicBezTo>
                        <a:cubicBezTo>
                          <a:pt x="246" y="98"/>
                          <a:pt x="247" y="99"/>
                          <a:pt x="247" y="100"/>
                        </a:cubicBezTo>
                        <a:cubicBezTo>
                          <a:pt x="247" y="101"/>
                          <a:pt x="246" y="101"/>
                          <a:pt x="246" y="101"/>
                        </a:cubicBezTo>
                        <a:cubicBezTo>
                          <a:pt x="244" y="101"/>
                          <a:pt x="242" y="100"/>
                          <a:pt x="242" y="99"/>
                        </a:cubicBezTo>
                        <a:cubicBezTo>
                          <a:pt x="241" y="99"/>
                          <a:pt x="241" y="99"/>
                          <a:pt x="241" y="99"/>
                        </a:cubicBezTo>
                        <a:cubicBezTo>
                          <a:pt x="241" y="101"/>
                          <a:pt x="241" y="102"/>
                          <a:pt x="241" y="103"/>
                        </a:cubicBezTo>
                        <a:cubicBezTo>
                          <a:pt x="242" y="103"/>
                          <a:pt x="243" y="103"/>
                          <a:pt x="244" y="104"/>
                        </a:cubicBezTo>
                        <a:cubicBezTo>
                          <a:pt x="239" y="109"/>
                          <a:pt x="231" y="108"/>
                          <a:pt x="230" y="114"/>
                        </a:cubicBezTo>
                        <a:cubicBezTo>
                          <a:pt x="228" y="114"/>
                          <a:pt x="228" y="113"/>
                          <a:pt x="227" y="113"/>
                        </a:cubicBezTo>
                        <a:cubicBezTo>
                          <a:pt x="216" y="113"/>
                          <a:pt x="212" y="120"/>
                          <a:pt x="201" y="120"/>
                        </a:cubicBezTo>
                        <a:cubicBezTo>
                          <a:pt x="195" y="120"/>
                          <a:pt x="195" y="120"/>
                          <a:pt x="195" y="120"/>
                        </a:cubicBezTo>
                        <a:cubicBezTo>
                          <a:pt x="200" y="115"/>
                          <a:pt x="205" y="113"/>
                          <a:pt x="212" y="113"/>
                        </a:cubicBezTo>
                        <a:cubicBezTo>
                          <a:pt x="215" y="112"/>
                          <a:pt x="216" y="110"/>
                          <a:pt x="218" y="110"/>
                        </a:cubicBezTo>
                        <a:cubicBezTo>
                          <a:pt x="219" y="110"/>
                          <a:pt x="220" y="111"/>
                          <a:pt x="222" y="111"/>
                        </a:cubicBezTo>
                        <a:cubicBezTo>
                          <a:pt x="222" y="111"/>
                          <a:pt x="223" y="111"/>
                          <a:pt x="223" y="111"/>
                        </a:cubicBezTo>
                        <a:cubicBezTo>
                          <a:pt x="224" y="109"/>
                          <a:pt x="225" y="106"/>
                          <a:pt x="228" y="106"/>
                        </a:cubicBezTo>
                        <a:cubicBezTo>
                          <a:pt x="228" y="106"/>
                          <a:pt x="229" y="107"/>
                          <a:pt x="229" y="107"/>
                        </a:cubicBezTo>
                        <a:cubicBezTo>
                          <a:pt x="229" y="105"/>
                          <a:pt x="229" y="105"/>
                          <a:pt x="229" y="105"/>
                        </a:cubicBezTo>
                        <a:cubicBezTo>
                          <a:pt x="229" y="105"/>
                          <a:pt x="229" y="104"/>
                          <a:pt x="229" y="104"/>
                        </a:cubicBezTo>
                        <a:cubicBezTo>
                          <a:pt x="229" y="103"/>
                          <a:pt x="229" y="103"/>
                          <a:pt x="229" y="102"/>
                        </a:cubicBezTo>
                        <a:cubicBezTo>
                          <a:pt x="231" y="102"/>
                          <a:pt x="231" y="102"/>
                          <a:pt x="231" y="102"/>
                        </a:cubicBezTo>
                        <a:cubicBezTo>
                          <a:pt x="232" y="102"/>
                          <a:pt x="232" y="103"/>
                          <a:pt x="233" y="103"/>
                        </a:cubicBezTo>
                        <a:cubicBezTo>
                          <a:pt x="234" y="103"/>
                          <a:pt x="234" y="101"/>
                          <a:pt x="234" y="100"/>
                        </a:cubicBezTo>
                        <a:cubicBezTo>
                          <a:pt x="234" y="98"/>
                          <a:pt x="232" y="97"/>
                          <a:pt x="231" y="95"/>
                        </a:cubicBezTo>
                        <a:cubicBezTo>
                          <a:pt x="230" y="94"/>
                          <a:pt x="231" y="93"/>
                          <a:pt x="231" y="91"/>
                        </a:cubicBezTo>
                        <a:cubicBezTo>
                          <a:pt x="230" y="89"/>
                          <a:pt x="229" y="89"/>
                          <a:pt x="228" y="87"/>
                        </a:cubicBezTo>
                        <a:cubicBezTo>
                          <a:pt x="228" y="87"/>
                          <a:pt x="229" y="88"/>
                          <a:pt x="229" y="88"/>
                        </a:cubicBezTo>
                        <a:cubicBezTo>
                          <a:pt x="231" y="88"/>
                          <a:pt x="232" y="87"/>
                          <a:pt x="234" y="87"/>
                        </a:cubicBezTo>
                        <a:cubicBezTo>
                          <a:pt x="234" y="86"/>
                          <a:pt x="234" y="85"/>
                          <a:pt x="234" y="84"/>
                        </a:cubicBezTo>
                        <a:cubicBezTo>
                          <a:pt x="234" y="84"/>
                          <a:pt x="235" y="84"/>
                          <a:pt x="235" y="84"/>
                        </a:cubicBezTo>
                        <a:cubicBezTo>
                          <a:pt x="235" y="87"/>
                          <a:pt x="234" y="92"/>
                          <a:pt x="237" y="92"/>
                        </a:cubicBezTo>
                        <a:cubicBezTo>
                          <a:pt x="238" y="92"/>
                          <a:pt x="238" y="91"/>
                          <a:pt x="239" y="91"/>
                        </a:cubicBezTo>
                        <a:cubicBezTo>
                          <a:pt x="239" y="90"/>
                          <a:pt x="239" y="89"/>
                          <a:pt x="239" y="88"/>
                        </a:cubicBezTo>
                        <a:cubicBezTo>
                          <a:pt x="240" y="89"/>
                          <a:pt x="241" y="89"/>
                          <a:pt x="243" y="89"/>
                        </a:cubicBezTo>
                        <a:cubicBezTo>
                          <a:pt x="243" y="87"/>
                          <a:pt x="243" y="87"/>
                          <a:pt x="243" y="87"/>
                        </a:cubicBezTo>
                        <a:cubicBezTo>
                          <a:pt x="243" y="87"/>
                          <a:pt x="242" y="86"/>
                          <a:pt x="242" y="86"/>
                        </a:cubicBezTo>
                        <a:cubicBezTo>
                          <a:pt x="242" y="84"/>
                          <a:pt x="244" y="83"/>
                          <a:pt x="244" y="81"/>
                        </a:cubicBezTo>
                        <a:cubicBezTo>
                          <a:pt x="245" y="81"/>
                          <a:pt x="245" y="81"/>
                          <a:pt x="245" y="81"/>
                        </a:cubicBezTo>
                        <a:cubicBezTo>
                          <a:pt x="246" y="82"/>
                          <a:pt x="247" y="84"/>
                          <a:pt x="248" y="84"/>
                        </a:cubicBezTo>
                        <a:cubicBezTo>
                          <a:pt x="249" y="84"/>
                          <a:pt x="249" y="84"/>
                          <a:pt x="249" y="84"/>
                        </a:cubicBezTo>
                        <a:cubicBezTo>
                          <a:pt x="249" y="81"/>
                          <a:pt x="247" y="81"/>
                          <a:pt x="247" y="78"/>
                        </a:cubicBezTo>
                        <a:cubicBezTo>
                          <a:pt x="247" y="72"/>
                          <a:pt x="254" y="70"/>
                          <a:pt x="254" y="64"/>
                        </a:cubicBezTo>
                        <a:cubicBezTo>
                          <a:pt x="254" y="64"/>
                          <a:pt x="253" y="63"/>
                          <a:pt x="253" y="63"/>
                        </a:cubicBezTo>
                        <a:cubicBezTo>
                          <a:pt x="252" y="64"/>
                          <a:pt x="252" y="66"/>
                          <a:pt x="250" y="67"/>
                        </a:cubicBezTo>
                        <a:cubicBezTo>
                          <a:pt x="246" y="69"/>
                          <a:pt x="243" y="70"/>
                          <a:pt x="240" y="73"/>
                        </a:cubicBezTo>
                        <a:cubicBezTo>
                          <a:pt x="239" y="75"/>
                          <a:pt x="240" y="77"/>
                          <a:pt x="238" y="77"/>
                        </a:cubicBezTo>
                        <a:cubicBezTo>
                          <a:pt x="235" y="77"/>
                          <a:pt x="235" y="77"/>
                          <a:pt x="235" y="77"/>
                        </a:cubicBezTo>
                        <a:cubicBezTo>
                          <a:pt x="234" y="76"/>
                          <a:pt x="234" y="74"/>
                          <a:pt x="232" y="73"/>
                        </a:cubicBezTo>
                        <a:cubicBezTo>
                          <a:pt x="232" y="73"/>
                          <a:pt x="232" y="73"/>
                          <a:pt x="232" y="73"/>
                        </a:cubicBezTo>
                        <a:cubicBezTo>
                          <a:pt x="234" y="72"/>
                          <a:pt x="236" y="72"/>
                          <a:pt x="236" y="70"/>
                        </a:cubicBezTo>
                        <a:cubicBezTo>
                          <a:pt x="236" y="68"/>
                          <a:pt x="236" y="67"/>
                          <a:pt x="237" y="65"/>
                        </a:cubicBezTo>
                        <a:cubicBezTo>
                          <a:pt x="238" y="64"/>
                          <a:pt x="240" y="64"/>
                          <a:pt x="240" y="62"/>
                        </a:cubicBezTo>
                        <a:cubicBezTo>
                          <a:pt x="240" y="61"/>
                          <a:pt x="240" y="61"/>
                          <a:pt x="240" y="61"/>
                        </a:cubicBezTo>
                        <a:cubicBezTo>
                          <a:pt x="234" y="65"/>
                          <a:pt x="234" y="65"/>
                          <a:pt x="234" y="65"/>
                        </a:cubicBezTo>
                        <a:cubicBezTo>
                          <a:pt x="233" y="65"/>
                          <a:pt x="233" y="65"/>
                          <a:pt x="233" y="65"/>
                        </a:cubicBezTo>
                        <a:cubicBezTo>
                          <a:pt x="233" y="60"/>
                          <a:pt x="233" y="60"/>
                          <a:pt x="233" y="60"/>
                        </a:cubicBezTo>
                        <a:cubicBezTo>
                          <a:pt x="233" y="58"/>
                          <a:pt x="232" y="56"/>
                          <a:pt x="230" y="56"/>
                        </a:cubicBezTo>
                        <a:cubicBezTo>
                          <a:pt x="228" y="56"/>
                          <a:pt x="227" y="59"/>
                          <a:pt x="227" y="61"/>
                        </a:cubicBezTo>
                        <a:cubicBezTo>
                          <a:pt x="227" y="63"/>
                          <a:pt x="228" y="63"/>
                          <a:pt x="228" y="65"/>
                        </a:cubicBezTo>
                        <a:cubicBezTo>
                          <a:pt x="228" y="66"/>
                          <a:pt x="227" y="68"/>
                          <a:pt x="226" y="68"/>
                        </a:cubicBezTo>
                        <a:cubicBezTo>
                          <a:pt x="223" y="68"/>
                          <a:pt x="222" y="64"/>
                          <a:pt x="220" y="61"/>
                        </a:cubicBezTo>
                        <a:cubicBezTo>
                          <a:pt x="219" y="64"/>
                          <a:pt x="219" y="66"/>
                          <a:pt x="218" y="69"/>
                        </a:cubicBezTo>
                        <a:cubicBezTo>
                          <a:pt x="218" y="68"/>
                          <a:pt x="218" y="68"/>
                          <a:pt x="218" y="68"/>
                        </a:cubicBezTo>
                        <a:cubicBezTo>
                          <a:pt x="217" y="65"/>
                          <a:pt x="216" y="64"/>
                          <a:pt x="216" y="61"/>
                        </a:cubicBezTo>
                        <a:cubicBezTo>
                          <a:pt x="216" y="57"/>
                          <a:pt x="217" y="56"/>
                          <a:pt x="217" y="52"/>
                        </a:cubicBezTo>
                        <a:cubicBezTo>
                          <a:pt x="215" y="52"/>
                          <a:pt x="214" y="52"/>
                          <a:pt x="212" y="52"/>
                        </a:cubicBezTo>
                        <a:cubicBezTo>
                          <a:pt x="212" y="53"/>
                          <a:pt x="212" y="53"/>
                          <a:pt x="212" y="53"/>
                        </a:cubicBezTo>
                        <a:cubicBezTo>
                          <a:pt x="212" y="55"/>
                          <a:pt x="212" y="56"/>
                          <a:pt x="212" y="57"/>
                        </a:cubicBezTo>
                        <a:cubicBezTo>
                          <a:pt x="212" y="58"/>
                          <a:pt x="211" y="59"/>
                          <a:pt x="211" y="60"/>
                        </a:cubicBezTo>
                        <a:cubicBezTo>
                          <a:pt x="211" y="61"/>
                          <a:pt x="212" y="62"/>
                          <a:pt x="212" y="64"/>
                        </a:cubicBezTo>
                        <a:cubicBezTo>
                          <a:pt x="212" y="65"/>
                          <a:pt x="212" y="65"/>
                          <a:pt x="212" y="66"/>
                        </a:cubicBezTo>
                        <a:cubicBezTo>
                          <a:pt x="209" y="64"/>
                          <a:pt x="206" y="64"/>
                          <a:pt x="206" y="61"/>
                        </a:cubicBezTo>
                        <a:cubicBezTo>
                          <a:pt x="206" y="58"/>
                          <a:pt x="206" y="58"/>
                          <a:pt x="206" y="58"/>
                        </a:cubicBezTo>
                        <a:cubicBezTo>
                          <a:pt x="204" y="57"/>
                          <a:pt x="204" y="57"/>
                          <a:pt x="204" y="57"/>
                        </a:cubicBezTo>
                        <a:cubicBezTo>
                          <a:pt x="203" y="58"/>
                          <a:pt x="202" y="59"/>
                          <a:pt x="202" y="60"/>
                        </a:cubicBezTo>
                        <a:cubicBezTo>
                          <a:pt x="202" y="60"/>
                          <a:pt x="202" y="60"/>
                          <a:pt x="202" y="61"/>
                        </a:cubicBezTo>
                        <a:cubicBezTo>
                          <a:pt x="202" y="61"/>
                          <a:pt x="202" y="61"/>
                          <a:pt x="202" y="62"/>
                        </a:cubicBezTo>
                        <a:cubicBezTo>
                          <a:pt x="201" y="62"/>
                          <a:pt x="200" y="62"/>
                          <a:pt x="199" y="62"/>
                        </a:cubicBezTo>
                        <a:cubicBezTo>
                          <a:pt x="199" y="64"/>
                          <a:pt x="199" y="64"/>
                          <a:pt x="199" y="64"/>
                        </a:cubicBezTo>
                        <a:cubicBezTo>
                          <a:pt x="200" y="65"/>
                          <a:pt x="200" y="65"/>
                          <a:pt x="200" y="65"/>
                        </a:cubicBezTo>
                        <a:cubicBezTo>
                          <a:pt x="200" y="66"/>
                          <a:pt x="200" y="66"/>
                          <a:pt x="200" y="66"/>
                        </a:cubicBezTo>
                        <a:cubicBezTo>
                          <a:pt x="198" y="66"/>
                          <a:pt x="196" y="66"/>
                          <a:pt x="195" y="68"/>
                        </a:cubicBezTo>
                        <a:cubicBezTo>
                          <a:pt x="196" y="69"/>
                          <a:pt x="196" y="69"/>
                          <a:pt x="198" y="70"/>
                        </a:cubicBezTo>
                        <a:cubicBezTo>
                          <a:pt x="196" y="70"/>
                          <a:pt x="196" y="70"/>
                          <a:pt x="195" y="71"/>
                        </a:cubicBezTo>
                        <a:cubicBezTo>
                          <a:pt x="196" y="73"/>
                          <a:pt x="198" y="73"/>
                          <a:pt x="200" y="74"/>
                        </a:cubicBezTo>
                        <a:cubicBezTo>
                          <a:pt x="199" y="75"/>
                          <a:pt x="199" y="75"/>
                          <a:pt x="199" y="75"/>
                        </a:cubicBezTo>
                        <a:cubicBezTo>
                          <a:pt x="201" y="75"/>
                          <a:pt x="203" y="75"/>
                          <a:pt x="204" y="74"/>
                        </a:cubicBezTo>
                        <a:cubicBezTo>
                          <a:pt x="206" y="71"/>
                          <a:pt x="206" y="67"/>
                          <a:pt x="210" y="65"/>
                        </a:cubicBezTo>
                        <a:cubicBezTo>
                          <a:pt x="211" y="68"/>
                          <a:pt x="211" y="69"/>
                          <a:pt x="211" y="72"/>
                        </a:cubicBezTo>
                        <a:cubicBezTo>
                          <a:pt x="211" y="74"/>
                          <a:pt x="209" y="75"/>
                          <a:pt x="207" y="76"/>
                        </a:cubicBezTo>
                        <a:cubicBezTo>
                          <a:pt x="207" y="78"/>
                          <a:pt x="209" y="79"/>
                          <a:pt x="209" y="81"/>
                        </a:cubicBezTo>
                        <a:cubicBezTo>
                          <a:pt x="209" y="83"/>
                          <a:pt x="206" y="82"/>
                          <a:pt x="204" y="83"/>
                        </a:cubicBezTo>
                        <a:cubicBezTo>
                          <a:pt x="205" y="85"/>
                          <a:pt x="205" y="85"/>
                          <a:pt x="205" y="85"/>
                        </a:cubicBezTo>
                        <a:cubicBezTo>
                          <a:pt x="203" y="89"/>
                          <a:pt x="202" y="91"/>
                          <a:pt x="199" y="94"/>
                        </a:cubicBezTo>
                        <a:cubicBezTo>
                          <a:pt x="199" y="92"/>
                          <a:pt x="199" y="90"/>
                          <a:pt x="199" y="88"/>
                        </a:cubicBezTo>
                        <a:cubicBezTo>
                          <a:pt x="199" y="86"/>
                          <a:pt x="199" y="84"/>
                          <a:pt x="199" y="82"/>
                        </a:cubicBezTo>
                        <a:cubicBezTo>
                          <a:pt x="199" y="82"/>
                          <a:pt x="199" y="81"/>
                          <a:pt x="199" y="80"/>
                        </a:cubicBezTo>
                        <a:cubicBezTo>
                          <a:pt x="198" y="81"/>
                          <a:pt x="197" y="81"/>
                          <a:pt x="196" y="82"/>
                        </a:cubicBezTo>
                        <a:cubicBezTo>
                          <a:pt x="194" y="81"/>
                          <a:pt x="194" y="81"/>
                          <a:pt x="194" y="81"/>
                        </a:cubicBezTo>
                        <a:cubicBezTo>
                          <a:pt x="194" y="82"/>
                          <a:pt x="192" y="82"/>
                          <a:pt x="192" y="84"/>
                        </a:cubicBezTo>
                        <a:cubicBezTo>
                          <a:pt x="192" y="85"/>
                          <a:pt x="193" y="86"/>
                          <a:pt x="192" y="87"/>
                        </a:cubicBezTo>
                        <a:cubicBezTo>
                          <a:pt x="192" y="87"/>
                          <a:pt x="191" y="86"/>
                          <a:pt x="190" y="86"/>
                        </a:cubicBezTo>
                        <a:cubicBezTo>
                          <a:pt x="189" y="86"/>
                          <a:pt x="189" y="86"/>
                          <a:pt x="189" y="86"/>
                        </a:cubicBezTo>
                        <a:cubicBezTo>
                          <a:pt x="188" y="86"/>
                          <a:pt x="188" y="87"/>
                          <a:pt x="188" y="87"/>
                        </a:cubicBezTo>
                        <a:cubicBezTo>
                          <a:pt x="188" y="88"/>
                          <a:pt x="189" y="88"/>
                          <a:pt x="189" y="89"/>
                        </a:cubicBezTo>
                        <a:cubicBezTo>
                          <a:pt x="188" y="89"/>
                          <a:pt x="187" y="90"/>
                          <a:pt x="187" y="90"/>
                        </a:cubicBezTo>
                        <a:cubicBezTo>
                          <a:pt x="187" y="91"/>
                          <a:pt x="188" y="91"/>
                          <a:pt x="188" y="91"/>
                        </a:cubicBezTo>
                        <a:cubicBezTo>
                          <a:pt x="188" y="94"/>
                          <a:pt x="186" y="95"/>
                          <a:pt x="184" y="96"/>
                        </a:cubicBezTo>
                        <a:cubicBezTo>
                          <a:pt x="185" y="98"/>
                          <a:pt x="187" y="99"/>
                          <a:pt x="187" y="101"/>
                        </a:cubicBezTo>
                        <a:cubicBezTo>
                          <a:pt x="187" y="102"/>
                          <a:pt x="185" y="103"/>
                          <a:pt x="183" y="103"/>
                        </a:cubicBezTo>
                        <a:cubicBezTo>
                          <a:pt x="183" y="103"/>
                          <a:pt x="183" y="103"/>
                          <a:pt x="182" y="103"/>
                        </a:cubicBezTo>
                        <a:cubicBezTo>
                          <a:pt x="182" y="101"/>
                          <a:pt x="181" y="101"/>
                          <a:pt x="181" y="99"/>
                        </a:cubicBezTo>
                        <a:cubicBezTo>
                          <a:pt x="181" y="98"/>
                          <a:pt x="181" y="97"/>
                          <a:pt x="181" y="96"/>
                        </a:cubicBezTo>
                        <a:cubicBezTo>
                          <a:pt x="179" y="96"/>
                          <a:pt x="179" y="96"/>
                          <a:pt x="179" y="96"/>
                        </a:cubicBezTo>
                        <a:cubicBezTo>
                          <a:pt x="175" y="97"/>
                          <a:pt x="175" y="97"/>
                          <a:pt x="175" y="97"/>
                        </a:cubicBezTo>
                        <a:cubicBezTo>
                          <a:pt x="174" y="97"/>
                          <a:pt x="174" y="97"/>
                          <a:pt x="174" y="97"/>
                        </a:cubicBezTo>
                        <a:cubicBezTo>
                          <a:pt x="176" y="95"/>
                          <a:pt x="179" y="95"/>
                          <a:pt x="179" y="92"/>
                        </a:cubicBezTo>
                        <a:cubicBezTo>
                          <a:pt x="179" y="91"/>
                          <a:pt x="179" y="90"/>
                          <a:pt x="180" y="90"/>
                        </a:cubicBezTo>
                        <a:cubicBezTo>
                          <a:pt x="183" y="88"/>
                          <a:pt x="186" y="88"/>
                          <a:pt x="186" y="85"/>
                        </a:cubicBezTo>
                        <a:cubicBezTo>
                          <a:pt x="186" y="83"/>
                          <a:pt x="186" y="82"/>
                          <a:pt x="185" y="80"/>
                        </a:cubicBezTo>
                        <a:cubicBezTo>
                          <a:pt x="188" y="78"/>
                          <a:pt x="192" y="79"/>
                          <a:pt x="194" y="76"/>
                        </a:cubicBezTo>
                        <a:cubicBezTo>
                          <a:pt x="193" y="75"/>
                          <a:pt x="193" y="75"/>
                          <a:pt x="192" y="75"/>
                        </a:cubicBezTo>
                        <a:cubicBezTo>
                          <a:pt x="189" y="75"/>
                          <a:pt x="187" y="76"/>
                          <a:pt x="184" y="76"/>
                        </a:cubicBezTo>
                        <a:cubicBezTo>
                          <a:pt x="182" y="76"/>
                          <a:pt x="181" y="74"/>
                          <a:pt x="178" y="74"/>
                        </a:cubicBezTo>
                        <a:cubicBezTo>
                          <a:pt x="176" y="74"/>
                          <a:pt x="176" y="76"/>
                          <a:pt x="174" y="76"/>
                        </a:cubicBezTo>
                        <a:cubicBezTo>
                          <a:pt x="172" y="78"/>
                          <a:pt x="172" y="81"/>
                          <a:pt x="169" y="82"/>
                        </a:cubicBezTo>
                        <a:cubicBezTo>
                          <a:pt x="169" y="80"/>
                          <a:pt x="169" y="79"/>
                          <a:pt x="169" y="78"/>
                        </a:cubicBezTo>
                        <a:cubicBezTo>
                          <a:pt x="169" y="77"/>
                          <a:pt x="168" y="77"/>
                          <a:pt x="168" y="76"/>
                        </a:cubicBezTo>
                        <a:cubicBezTo>
                          <a:pt x="168" y="73"/>
                          <a:pt x="172" y="73"/>
                          <a:pt x="172" y="70"/>
                        </a:cubicBezTo>
                        <a:cubicBezTo>
                          <a:pt x="172" y="70"/>
                          <a:pt x="172" y="69"/>
                          <a:pt x="172" y="69"/>
                        </a:cubicBezTo>
                        <a:cubicBezTo>
                          <a:pt x="171" y="69"/>
                          <a:pt x="170" y="69"/>
                          <a:pt x="169" y="70"/>
                        </a:cubicBezTo>
                        <a:cubicBezTo>
                          <a:pt x="168" y="70"/>
                          <a:pt x="168" y="70"/>
                          <a:pt x="168" y="70"/>
                        </a:cubicBezTo>
                        <a:cubicBezTo>
                          <a:pt x="168" y="69"/>
                          <a:pt x="168" y="69"/>
                          <a:pt x="168" y="69"/>
                        </a:cubicBezTo>
                        <a:cubicBezTo>
                          <a:pt x="169" y="67"/>
                          <a:pt x="170" y="66"/>
                          <a:pt x="173" y="66"/>
                        </a:cubicBezTo>
                        <a:cubicBezTo>
                          <a:pt x="174" y="66"/>
                          <a:pt x="174" y="68"/>
                          <a:pt x="176" y="68"/>
                        </a:cubicBezTo>
                        <a:cubicBezTo>
                          <a:pt x="179" y="68"/>
                          <a:pt x="180" y="65"/>
                          <a:pt x="183" y="65"/>
                        </a:cubicBezTo>
                        <a:cubicBezTo>
                          <a:pt x="185" y="65"/>
                          <a:pt x="186" y="66"/>
                          <a:pt x="188" y="68"/>
                        </a:cubicBezTo>
                        <a:cubicBezTo>
                          <a:pt x="189" y="67"/>
                          <a:pt x="189" y="67"/>
                          <a:pt x="189" y="67"/>
                        </a:cubicBezTo>
                        <a:cubicBezTo>
                          <a:pt x="188" y="66"/>
                          <a:pt x="187" y="66"/>
                          <a:pt x="187" y="64"/>
                        </a:cubicBezTo>
                        <a:cubicBezTo>
                          <a:pt x="187" y="61"/>
                          <a:pt x="192" y="63"/>
                          <a:pt x="192" y="60"/>
                        </a:cubicBezTo>
                        <a:cubicBezTo>
                          <a:pt x="192" y="59"/>
                          <a:pt x="192" y="59"/>
                          <a:pt x="192" y="59"/>
                        </a:cubicBezTo>
                        <a:cubicBezTo>
                          <a:pt x="191" y="59"/>
                          <a:pt x="190" y="59"/>
                          <a:pt x="189" y="59"/>
                        </a:cubicBezTo>
                        <a:cubicBezTo>
                          <a:pt x="191" y="57"/>
                          <a:pt x="192" y="57"/>
                          <a:pt x="194" y="55"/>
                        </a:cubicBezTo>
                        <a:cubicBezTo>
                          <a:pt x="195" y="56"/>
                          <a:pt x="196" y="56"/>
                          <a:pt x="198" y="56"/>
                        </a:cubicBezTo>
                        <a:cubicBezTo>
                          <a:pt x="198" y="53"/>
                          <a:pt x="198" y="53"/>
                          <a:pt x="198" y="53"/>
                        </a:cubicBezTo>
                        <a:cubicBezTo>
                          <a:pt x="197" y="52"/>
                          <a:pt x="197" y="52"/>
                          <a:pt x="197" y="52"/>
                        </a:cubicBezTo>
                        <a:cubicBezTo>
                          <a:pt x="198" y="51"/>
                          <a:pt x="200" y="51"/>
                          <a:pt x="200" y="49"/>
                        </a:cubicBezTo>
                        <a:cubicBezTo>
                          <a:pt x="200" y="49"/>
                          <a:pt x="199" y="48"/>
                          <a:pt x="199" y="48"/>
                        </a:cubicBezTo>
                        <a:cubicBezTo>
                          <a:pt x="199" y="46"/>
                          <a:pt x="201" y="46"/>
                          <a:pt x="202" y="46"/>
                        </a:cubicBezTo>
                        <a:cubicBezTo>
                          <a:pt x="204" y="46"/>
                          <a:pt x="205" y="48"/>
                          <a:pt x="206" y="49"/>
                        </a:cubicBezTo>
                        <a:cubicBezTo>
                          <a:pt x="207" y="49"/>
                          <a:pt x="207" y="49"/>
                          <a:pt x="207" y="49"/>
                        </a:cubicBezTo>
                        <a:cubicBezTo>
                          <a:pt x="207" y="48"/>
                          <a:pt x="207" y="47"/>
                          <a:pt x="207" y="46"/>
                        </a:cubicBezTo>
                        <a:cubicBezTo>
                          <a:pt x="207" y="44"/>
                          <a:pt x="203" y="45"/>
                          <a:pt x="201" y="44"/>
                        </a:cubicBezTo>
                        <a:cubicBezTo>
                          <a:pt x="200" y="44"/>
                          <a:pt x="200" y="42"/>
                          <a:pt x="199" y="41"/>
                        </a:cubicBezTo>
                        <a:cubicBezTo>
                          <a:pt x="194" y="44"/>
                          <a:pt x="193" y="47"/>
                          <a:pt x="189" y="51"/>
                        </a:cubicBezTo>
                        <a:cubicBezTo>
                          <a:pt x="188" y="52"/>
                          <a:pt x="186" y="52"/>
                          <a:pt x="185" y="53"/>
                        </a:cubicBezTo>
                        <a:cubicBezTo>
                          <a:pt x="184" y="57"/>
                          <a:pt x="182" y="60"/>
                          <a:pt x="179" y="61"/>
                        </a:cubicBezTo>
                        <a:cubicBezTo>
                          <a:pt x="178" y="61"/>
                          <a:pt x="178" y="61"/>
                          <a:pt x="178" y="61"/>
                        </a:cubicBezTo>
                        <a:cubicBezTo>
                          <a:pt x="179" y="58"/>
                          <a:pt x="179" y="58"/>
                          <a:pt x="179" y="58"/>
                        </a:cubicBezTo>
                        <a:cubicBezTo>
                          <a:pt x="179" y="58"/>
                          <a:pt x="178" y="58"/>
                          <a:pt x="178" y="58"/>
                        </a:cubicBezTo>
                        <a:cubicBezTo>
                          <a:pt x="178" y="54"/>
                          <a:pt x="180" y="52"/>
                          <a:pt x="180" y="48"/>
                        </a:cubicBezTo>
                        <a:cubicBezTo>
                          <a:pt x="180" y="46"/>
                          <a:pt x="179" y="46"/>
                          <a:pt x="179" y="45"/>
                        </a:cubicBezTo>
                        <a:cubicBezTo>
                          <a:pt x="179" y="43"/>
                          <a:pt x="181" y="44"/>
                          <a:pt x="182" y="43"/>
                        </a:cubicBezTo>
                        <a:cubicBezTo>
                          <a:pt x="185" y="41"/>
                          <a:pt x="184" y="37"/>
                          <a:pt x="187" y="36"/>
                        </a:cubicBezTo>
                        <a:cubicBezTo>
                          <a:pt x="188" y="35"/>
                          <a:pt x="191" y="36"/>
                          <a:pt x="191" y="34"/>
                        </a:cubicBezTo>
                        <a:cubicBezTo>
                          <a:pt x="191" y="33"/>
                          <a:pt x="190" y="32"/>
                          <a:pt x="190" y="31"/>
                        </a:cubicBezTo>
                        <a:cubicBezTo>
                          <a:pt x="190" y="29"/>
                          <a:pt x="192" y="30"/>
                          <a:pt x="193" y="28"/>
                        </a:cubicBezTo>
                        <a:cubicBezTo>
                          <a:pt x="195" y="25"/>
                          <a:pt x="195" y="22"/>
                          <a:pt x="198" y="19"/>
                        </a:cubicBezTo>
                        <a:cubicBezTo>
                          <a:pt x="199" y="17"/>
                          <a:pt x="202" y="17"/>
                          <a:pt x="202" y="14"/>
                        </a:cubicBezTo>
                        <a:cubicBezTo>
                          <a:pt x="202" y="14"/>
                          <a:pt x="201" y="14"/>
                          <a:pt x="201" y="13"/>
                        </a:cubicBezTo>
                        <a:cubicBezTo>
                          <a:pt x="200" y="14"/>
                          <a:pt x="200" y="14"/>
                          <a:pt x="199" y="14"/>
                        </a:cubicBezTo>
                        <a:cubicBezTo>
                          <a:pt x="197" y="14"/>
                          <a:pt x="197" y="12"/>
                          <a:pt x="197" y="10"/>
                        </a:cubicBezTo>
                        <a:cubicBezTo>
                          <a:pt x="197" y="6"/>
                          <a:pt x="199" y="4"/>
                          <a:pt x="199" y="0"/>
                        </a:cubicBezTo>
                        <a:cubicBezTo>
                          <a:pt x="199" y="0"/>
                          <a:pt x="198" y="0"/>
                          <a:pt x="198" y="0"/>
                        </a:cubicBezTo>
                        <a:cubicBezTo>
                          <a:pt x="198" y="0"/>
                          <a:pt x="198" y="0"/>
                          <a:pt x="198" y="0"/>
                        </a:cubicBezTo>
                        <a:cubicBezTo>
                          <a:pt x="196" y="3"/>
                          <a:pt x="196" y="5"/>
                          <a:pt x="193" y="7"/>
                        </a:cubicBezTo>
                        <a:cubicBezTo>
                          <a:pt x="190" y="9"/>
                          <a:pt x="188" y="13"/>
                          <a:pt x="184" y="13"/>
                        </a:cubicBezTo>
                        <a:cubicBezTo>
                          <a:pt x="184" y="13"/>
                          <a:pt x="184" y="12"/>
                          <a:pt x="184" y="12"/>
                        </a:cubicBezTo>
                        <a:cubicBezTo>
                          <a:pt x="184" y="6"/>
                          <a:pt x="184" y="6"/>
                          <a:pt x="184" y="6"/>
                        </a:cubicBezTo>
                        <a:cubicBezTo>
                          <a:pt x="180" y="10"/>
                          <a:pt x="177" y="12"/>
                          <a:pt x="174" y="18"/>
                        </a:cubicBezTo>
                        <a:cubicBezTo>
                          <a:pt x="173" y="20"/>
                          <a:pt x="171" y="21"/>
                          <a:pt x="171" y="24"/>
                        </a:cubicBezTo>
                        <a:cubicBezTo>
                          <a:pt x="171" y="27"/>
                          <a:pt x="173" y="28"/>
                          <a:pt x="173" y="31"/>
                        </a:cubicBezTo>
                        <a:cubicBezTo>
                          <a:pt x="173" y="32"/>
                          <a:pt x="172" y="32"/>
                          <a:pt x="172" y="32"/>
                        </a:cubicBezTo>
                        <a:cubicBezTo>
                          <a:pt x="171" y="31"/>
                          <a:pt x="170" y="29"/>
                          <a:pt x="169" y="27"/>
                        </a:cubicBezTo>
                        <a:cubicBezTo>
                          <a:pt x="168" y="29"/>
                          <a:pt x="167" y="30"/>
                          <a:pt x="167" y="33"/>
                        </a:cubicBezTo>
                        <a:cubicBezTo>
                          <a:pt x="167" y="37"/>
                          <a:pt x="167" y="37"/>
                          <a:pt x="167" y="37"/>
                        </a:cubicBezTo>
                        <a:cubicBezTo>
                          <a:pt x="167" y="40"/>
                          <a:pt x="170" y="41"/>
                          <a:pt x="170" y="44"/>
                        </a:cubicBezTo>
                        <a:cubicBezTo>
                          <a:pt x="170" y="47"/>
                          <a:pt x="167" y="48"/>
                          <a:pt x="167" y="51"/>
                        </a:cubicBezTo>
                        <a:cubicBezTo>
                          <a:pt x="167" y="51"/>
                          <a:pt x="167" y="51"/>
                          <a:pt x="168" y="52"/>
                        </a:cubicBezTo>
                        <a:cubicBezTo>
                          <a:pt x="171" y="51"/>
                          <a:pt x="174" y="50"/>
                          <a:pt x="177" y="48"/>
                        </a:cubicBezTo>
                        <a:cubicBezTo>
                          <a:pt x="176" y="51"/>
                          <a:pt x="175" y="53"/>
                          <a:pt x="173" y="55"/>
                        </a:cubicBezTo>
                        <a:cubicBezTo>
                          <a:pt x="172" y="57"/>
                          <a:pt x="170" y="56"/>
                          <a:pt x="170" y="58"/>
                        </a:cubicBezTo>
                        <a:cubicBezTo>
                          <a:pt x="170" y="59"/>
                          <a:pt x="170" y="59"/>
                          <a:pt x="170" y="60"/>
                        </a:cubicBezTo>
                        <a:cubicBezTo>
                          <a:pt x="169" y="60"/>
                          <a:pt x="169" y="60"/>
                          <a:pt x="169" y="60"/>
                        </a:cubicBezTo>
                        <a:cubicBezTo>
                          <a:pt x="168" y="60"/>
                          <a:pt x="167" y="60"/>
                          <a:pt x="167" y="60"/>
                        </a:cubicBezTo>
                        <a:cubicBezTo>
                          <a:pt x="166" y="60"/>
                          <a:pt x="165" y="59"/>
                          <a:pt x="164" y="59"/>
                        </a:cubicBezTo>
                        <a:cubicBezTo>
                          <a:pt x="161" y="59"/>
                          <a:pt x="162" y="63"/>
                          <a:pt x="160" y="65"/>
                        </a:cubicBezTo>
                        <a:cubicBezTo>
                          <a:pt x="156" y="68"/>
                          <a:pt x="154" y="68"/>
                          <a:pt x="150" y="70"/>
                        </a:cubicBezTo>
                        <a:cubicBezTo>
                          <a:pt x="151" y="71"/>
                          <a:pt x="152" y="71"/>
                          <a:pt x="152" y="72"/>
                        </a:cubicBezTo>
                        <a:cubicBezTo>
                          <a:pt x="151" y="74"/>
                          <a:pt x="151" y="74"/>
                          <a:pt x="151" y="74"/>
                        </a:cubicBezTo>
                        <a:cubicBezTo>
                          <a:pt x="153" y="75"/>
                          <a:pt x="154" y="76"/>
                          <a:pt x="156" y="76"/>
                        </a:cubicBezTo>
                        <a:cubicBezTo>
                          <a:pt x="157" y="76"/>
                          <a:pt x="158" y="76"/>
                          <a:pt x="160" y="76"/>
                        </a:cubicBezTo>
                        <a:cubicBezTo>
                          <a:pt x="157" y="79"/>
                          <a:pt x="154" y="80"/>
                          <a:pt x="151" y="82"/>
                        </a:cubicBezTo>
                        <a:cubicBezTo>
                          <a:pt x="150" y="82"/>
                          <a:pt x="150" y="84"/>
                          <a:pt x="148" y="84"/>
                        </a:cubicBezTo>
                        <a:cubicBezTo>
                          <a:pt x="144" y="84"/>
                          <a:pt x="144" y="75"/>
                          <a:pt x="139" y="75"/>
                        </a:cubicBezTo>
                        <a:cubicBezTo>
                          <a:pt x="136" y="75"/>
                          <a:pt x="135" y="78"/>
                          <a:pt x="133" y="81"/>
                        </a:cubicBezTo>
                        <a:cubicBezTo>
                          <a:pt x="131" y="83"/>
                          <a:pt x="131" y="85"/>
                          <a:pt x="128" y="86"/>
                        </a:cubicBezTo>
                        <a:cubicBezTo>
                          <a:pt x="127" y="86"/>
                          <a:pt x="126" y="86"/>
                          <a:pt x="125" y="87"/>
                        </a:cubicBezTo>
                        <a:cubicBezTo>
                          <a:pt x="123" y="88"/>
                          <a:pt x="124" y="90"/>
                          <a:pt x="124" y="92"/>
                        </a:cubicBezTo>
                        <a:cubicBezTo>
                          <a:pt x="123" y="94"/>
                          <a:pt x="122" y="95"/>
                          <a:pt x="121" y="95"/>
                        </a:cubicBezTo>
                        <a:close/>
                      </a:path>
                    </a:pathLst>
                  </a:custGeom>
                  <a:solidFill>
                    <a:srgbClr val="81CCEA">
                      <a:alpha val="20000"/>
                    </a:srgbClr>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67">
                      <a:solidFill>
                        <a:srgbClr val="FFFFFF"/>
                      </a:solidFill>
                      <a:latin typeface="Calibri"/>
                      <a:ea typeface="Calibri"/>
                      <a:cs typeface="Calibri"/>
                      <a:sym typeface="Calibri"/>
                    </a:endParaRPr>
                  </a:p>
                </p:txBody>
              </p:sp>
              <p:sp>
                <p:nvSpPr>
                  <p:cNvPr id="60" name="Google Shape;60;p4"/>
                  <p:cNvSpPr/>
                  <p:nvPr/>
                </p:nvSpPr>
                <p:spPr>
                  <a:xfrm>
                    <a:off x="5894388" y="2789238"/>
                    <a:ext cx="87313" cy="76200"/>
                  </a:xfrm>
                  <a:custGeom>
                    <a:avLst/>
                    <a:gdLst/>
                    <a:ahLst/>
                    <a:cxnLst/>
                    <a:rect l="l" t="t" r="r" b="b"/>
                    <a:pathLst>
                      <a:path w="60" h="52" extrusionOk="0">
                        <a:moveTo>
                          <a:pt x="0" y="23"/>
                        </a:moveTo>
                        <a:cubicBezTo>
                          <a:pt x="0" y="26"/>
                          <a:pt x="2" y="28"/>
                          <a:pt x="2" y="32"/>
                        </a:cubicBezTo>
                        <a:cubicBezTo>
                          <a:pt x="2" y="33"/>
                          <a:pt x="1" y="33"/>
                          <a:pt x="1" y="34"/>
                        </a:cubicBezTo>
                        <a:cubicBezTo>
                          <a:pt x="1" y="38"/>
                          <a:pt x="5" y="39"/>
                          <a:pt x="7" y="42"/>
                        </a:cubicBezTo>
                        <a:cubicBezTo>
                          <a:pt x="9" y="44"/>
                          <a:pt x="9" y="47"/>
                          <a:pt x="12" y="47"/>
                        </a:cubicBezTo>
                        <a:cubicBezTo>
                          <a:pt x="17" y="47"/>
                          <a:pt x="18" y="41"/>
                          <a:pt x="23" y="41"/>
                        </a:cubicBezTo>
                        <a:cubicBezTo>
                          <a:pt x="26" y="41"/>
                          <a:pt x="29" y="44"/>
                          <a:pt x="29" y="47"/>
                        </a:cubicBezTo>
                        <a:cubicBezTo>
                          <a:pt x="29" y="49"/>
                          <a:pt x="28" y="50"/>
                          <a:pt x="28" y="51"/>
                        </a:cubicBezTo>
                        <a:cubicBezTo>
                          <a:pt x="28" y="52"/>
                          <a:pt x="29" y="52"/>
                          <a:pt x="29" y="52"/>
                        </a:cubicBezTo>
                        <a:cubicBezTo>
                          <a:pt x="29" y="52"/>
                          <a:pt x="29" y="52"/>
                          <a:pt x="29" y="52"/>
                        </a:cubicBezTo>
                        <a:cubicBezTo>
                          <a:pt x="34" y="51"/>
                          <a:pt x="37" y="49"/>
                          <a:pt x="38" y="44"/>
                        </a:cubicBezTo>
                        <a:cubicBezTo>
                          <a:pt x="40" y="39"/>
                          <a:pt x="48" y="40"/>
                          <a:pt x="48" y="35"/>
                        </a:cubicBezTo>
                        <a:cubicBezTo>
                          <a:pt x="48" y="32"/>
                          <a:pt x="44" y="31"/>
                          <a:pt x="44" y="29"/>
                        </a:cubicBezTo>
                        <a:cubicBezTo>
                          <a:pt x="44" y="27"/>
                          <a:pt x="46" y="26"/>
                          <a:pt x="47" y="24"/>
                        </a:cubicBezTo>
                        <a:cubicBezTo>
                          <a:pt x="49" y="20"/>
                          <a:pt x="51" y="18"/>
                          <a:pt x="54" y="15"/>
                        </a:cubicBezTo>
                        <a:cubicBezTo>
                          <a:pt x="57" y="12"/>
                          <a:pt x="60" y="11"/>
                          <a:pt x="60" y="7"/>
                        </a:cubicBezTo>
                        <a:cubicBezTo>
                          <a:pt x="60" y="5"/>
                          <a:pt x="58" y="4"/>
                          <a:pt x="57" y="1"/>
                        </a:cubicBezTo>
                        <a:cubicBezTo>
                          <a:pt x="57" y="1"/>
                          <a:pt x="57" y="1"/>
                          <a:pt x="57" y="1"/>
                        </a:cubicBezTo>
                        <a:cubicBezTo>
                          <a:pt x="56" y="3"/>
                          <a:pt x="54" y="3"/>
                          <a:pt x="52" y="3"/>
                        </a:cubicBezTo>
                        <a:cubicBezTo>
                          <a:pt x="50" y="3"/>
                          <a:pt x="49" y="1"/>
                          <a:pt x="48" y="0"/>
                        </a:cubicBezTo>
                        <a:cubicBezTo>
                          <a:pt x="44" y="2"/>
                          <a:pt x="44" y="5"/>
                          <a:pt x="40" y="7"/>
                        </a:cubicBezTo>
                        <a:cubicBezTo>
                          <a:pt x="35" y="11"/>
                          <a:pt x="31" y="14"/>
                          <a:pt x="28" y="20"/>
                        </a:cubicBezTo>
                        <a:cubicBezTo>
                          <a:pt x="26" y="24"/>
                          <a:pt x="22" y="24"/>
                          <a:pt x="19" y="27"/>
                        </a:cubicBezTo>
                        <a:cubicBezTo>
                          <a:pt x="15" y="31"/>
                          <a:pt x="13" y="34"/>
                          <a:pt x="12" y="39"/>
                        </a:cubicBezTo>
                        <a:cubicBezTo>
                          <a:pt x="10" y="38"/>
                          <a:pt x="10" y="37"/>
                          <a:pt x="8" y="37"/>
                        </a:cubicBezTo>
                        <a:cubicBezTo>
                          <a:pt x="8" y="34"/>
                          <a:pt x="11" y="33"/>
                          <a:pt x="11" y="31"/>
                        </a:cubicBezTo>
                        <a:cubicBezTo>
                          <a:pt x="11" y="26"/>
                          <a:pt x="6" y="26"/>
                          <a:pt x="2" y="24"/>
                        </a:cubicBezTo>
                        <a:cubicBezTo>
                          <a:pt x="1" y="24"/>
                          <a:pt x="0" y="23"/>
                          <a:pt x="0" y="23"/>
                        </a:cubicBezTo>
                        <a:close/>
                      </a:path>
                    </a:pathLst>
                  </a:custGeom>
                  <a:solidFill>
                    <a:srgbClr val="81CCEA">
                      <a:alpha val="20000"/>
                    </a:srgbClr>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67">
                      <a:solidFill>
                        <a:srgbClr val="FFFFFF"/>
                      </a:solidFill>
                      <a:latin typeface="Calibri"/>
                      <a:ea typeface="Calibri"/>
                      <a:cs typeface="Calibri"/>
                      <a:sym typeface="Calibri"/>
                    </a:endParaRPr>
                  </a:p>
                </p:txBody>
              </p:sp>
              <p:sp>
                <p:nvSpPr>
                  <p:cNvPr id="61" name="Google Shape;61;p4"/>
                  <p:cNvSpPr/>
                  <p:nvPr/>
                </p:nvSpPr>
                <p:spPr>
                  <a:xfrm>
                    <a:off x="5657850" y="2590800"/>
                    <a:ext cx="279400" cy="558800"/>
                  </a:xfrm>
                  <a:custGeom>
                    <a:avLst/>
                    <a:gdLst/>
                    <a:ahLst/>
                    <a:cxnLst/>
                    <a:rect l="l" t="t" r="r" b="b"/>
                    <a:pathLst>
                      <a:path w="191" h="383" extrusionOk="0">
                        <a:moveTo>
                          <a:pt x="70" y="17"/>
                        </a:moveTo>
                        <a:cubicBezTo>
                          <a:pt x="71" y="17"/>
                          <a:pt x="71" y="18"/>
                          <a:pt x="72" y="18"/>
                        </a:cubicBezTo>
                        <a:cubicBezTo>
                          <a:pt x="75" y="18"/>
                          <a:pt x="77" y="16"/>
                          <a:pt x="80" y="15"/>
                        </a:cubicBezTo>
                        <a:cubicBezTo>
                          <a:pt x="81" y="15"/>
                          <a:pt x="83" y="16"/>
                          <a:pt x="84" y="14"/>
                        </a:cubicBezTo>
                        <a:cubicBezTo>
                          <a:pt x="87" y="11"/>
                          <a:pt x="86" y="8"/>
                          <a:pt x="88" y="4"/>
                        </a:cubicBezTo>
                        <a:cubicBezTo>
                          <a:pt x="90" y="5"/>
                          <a:pt x="90" y="5"/>
                          <a:pt x="90" y="5"/>
                        </a:cubicBezTo>
                        <a:cubicBezTo>
                          <a:pt x="96" y="5"/>
                          <a:pt x="96" y="5"/>
                          <a:pt x="96" y="5"/>
                        </a:cubicBezTo>
                        <a:cubicBezTo>
                          <a:pt x="96" y="6"/>
                          <a:pt x="96" y="6"/>
                          <a:pt x="96" y="7"/>
                        </a:cubicBezTo>
                        <a:cubicBezTo>
                          <a:pt x="96" y="13"/>
                          <a:pt x="92" y="15"/>
                          <a:pt x="89" y="21"/>
                        </a:cubicBezTo>
                        <a:cubicBezTo>
                          <a:pt x="88" y="24"/>
                          <a:pt x="89" y="26"/>
                          <a:pt x="88" y="30"/>
                        </a:cubicBezTo>
                        <a:cubicBezTo>
                          <a:pt x="85" y="36"/>
                          <a:pt x="81" y="38"/>
                          <a:pt x="76" y="43"/>
                        </a:cubicBezTo>
                        <a:cubicBezTo>
                          <a:pt x="71" y="50"/>
                          <a:pt x="68" y="54"/>
                          <a:pt x="66" y="62"/>
                        </a:cubicBezTo>
                        <a:cubicBezTo>
                          <a:pt x="65" y="65"/>
                          <a:pt x="66" y="67"/>
                          <a:pt x="64" y="68"/>
                        </a:cubicBezTo>
                        <a:cubicBezTo>
                          <a:pt x="60" y="69"/>
                          <a:pt x="55" y="70"/>
                          <a:pt x="55" y="75"/>
                        </a:cubicBezTo>
                        <a:cubicBezTo>
                          <a:pt x="55" y="76"/>
                          <a:pt x="55" y="77"/>
                          <a:pt x="56" y="77"/>
                        </a:cubicBezTo>
                        <a:cubicBezTo>
                          <a:pt x="58" y="77"/>
                          <a:pt x="59" y="75"/>
                          <a:pt x="62" y="75"/>
                        </a:cubicBezTo>
                        <a:cubicBezTo>
                          <a:pt x="63" y="75"/>
                          <a:pt x="63" y="76"/>
                          <a:pt x="64" y="76"/>
                        </a:cubicBezTo>
                        <a:cubicBezTo>
                          <a:pt x="66" y="76"/>
                          <a:pt x="66" y="74"/>
                          <a:pt x="66" y="73"/>
                        </a:cubicBezTo>
                        <a:cubicBezTo>
                          <a:pt x="67" y="71"/>
                          <a:pt x="68" y="70"/>
                          <a:pt x="69" y="68"/>
                        </a:cubicBezTo>
                        <a:cubicBezTo>
                          <a:pt x="72" y="63"/>
                          <a:pt x="75" y="61"/>
                          <a:pt x="79" y="56"/>
                        </a:cubicBezTo>
                        <a:cubicBezTo>
                          <a:pt x="80" y="57"/>
                          <a:pt x="80" y="58"/>
                          <a:pt x="81" y="60"/>
                        </a:cubicBezTo>
                        <a:cubicBezTo>
                          <a:pt x="82" y="61"/>
                          <a:pt x="82" y="63"/>
                          <a:pt x="83" y="63"/>
                        </a:cubicBezTo>
                        <a:cubicBezTo>
                          <a:pt x="85" y="63"/>
                          <a:pt x="86" y="61"/>
                          <a:pt x="87" y="59"/>
                        </a:cubicBezTo>
                        <a:cubicBezTo>
                          <a:pt x="88" y="56"/>
                          <a:pt x="90" y="55"/>
                          <a:pt x="92" y="53"/>
                        </a:cubicBezTo>
                        <a:cubicBezTo>
                          <a:pt x="94" y="53"/>
                          <a:pt x="94" y="53"/>
                          <a:pt x="94" y="53"/>
                        </a:cubicBezTo>
                        <a:cubicBezTo>
                          <a:pt x="94" y="62"/>
                          <a:pt x="94" y="62"/>
                          <a:pt x="94" y="62"/>
                        </a:cubicBezTo>
                        <a:cubicBezTo>
                          <a:pt x="94" y="64"/>
                          <a:pt x="96" y="64"/>
                          <a:pt x="96" y="66"/>
                        </a:cubicBezTo>
                        <a:cubicBezTo>
                          <a:pt x="96" y="69"/>
                          <a:pt x="96" y="69"/>
                          <a:pt x="96" y="69"/>
                        </a:cubicBezTo>
                        <a:cubicBezTo>
                          <a:pt x="97" y="69"/>
                          <a:pt x="98" y="69"/>
                          <a:pt x="99" y="69"/>
                        </a:cubicBezTo>
                        <a:cubicBezTo>
                          <a:pt x="101" y="70"/>
                          <a:pt x="101" y="72"/>
                          <a:pt x="101" y="74"/>
                        </a:cubicBezTo>
                        <a:cubicBezTo>
                          <a:pt x="101" y="77"/>
                          <a:pt x="102" y="78"/>
                          <a:pt x="102" y="81"/>
                        </a:cubicBezTo>
                        <a:cubicBezTo>
                          <a:pt x="102" y="84"/>
                          <a:pt x="99" y="85"/>
                          <a:pt x="99" y="88"/>
                        </a:cubicBezTo>
                        <a:cubicBezTo>
                          <a:pt x="99" y="90"/>
                          <a:pt x="101" y="90"/>
                          <a:pt x="101" y="91"/>
                        </a:cubicBezTo>
                        <a:cubicBezTo>
                          <a:pt x="102" y="92"/>
                          <a:pt x="102" y="94"/>
                          <a:pt x="103" y="95"/>
                        </a:cubicBezTo>
                        <a:cubicBezTo>
                          <a:pt x="105" y="98"/>
                          <a:pt x="108" y="99"/>
                          <a:pt x="108" y="103"/>
                        </a:cubicBezTo>
                        <a:cubicBezTo>
                          <a:pt x="108" y="105"/>
                          <a:pt x="109" y="108"/>
                          <a:pt x="107" y="110"/>
                        </a:cubicBezTo>
                        <a:cubicBezTo>
                          <a:pt x="105" y="112"/>
                          <a:pt x="99" y="110"/>
                          <a:pt x="99" y="113"/>
                        </a:cubicBezTo>
                        <a:cubicBezTo>
                          <a:pt x="99" y="114"/>
                          <a:pt x="99" y="114"/>
                          <a:pt x="99" y="115"/>
                        </a:cubicBezTo>
                        <a:cubicBezTo>
                          <a:pt x="99" y="117"/>
                          <a:pt x="97" y="118"/>
                          <a:pt x="96" y="120"/>
                        </a:cubicBezTo>
                        <a:cubicBezTo>
                          <a:pt x="95" y="122"/>
                          <a:pt x="95" y="124"/>
                          <a:pt x="95" y="126"/>
                        </a:cubicBezTo>
                        <a:cubicBezTo>
                          <a:pt x="97" y="126"/>
                          <a:pt x="98" y="125"/>
                          <a:pt x="101" y="125"/>
                        </a:cubicBezTo>
                        <a:cubicBezTo>
                          <a:pt x="103" y="131"/>
                          <a:pt x="103" y="131"/>
                          <a:pt x="103" y="131"/>
                        </a:cubicBezTo>
                        <a:cubicBezTo>
                          <a:pt x="106" y="129"/>
                          <a:pt x="108" y="129"/>
                          <a:pt x="111" y="127"/>
                        </a:cubicBezTo>
                        <a:cubicBezTo>
                          <a:pt x="117" y="122"/>
                          <a:pt x="119" y="118"/>
                          <a:pt x="126" y="112"/>
                        </a:cubicBezTo>
                        <a:cubicBezTo>
                          <a:pt x="124" y="122"/>
                          <a:pt x="124" y="122"/>
                          <a:pt x="124" y="122"/>
                        </a:cubicBezTo>
                        <a:cubicBezTo>
                          <a:pt x="125" y="125"/>
                          <a:pt x="128" y="126"/>
                          <a:pt x="128" y="130"/>
                        </a:cubicBezTo>
                        <a:cubicBezTo>
                          <a:pt x="127" y="131"/>
                          <a:pt x="126" y="131"/>
                          <a:pt x="124" y="131"/>
                        </a:cubicBezTo>
                        <a:cubicBezTo>
                          <a:pt x="122" y="131"/>
                          <a:pt x="121" y="130"/>
                          <a:pt x="119" y="130"/>
                        </a:cubicBezTo>
                        <a:cubicBezTo>
                          <a:pt x="119" y="131"/>
                          <a:pt x="119" y="131"/>
                          <a:pt x="119" y="131"/>
                        </a:cubicBezTo>
                        <a:cubicBezTo>
                          <a:pt x="121" y="132"/>
                          <a:pt x="123" y="132"/>
                          <a:pt x="123" y="135"/>
                        </a:cubicBezTo>
                        <a:cubicBezTo>
                          <a:pt x="123" y="138"/>
                          <a:pt x="121" y="140"/>
                          <a:pt x="118" y="140"/>
                        </a:cubicBezTo>
                        <a:cubicBezTo>
                          <a:pt x="117" y="140"/>
                          <a:pt x="116" y="139"/>
                          <a:pt x="115" y="140"/>
                        </a:cubicBezTo>
                        <a:cubicBezTo>
                          <a:pt x="116" y="140"/>
                          <a:pt x="117" y="140"/>
                          <a:pt x="117" y="141"/>
                        </a:cubicBezTo>
                        <a:cubicBezTo>
                          <a:pt x="117" y="142"/>
                          <a:pt x="117" y="142"/>
                          <a:pt x="116" y="143"/>
                        </a:cubicBezTo>
                        <a:cubicBezTo>
                          <a:pt x="114" y="142"/>
                          <a:pt x="115" y="139"/>
                          <a:pt x="113" y="139"/>
                        </a:cubicBezTo>
                        <a:cubicBezTo>
                          <a:pt x="110" y="139"/>
                          <a:pt x="110" y="142"/>
                          <a:pt x="108" y="143"/>
                        </a:cubicBezTo>
                        <a:cubicBezTo>
                          <a:pt x="109" y="144"/>
                          <a:pt x="109" y="145"/>
                          <a:pt x="110" y="146"/>
                        </a:cubicBezTo>
                        <a:cubicBezTo>
                          <a:pt x="110" y="148"/>
                          <a:pt x="110" y="148"/>
                          <a:pt x="110" y="148"/>
                        </a:cubicBezTo>
                        <a:cubicBezTo>
                          <a:pt x="108" y="148"/>
                          <a:pt x="107" y="148"/>
                          <a:pt x="105" y="148"/>
                        </a:cubicBezTo>
                        <a:cubicBezTo>
                          <a:pt x="105" y="148"/>
                          <a:pt x="105" y="148"/>
                          <a:pt x="105" y="149"/>
                        </a:cubicBezTo>
                        <a:cubicBezTo>
                          <a:pt x="105" y="150"/>
                          <a:pt x="107" y="150"/>
                          <a:pt x="107" y="152"/>
                        </a:cubicBezTo>
                        <a:cubicBezTo>
                          <a:pt x="107" y="153"/>
                          <a:pt x="106" y="153"/>
                          <a:pt x="105" y="155"/>
                        </a:cubicBezTo>
                        <a:cubicBezTo>
                          <a:pt x="104" y="156"/>
                          <a:pt x="105" y="157"/>
                          <a:pt x="104" y="158"/>
                        </a:cubicBezTo>
                        <a:cubicBezTo>
                          <a:pt x="104" y="160"/>
                          <a:pt x="102" y="160"/>
                          <a:pt x="101" y="162"/>
                        </a:cubicBezTo>
                        <a:cubicBezTo>
                          <a:pt x="102" y="162"/>
                          <a:pt x="102" y="163"/>
                          <a:pt x="103" y="164"/>
                        </a:cubicBezTo>
                        <a:cubicBezTo>
                          <a:pt x="103" y="165"/>
                          <a:pt x="103" y="165"/>
                          <a:pt x="103" y="165"/>
                        </a:cubicBezTo>
                        <a:cubicBezTo>
                          <a:pt x="102" y="165"/>
                          <a:pt x="102" y="165"/>
                          <a:pt x="102" y="165"/>
                        </a:cubicBezTo>
                        <a:cubicBezTo>
                          <a:pt x="100" y="165"/>
                          <a:pt x="100" y="164"/>
                          <a:pt x="98" y="163"/>
                        </a:cubicBezTo>
                        <a:cubicBezTo>
                          <a:pt x="98" y="164"/>
                          <a:pt x="98" y="164"/>
                          <a:pt x="98" y="164"/>
                        </a:cubicBezTo>
                        <a:cubicBezTo>
                          <a:pt x="99" y="165"/>
                          <a:pt x="99" y="166"/>
                          <a:pt x="99" y="167"/>
                        </a:cubicBezTo>
                        <a:cubicBezTo>
                          <a:pt x="96" y="168"/>
                          <a:pt x="95" y="170"/>
                          <a:pt x="93" y="173"/>
                        </a:cubicBezTo>
                        <a:cubicBezTo>
                          <a:pt x="92" y="174"/>
                          <a:pt x="89" y="174"/>
                          <a:pt x="89" y="175"/>
                        </a:cubicBezTo>
                        <a:cubicBezTo>
                          <a:pt x="89" y="177"/>
                          <a:pt x="92" y="177"/>
                          <a:pt x="92" y="179"/>
                        </a:cubicBezTo>
                        <a:cubicBezTo>
                          <a:pt x="92" y="182"/>
                          <a:pt x="89" y="182"/>
                          <a:pt x="89" y="185"/>
                        </a:cubicBezTo>
                        <a:cubicBezTo>
                          <a:pt x="90" y="185"/>
                          <a:pt x="90" y="185"/>
                          <a:pt x="91" y="185"/>
                        </a:cubicBezTo>
                        <a:cubicBezTo>
                          <a:pt x="90" y="187"/>
                          <a:pt x="90" y="189"/>
                          <a:pt x="88" y="191"/>
                        </a:cubicBezTo>
                        <a:cubicBezTo>
                          <a:pt x="87" y="193"/>
                          <a:pt x="84" y="194"/>
                          <a:pt x="84" y="196"/>
                        </a:cubicBezTo>
                        <a:cubicBezTo>
                          <a:pt x="84" y="198"/>
                          <a:pt x="86" y="199"/>
                          <a:pt x="86" y="201"/>
                        </a:cubicBezTo>
                        <a:cubicBezTo>
                          <a:pt x="86" y="205"/>
                          <a:pt x="86" y="205"/>
                          <a:pt x="86" y="205"/>
                        </a:cubicBezTo>
                        <a:cubicBezTo>
                          <a:pt x="86" y="209"/>
                          <a:pt x="93" y="209"/>
                          <a:pt x="93" y="213"/>
                        </a:cubicBezTo>
                        <a:cubicBezTo>
                          <a:pt x="93" y="223"/>
                          <a:pt x="90" y="228"/>
                          <a:pt x="88" y="237"/>
                        </a:cubicBezTo>
                        <a:cubicBezTo>
                          <a:pt x="86" y="246"/>
                          <a:pt x="83" y="256"/>
                          <a:pt x="73" y="256"/>
                        </a:cubicBezTo>
                        <a:cubicBezTo>
                          <a:pt x="70" y="256"/>
                          <a:pt x="66" y="256"/>
                          <a:pt x="66" y="253"/>
                        </a:cubicBezTo>
                        <a:cubicBezTo>
                          <a:pt x="66" y="245"/>
                          <a:pt x="71" y="242"/>
                          <a:pt x="71" y="235"/>
                        </a:cubicBezTo>
                        <a:cubicBezTo>
                          <a:pt x="71" y="233"/>
                          <a:pt x="71" y="231"/>
                          <a:pt x="70" y="231"/>
                        </a:cubicBezTo>
                        <a:cubicBezTo>
                          <a:pt x="68" y="231"/>
                          <a:pt x="68" y="234"/>
                          <a:pt x="67" y="235"/>
                        </a:cubicBezTo>
                        <a:cubicBezTo>
                          <a:pt x="66" y="234"/>
                          <a:pt x="66" y="234"/>
                          <a:pt x="65" y="234"/>
                        </a:cubicBezTo>
                        <a:cubicBezTo>
                          <a:pt x="63" y="237"/>
                          <a:pt x="65" y="242"/>
                          <a:pt x="61" y="242"/>
                        </a:cubicBezTo>
                        <a:cubicBezTo>
                          <a:pt x="58" y="242"/>
                          <a:pt x="58" y="236"/>
                          <a:pt x="55" y="236"/>
                        </a:cubicBezTo>
                        <a:cubicBezTo>
                          <a:pt x="54" y="236"/>
                          <a:pt x="54" y="236"/>
                          <a:pt x="53" y="237"/>
                        </a:cubicBezTo>
                        <a:cubicBezTo>
                          <a:pt x="53" y="237"/>
                          <a:pt x="53" y="238"/>
                          <a:pt x="53" y="238"/>
                        </a:cubicBezTo>
                        <a:cubicBezTo>
                          <a:pt x="53" y="240"/>
                          <a:pt x="55" y="241"/>
                          <a:pt x="55" y="243"/>
                        </a:cubicBezTo>
                        <a:cubicBezTo>
                          <a:pt x="55" y="247"/>
                          <a:pt x="52" y="248"/>
                          <a:pt x="50" y="251"/>
                        </a:cubicBezTo>
                        <a:cubicBezTo>
                          <a:pt x="46" y="258"/>
                          <a:pt x="45" y="262"/>
                          <a:pt x="41" y="269"/>
                        </a:cubicBezTo>
                        <a:cubicBezTo>
                          <a:pt x="40" y="270"/>
                          <a:pt x="40" y="270"/>
                          <a:pt x="40" y="270"/>
                        </a:cubicBezTo>
                        <a:cubicBezTo>
                          <a:pt x="43" y="250"/>
                          <a:pt x="43" y="250"/>
                          <a:pt x="43" y="250"/>
                        </a:cubicBezTo>
                        <a:cubicBezTo>
                          <a:pt x="43" y="250"/>
                          <a:pt x="42" y="251"/>
                          <a:pt x="41" y="251"/>
                        </a:cubicBezTo>
                        <a:cubicBezTo>
                          <a:pt x="39" y="251"/>
                          <a:pt x="38" y="247"/>
                          <a:pt x="36" y="246"/>
                        </a:cubicBezTo>
                        <a:cubicBezTo>
                          <a:pt x="35" y="249"/>
                          <a:pt x="33" y="250"/>
                          <a:pt x="33" y="254"/>
                        </a:cubicBezTo>
                        <a:cubicBezTo>
                          <a:pt x="33" y="256"/>
                          <a:pt x="36" y="257"/>
                          <a:pt x="36" y="259"/>
                        </a:cubicBezTo>
                        <a:cubicBezTo>
                          <a:pt x="36" y="263"/>
                          <a:pt x="34" y="265"/>
                          <a:pt x="34" y="268"/>
                        </a:cubicBezTo>
                        <a:cubicBezTo>
                          <a:pt x="33" y="269"/>
                          <a:pt x="32" y="268"/>
                          <a:pt x="31" y="268"/>
                        </a:cubicBezTo>
                        <a:cubicBezTo>
                          <a:pt x="29" y="269"/>
                          <a:pt x="29" y="269"/>
                          <a:pt x="29" y="269"/>
                        </a:cubicBezTo>
                        <a:cubicBezTo>
                          <a:pt x="26" y="268"/>
                          <a:pt x="25" y="267"/>
                          <a:pt x="22" y="267"/>
                        </a:cubicBezTo>
                        <a:cubicBezTo>
                          <a:pt x="23" y="262"/>
                          <a:pt x="24" y="258"/>
                          <a:pt x="25" y="253"/>
                        </a:cubicBezTo>
                        <a:cubicBezTo>
                          <a:pt x="25" y="253"/>
                          <a:pt x="24" y="253"/>
                          <a:pt x="24" y="253"/>
                        </a:cubicBezTo>
                        <a:cubicBezTo>
                          <a:pt x="20" y="253"/>
                          <a:pt x="18" y="252"/>
                          <a:pt x="14" y="252"/>
                        </a:cubicBezTo>
                        <a:cubicBezTo>
                          <a:pt x="7" y="252"/>
                          <a:pt x="3" y="257"/>
                          <a:pt x="2" y="264"/>
                        </a:cubicBezTo>
                        <a:cubicBezTo>
                          <a:pt x="2" y="266"/>
                          <a:pt x="0" y="267"/>
                          <a:pt x="0" y="269"/>
                        </a:cubicBezTo>
                        <a:cubicBezTo>
                          <a:pt x="0" y="273"/>
                          <a:pt x="1" y="275"/>
                          <a:pt x="2" y="278"/>
                        </a:cubicBezTo>
                        <a:cubicBezTo>
                          <a:pt x="3" y="278"/>
                          <a:pt x="3" y="278"/>
                          <a:pt x="3" y="278"/>
                        </a:cubicBezTo>
                        <a:cubicBezTo>
                          <a:pt x="4" y="276"/>
                          <a:pt x="3" y="272"/>
                          <a:pt x="6" y="272"/>
                        </a:cubicBezTo>
                        <a:cubicBezTo>
                          <a:pt x="14" y="272"/>
                          <a:pt x="23" y="276"/>
                          <a:pt x="23" y="284"/>
                        </a:cubicBezTo>
                        <a:cubicBezTo>
                          <a:pt x="23" y="285"/>
                          <a:pt x="22" y="285"/>
                          <a:pt x="21" y="285"/>
                        </a:cubicBezTo>
                        <a:cubicBezTo>
                          <a:pt x="19" y="285"/>
                          <a:pt x="18" y="282"/>
                          <a:pt x="16" y="282"/>
                        </a:cubicBezTo>
                        <a:cubicBezTo>
                          <a:pt x="15" y="282"/>
                          <a:pt x="15" y="283"/>
                          <a:pt x="14" y="283"/>
                        </a:cubicBezTo>
                        <a:cubicBezTo>
                          <a:pt x="16" y="285"/>
                          <a:pt x="20" y="285"/>
                          <a:pt x="20" y="287"/>
                        </a:cubicBezTo>
                        <a:cubicBezTo>
                          <a:pt x="20" y="297"/>
                          <a:pt x="6" y="298"/>
                          <a:pt x="6" y="308"/>
                        </a:cubicBezTo>
                        <a:cubicBezTo>
                          <a:pt x="6" y="311"/>
                          <a:pt x="8" y="312"/>
                          <a:pt x="9" y="315"/>
                        </a:cubicBezTo>
                        <a:cubicBezTo>
                          <a:pt x="10" y="317"/>
                          <a:pt x="10" y="321"/>
                          <a:pt x="13" y="321"/>
                        </a:cubicBezTo>
                        <a:cubicBezTo>
                          <a:pt x="15" y="321"/>
                          <a:pt x="16" y="320"/>
                          <a:pt x="18" y="319"/>
                        </a:cubicBezTo>
                        <a:cubicBezTo>
                          <a:pt x="20" y="323"/>
                          <a:pt x="22" y="324"/>
                          <a:pt x="22" y="328"/>
                        </a:cubicBezTo>
                        <a:cubicBezTo>
                          <a:pt x="22" y="332"/>
                          <a:pt x="18" y="334"/>
                          <a:pt x="18" y="338"/>
                        </a:cubicBezTo>
                        <a:cubicBezTo>
                          <a:pt x="18" y="341"/>
                          <a:pt x="20" y="341"/>
                          <a:pt x="21" y="343"/>
                        </a:cubicBezTo>
                        <a:cubicBezTo>
                          <a:pt x="23" y="346"/>
                          <a:pt x="23" y="348"/>
                          <a:pt x="26" y="350"/>
                        </a:cubicBezTo>
                        <a:cubicBezTo>
                          <a:pt x="26" y="346"/>
                          <a:pt x="26" y="345"/>
                          <a:pt x="26" y="341"/>
                        </a:cubicBezTo>
                        <a:cubicBezTo>
                          <a:pt x="26" y="340"/>
                          <a:pt x="26" y="339"/>
                          <a:pt x="26" y="338"/>
                        </a:cubicBezTo>
                        <a:cubicBezTo>
                          <a:pt x="26" y="336"/>
                          <a:pt x="25" y="336"/>
                          <a:pt x="25" y="334"/>
                        </a:cubicBezTo>
                        <a:cubicBezTo>
                          <a:pt x="25" y="332"/>
                          <a:pt x="26" y="332"/>
                          <a:pt x="28" y="331"/>
                        </a:cubicBezTo>
                        <a:cubicBezTo>
                          <a:pt x="30" y="330"/>
                          <a:pt x="31" y="328"/>
                          <a:pt x="33" y="327"/>
                        </a:cubicBezTo>
                        <a:cubicBezTo>
                          <a:pt x="34" y="327"/>
                          <a:pt x="34" y="328"/>
                          <a:pt x="34" y="328"/>
                        </a:cubicBezTo>
                        <a:cubicBezTo>
                          <a:pt x="34" y="331"/>
                          <a:pt x="31" y="333"/>
                          <a:pt x="31" y="336"/>
                        </a:cubicBezTo>
                        <a:cubicBezTo>
                          <a:pt x="31" y="338"/>
                          <a:pt x="34" y="338"/>
                          <a:pt x="36" y="340"/>
                        </a:cubicBezTo>
                        <a:cubicBezTo>
                          <a:pt x="39" y="344"/>
                          <a:pt x="40" y="348"/>
                          <a:pt x="40" y="354"/>
                        </a:cubicBezTo>
                        <a:cubicBezTo>
                          <a:pt x="40" y="360"/>
                          <a:pt x="40" y="360"/>
                          <a:pt x="40" y="360"/>
                        </a:cubicBezTo>
                        <a:cubicBezTo>
                          <a:pt x="39" y="368"/>
                          <a:pt x="39" y="368"/>
                          <a:pt x="39" y="368"/>
                        </a:cubicBezTo>
                        <a:cubicBezTo>
                          <a:pt x="39" y="372"/>
                          <a:pt x="39" y="372"/>
                          <a:pt x="39" y="372"/>
                        </a:cubicBezTo>
                        <a:cubicBezTo>
                          <a:pt x="39" y="376"/>
                          <a:pt x="41" y="379"/>
                          <a:pt x="44" y="381"/>
                        </a:cubicBezTo>
                        <a:cubicBezTo>
                          <a:pt x="46" y="381"/>
                          <a:pt x="47" y="383"/>
                          <a:pt x="49" y="383"/>
                        </a:cubicBezTo>
                        <a:cubicBezTo>
                          <a:pt x="52" y="383"/>
                          <a:pt x="52" y="380"/>
                          <a:pt x="54" y="378"/>
                        </a:cubicBezTo>
                        <a:cubicBezTo>
                          <a:pt x="56" y="377"/>
                          <a:pt x="57" y="378"/>
                          <a:pt x="59" y="378"/>
                        </a:cubicBezTo>
                        <a:cubicBezTo>
                          <a:pt x="59" y="378"/>
                          <a:pt x="59" y="378"/>
                          <a:pt x="59" y="378"/>
                        </a:cubicBezTo>
                        <a:cubicBezTo>
                          <a:pt x="60" y="377"/>
                          <a:pt x="60" y="376"/>
                          <a:pt x="61" y="375"/>
                        </a:cubicBezTo>
                        <a:cubicBezTo>
                          <a:pt x="61" y="375"/>
                          <a:pt x="62" y="375"/>
                          <a:pt x="63" y="375"/>
                        </a:cubicBezTo>
                        <a:cubicBezTo>
                          <a:pt x="65" y="375"/>
                          <a:pt x="65" y="373"/>
                          <a:pt x="66" y="372"/>
                        </a:cubicBezTo>
                        <a:cubicBezTo>
                          <a:pt x="68" y="369"/>
                          <a:pt x="70" y="367"/>
                          <a:pt x="73" y="365"/>
                        </a:cubicBezTo>
                        <a:cubicBezTo>
                          <a:pt x="77" y="362"/>
                          <a:pt x="82" y="362"/>
                          <a:pt x="82" y="357"/>
                        </a:cubicBezTo>
                        <a:cubicBezTo>
                          <a:pt x="82" y="356"/>
                          <a:pt x="81" y="355"/>
                          <a:pt x="81" y="354"/>
                        </a:cubicBezTo>
                        <a:cubicBezTo>
                          <a:pt x="81" y="351"/>
                          <a:pt x="83" y="350"/>
                          <a:pt x="83" y="347"/>
                        </a:cubicBezTo>
                        <a:cubicBezTo>
                          <a:pt x="84" y="343"/>
                          <a:pt x="83" y="337"/>
                          <a:pt x="88" y="337"/>
                        </a:cubicBezTo>
                        <a:cubicBezTo>
                          <a:pt x="90" y="337"/>
                          <a:pt x="90" y="338"/>
                          <a:pt x="91" y="339"/>
                        </a:cubicBezTo>
                        <a:cubicBezTo>
                          <a:pt x="94" y="340"/>
                          <a:pt x="96" y="339"/>
                          <a:pt x="98" y="339"/>
                        </a:cubicBezTo>
                        <a:cubicBezTo>
                          <a:pt x="98" y="339"/>
                          <a:pt x="98" y="339"/>
                          <a:pt x="98" y="339"/>
                        </a:cubicBezTo>
                        <a:cubicBezTo>
                          <a:pt x="101" y="327"/>
                          <a:pt x="101" y="327"/>
                          <a:pt x="101" y="327"/>
                        </a:cubicBezTo>
                        <a:cubicBezTo>
                          <a:pt x="100" y="325"/>
                          <a:pt x="103" y="324"/>
                          <a:pt x="105" y="323"/>
                        </a:cubicBezTo>
                        <a:cubicBezTo>
                          <a:pt x="110" y="318"/>
                          <a:pt x="109" y="313"/>
                          <a:pt x="114" y="308"/>
                        </a:cubicBezTo>
                        <a:cubicBezTo>
                          <a:pt x="115" y="306"/>
                          <a:pt x="118" y="306"/>
                          <a:pt x="118" y="304"/>
                        </a:cubicBezTo>
                        <a:cubicBezTo>
                          <a:pt x="119" y="301"/>
                          <a:pt x="121" y="300"/>
                          <a:pt x="121" y="297"/>
                        </a:cubicBezTo>
                        <a:cubicBezTo>
                          <a:pt x="121" y="295"/>
                          <a:pt x="119" y="293"/>
                          <a:pt x="119" y="291"/>
                        </a:cubicBezTo>
                        <a:cubicBezTo>
                          <a:pt x="119" y="288"/>
                          <a:pt x="122" y="288"/>
                          <a:pt x="122" y="285"/>
                        </a:cubicBezTo>
                        <a:cubicBezTo>
                          <a:pt x="123" y="283"/>
                          <a:pt x="123" y="280"/>
                          <a:pt x="125" y="279"/>
                        </a:cubicBezTo>
                        <a:cubicBezTo>
                          <a:pt x="127" y="278"/>
                          <a:pt x="129" y="279"/>
                          <a:pt x="130" y="277"/>
                        </a:cubicBezTo>
                        <a:cubicBezTo>
                          <a:pt x="132" y="274"/>
                          <a:pt x="132" y="271"/>
                          <a:pt x="132" y="268"/>
                        </a:cubicBezTo>
                        <a:cubicBezTo>
                          <a:pt x="132" y="264"/>
                          <a:pt x="127" y="264"/>
                          <a:pt x="127" y="261"/>
                        </a:cubicBezTo>
                        <a:cubicBezTo>
                          <a:pt x="127" y="259"/>
                          <a:pt x="130" y="258"/>
                          <a:pt x="130" y="256"/>
                        </a:cubicBezTo>
                        <a:cubicBezTo>
                          <a:pt x="130" y="254"/>
                          <a:pt x="128" y="253"/>
                          <a:pt x="128" y="251"/>
                        </a:cubicBezTo>
                        <a:cubicBezTo>
                          <a:pt x="128" y="245"/>
                          <a:pt x="128" y="245"/>
                          <a:pt x="128" y="245"/>
                        </a:cubicBezTo>
                        <a:cubicBezTo>
                          <a:pt x="128" y="242"/>
                          <a:pt x="131" y="242"/>
                          <a:pt x="131" y="240"/>
                        </a:cubicBezTo>
                        <a:cubicBezTo>
                          <a:pt x="131" y="238"/>
                          <a:pt x="129" y="237"/>
                          <a:pt x="129" y="235"/>
                        </a:cubicBezTo>
                        <a:cubicBezTo>
                          <a:pt x="129" y="231"/>
                          <a:pt x="131" y="229"/>
                          <a:pt x="134" y="225"/>
                        </a:cubicBezTo>
                        <a:cubicBezTo>
                          <a:pt x="135" y="223"/>
                          <a:pt x="134" y="221"/>
                          <a:pt x="136" y="219"/>
                        </a:cubicBezTo>
                        <a:cubicBezTo>
                          <a:pt x="137" y="218"/>
                          <a:pt x="138" y="219"/>
                          <a:pt x="140" y="218"/>
                        </a:cubicBezTo>
                        <a:cubicBezTo>
                          <a:pt x="143" y="216"/>
                          <a:pt x="144" y="213"/>
                          <a:pt x="147" y="213"/>
                        </a:cubicBezTo>
                        <a:cubicBezTo>
                          <a:pt x="150" y="213"/>
                          <a:pt x="151" y="215"/>
                          <a:pt x="153" y="215"/>
                        </a:cubicBezTo>
                        <a:cubicBezTo>
                          <a:pt x="159" y="215"/>
                          <a:pt x="163" y="213"/>
                          <a:pt x="165" y="208"/>
                        </a:cubicBezTo>
                        <a:cubicBezTo>
                          <a:pt x="166" y="209"/>
                          <a:pt x="167" y="210"/>
                          <a:pt x="168" y="211"/>
                        </a:cubicBezTo>
                        <a:cubicBezTo>
                          <a:pt x="170" y="209"/>
                          <a:pt x="172" y="208"/>
                          <a:pt x="173" y="205"/>
                        </a:cubicBezTo>
                        <a:cubicBezTo>
                          <a:pt x="173" y="204"/>
                          <a:pt x="173" y="203"/>
                          <a:pt x="173" y="202"/>
                        </a:cubicBezTo>
                        <a:cubicBezTo>
                          <a:pt x="174" y="200"/>
                          <a:pt x="176" y="200"/>
                          <a:pt x="177" y="199"/>
                        </a:cubicBezTo>
                        <a:cubicBezTo>
                          <a:pt x="179" y="198"/>
                          <a:pt x="179" y="196"/>
                          <a:pt x="179" y="193"/>
                        </a:cubicBezTo>
                        <a:cubicBezTo>
                          <a:pt x="179" y="191"/>
                          <a:pt x="178" y="191"/>
                          <a:pt x="178" y="189"/>
                        </a:cubicBezTo>
                        <a:cubicBezTo>
                          <a:pt x="178" y="189"/>
                          <a:pt x="178" y="189"/>
                          <a:pt x="178" y="188"/>
                        </a:cubicBezTo>
                        <a:cubicBezTo>
                          <a:pt x="181" y="188"/>
                          <a:pt x="182" y="186"/>
                          <a:pt x="185" y="186"/>
                        </a:cubicBezTo>
                        <a:cubicBezTo>
                          <a:pt x="187" y="186"/>
                          <a:pt x="189" y="188"/>
                          <a:pt x="191" y="188"/>
                        </a:cubicBezTo>
                        <a:cubicBezTo>
                          <a:pt x="191" y="188"/>
                          <a:pt x="191" y="188"/>
                          <a:pt x="191" y="188"/>
                        </a:cubicBezTo>
                        <a:cubicBezTo>
                          <a:pt x="191" y="188"/>
                          <a:pt x="190" y="188"/>
                          <a:pt x="190" y="187"/>
                        </a:cubicBezTo>
                        <a:cubicBezTo>
                          <a:pt x="190" y="186"/>
                          <a:pt x="191" y="185"/>
                          <a:pt x="191" y="183"/>
                        </a:cubicBezTo>
                        <a:cubicBezTo>
                          <a:pt x="191" y="180"/>
                          <a:pt x="188" y="177"/>
                          <a:pt x="185" y="177"/>
                        </a:cubicBezTo>
                        <a:cubicBezTo>
                          <a:pt x="180" y="177"/>
                          <a:pt x="179" y="183"/>
                          <a:pt x="174" y="183"/>
                        </a:cubicBezTo>
                        <a:cubicBezTo>
                          <a:pt x="171" y="183"/>
                          <a:pt x="171" y="180"/>
                          <a:pt x="169" y="178"/>
                        </a:cubicBezTo>
                        <a:cubicBezTo>
                          <a:pt x="167" y="175"/>
                          <a:pt x="163" y="174"/>
                          <a:pt x="163" y="170"/>
                        </a:cubicBezTo>
                        <a:cubicBezTo>
                          <a:pt x="163" y="169"/>
                          <a:pt x="164" y="169"/>
                          <a:pt x="164" y="168"/>
                        </a:cubicBezTo>
                        <a:cubicBezTo>
                          <a:pt x="164" y="164"/>
                          <a:pt x="162" y="162"/>
                          <a:pt x="162" y="159"/>
                        </a:cubicBezTo>
                        <a:cubicBezTo>
                          <a:pt x="162" y="159"/>
                          <a:pt x="162" y="159"/>
                          <a:pt x="162" y="159"/>
                        </a:cubicBezTo>
                        <a:cubicBezTo>
                          <a:pt x="159" y="157"/>
                          <a:pt x="158" y="154"/>
                          <a:pt x="157" y="151"/>
                        </a:cubicBezTo>
                        <a:cubicBezTo>
                          <a:pt x="154" y="147"/>
                          <a:pt x="151" y="146"/>
                          <a:pt x="149" y="142"/>
                        </a:cubicBezTo>
                        <a:cubicBezTo>
                          <a:pt x="146" y="138"/>
                          <a:pt x="147" y="135"/>
                          <a:pt x="147" y="131"/>
                        </a:cubicBezTo>
                        <a:cubicBezTo>
                          <a:pt x="147" y="129"/>
                          <a:pt x="146" y="128"/>
                          <a:pt x="147" y="126"/>
                        </a:cubicBezTo>
                        <a:cubicBezTo>
                          <a:pt x="147" y="126"/>
                          <a:pt x="148" y="125"/>
                          <a:pt x="148" y="124"/>
                        </a:cubicBezTo>
                        <a:cubicBezTo>
                          <a:pt x="146" y="123"/>
                          <a:pt x="144" y="122"/>
                          <a:pt x="144" y="119"/>
                        </a:cubicBezTo>
                        <a:cubicBezTo>
                          <a:pt x="144" y="115"/>
                          <a:pt x="146" y="114"/>
                          <a:pt x="146" y="110"/>
                        </a:cubicBezTo>
                        <a:cubicBezTo>
                          <a:pt x="146" y="108"/>
                          <a:pt x="145" y="107"/>
                          <a:pt x="144" y="105"/>
                        </a:cubicBezTo>
                        <a:cubicBezTo>
                          <a:pt x="148" y="105"/>
                          <a:pt x="152" y="104"/>
                          <a:pt x="152" y="101"/>
                        </a:cubicBezTo>
                        <a:cubicBezTo>
                          <a:pt x="152" y="87"/>
                          <a:pt x="152" y="87"/>
                          <a:pt x="152" y="87"/>
                        </a:cubicBezTo>
                        <a:cubicBezTo>
                          <a:pt x="152" y="85"/>
                          <a:pt x="151" y="84"/>
                          <a:pt x="151" y="82"/>
                        </a:cubicBezTo>
                        <a:cubicBezTo>
                          <a:pt x="151" y="80"/>
                          <a:pt x="152" y="79"/>
                          <a:pt x="152" y="78"/>
                        </a:cubicBezTo>
                        <a:cubicBezTo>
                          <a:pt x="152" y="76"/>
                          <a:pt x="151" y="75"/>
                          <a:pt x="151" y="74"/>
                        </a:cubicBezTo>
                        <a:cubicBezTo>
                          <a:pt x="150" y="74"/>
                          <a:pt x="149" y="76"/>
                          <a:pt x="147" y="76"/>
                        </a:cubicBezTo>
                        <a:cubicBezTo>
                          <a:pt x="145" y="76"/>
                          <a:pt x="145" y="73"/>
                          <a:pt x="145" y="71"/>
                        </a:cubicBezTo>
                        <a:cubicBezTo>
                          <a:pt x="145" y="68"/>
                          <a:pt x="145" y="66"/>
                          <a:pt x="143" y="63"/>
                        </a:cubicBezTo>
                        <a:cubicBezTo>
                          <a:pt x="142" y="61"/>
                          <a:pt x="140" y="61"/>
                          <a:pt x="137" y="61"/>
                        </a:cubicBezTo>
                        <a:cubicBezTo>
                          <a:pt x="135" y="61"/>
                          <a:pt x="135" y="64"/>
                          <a:pt x="133" y="65"/>
                        </a:cubicBezTo>
                        <a:cubicBezTo>
                          <a:pt x="127" y="67"/>
                          <a:pt x="125" y="72"/>
                          <a:pt x="119" y="72"/>
                        </a:cubicBezTo>
                        <a:cubicBezTo>
                          <a:pt x="114" y="72"/>
                          <a:pt x="112" y="67"/>
                          <a:pt x="108" y="63"/>
                        </a:cubicBezTo>
                        <a:cubicBezTo>
                          <a:pt x="105" y="61"/>
                          <a:pt x="102" y="62"/>
                          <a:pt x="101" y="60"/>
                        </a:cubicBezTo>
                        <a:cubicBezTo>
                          <a:pt x="96" y="53"/>
                          <a:pt x="96" y="49"/>
                          <a:pt x="94" y="41"/>
                        </a:cubicBezTo>
                        <a:cubicBezTo>
                          <a:pt x="93" y="37"/>
                          <a:pt x="92" y="35"/>
                          <a:pt x="92" y="30"/>
                        </a:cubicBezTo>
                        <a:cubicBezTo>
                          <a:pt x="92" y="23"/>
                          <a:pt x="95" y="20"/>
                          <a:pt x="98" y="13"/>
                        </a:cubicBezTo>
                        <a:cubicBezTo>
                          <a:pt x="99" y="11"/>
                          <a:pt x="99" y="9"/>
                          <a:pt x="100" y="6"/>
                        </a:cubicBezTo>
                        <a:cubicBezTo>
                          <a:pt x="103" y="3"/>
                          <a:pt x="106" y="4"/>
                          <a:pt x="110" y="4"/>
                        </a:cubicBezTo>
                        <a:cubicBezTo>
                          <a:pt x="115" y="4"/>
                          <a:pt x="118" y="5"/>
                          <a:pt x="123" y="6"/>
                        </a:cubicBezTo>
                        <a:cubicBezTo>
                          <a:pt x="130" y="6"/>
                          <a:pt x="132" y="8"/>
                          <a:pt x="140" y="10"/>
                        </a:cubicBezTo>
                        <a:cubicBezTo>
                          <a:pt x="141" y="9"/>
                          <a:pt x="141" y="9"/>
                          <a:pt x="141" y="9"/>
                        </a:cubicBezTo>
                        <a:cubicBezTo>
                          <a:pt x="130" y="6"/>
                          <a:pt x="123" y="3"/>
                          <a:pt x="112" y="3"/>
                        </a:cubicBezTo>
                        <a:cubicBezTo>
                          <a:pt x="107" y="3"/>
                          <a:pt x="107" y="3"/>
                          <a:pt x="107" y="3"/>
                        </a:cubicBezTo>
                        <a:cubicBezTo>
                          <a:pt x="105" y="3"/>
                          <a:pt x="104" y="3"/>
                          <a:pt x="102" y="3"/>
                        </a:cubicBezTo>
                        <a:cubicBezTo>
                          <a:pt x="98" y="3"/>
                          <a:pt x="96" y="0"/>
                          <a:pt x="93" y="0"/>
                        </a:cubicBezTo>
                        <a:cubicBezTo>
                          <a:pt x="85" y="0"/>
                          <a:pt x="82" y="6"/>
                          <a:pt x="76" y="11"/>
                        </a:cubicBezTo>
                        <a:cubicBezTo>
                          <a:pt x="74" y="13"/>
                          <a:pt x="72" y="15"/>
                          <a:pt x="70" y="17"/>
                        </a:cubicBezTo>
                        <a:close/>
                      </a:path>
                    </a:pathLst>
                  </a:custGeom>
                  <a:solidFill>
                    <a:srgbClr val="81CCEA">
                      <a:alpha val="20000"/>
                    </a:srgbClr>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67">
                      <a:solidFill>
                        <a:srgbClr val="FFFFFF"/>
                      </a:solidFill>
                      <a:latin typeface="Calibri"/>
                      <a:ea typeface="Calibri"/>
                      <a:cs typeface="Calibri"/>
                      <a:sym typeface="Calibri"/>
                    </a:endParaRPr>
                  </a:p>
                </p:txBody>
              </p:sp>
              <p:sp>
                <p:nvSpPr>
                  <p:cNvPr id="62" name="Google Shape;62;p4"/>
                  <p:cNvSpPr/>
                  <p:nvPr/>
                </p:nvSpPr>
                <p:spPr>
                  <a:xfrm>
                    <a:off x="4721225" y="2597150"/>
                    <a:ext cx="1123950" cy="1184276"/>
                  </a:xfrm>
                  <a:custGeom>
                    <a:avLst/>
                    <a:gdLst/>
                    <a:ahLst/>
                    <a:cxnLst/>
                    <a:rect l="l" t="t" r="r" b="b"/>
                    <a:pathLst>
                      <a:path w="770" h="812" extrusionOk="0">
                        <a:moveTo>
                          <a:pt x="0" y="806"/>
                        </a:moveTo>
                        <a:cubicBezTo>
                          <a:pt x="5" y="809"/>
                          <a:pt x="8" y="811"/>
                          <a:pt x="14" y="811"/>
                        </a:cubicBezTo>
                        <a:cubicBezTo>
                          <a:pt x="21" y="811"/>
                          <a:pt x="24" y="806"/>
                          <a:pt x="31" y="806"/>
                        </a:cubicBezTo>
                        <a:cubicBezTo>
                          <a:pt x="34" y="806"/>
                          <a:pt x="36" y="808"/>
                          <a:pt x="36" y="810"/>
                        </a:cubicBezTo>
                        <a:cubicBezTo>
                          <a:pt x="36" y="810"/>
                          <a:pt x="36" y="810"/>
                          <a:pt x="36" y="810"/>
                        </a:cubicBezTo>
                        <a:cubicBezTo>
                          <a:pt x="36" y="810"/>
                          <a:pt x="36" y="811"/>
                          <a:pt x="37" y="811"/>
                        </a:cubicBezTo>
                        <a:cubicBezTo>
                          <a:pt x="40" y="811"/>
                          <a:pt x="42" y="810"/>
                          <a:pt x="44" y="812"/>
                        </a:cubicBezTo>
                        <a:cubicBezTo>
                          <a:pt x="45" y="808"/>
                          <a:pt x="46" y="805"/>
                          <a:pt x="49" y="803"/>
                        </a:cubicBezTo>
                        <a:cubicBezTo>
                          <a:pt x="51" y="802"/>
                          <a:pt x="51" y="800"/>
                          <a:pt x="53" y="800"/>
                        </a:cubicBezTo>
                        <a:cubicBezTo>
                          <a:pt x="56" y="800"/>
                          <a:pt x="57" y="803"/>
                          <a:pt x="61" y="804"/>
                        </a:cubicBezTo>
                        <a:cubicBezTo>
                          <a:pt x="63" y="804"/>
                          <a:pt x="64" y="804"/>
                          <a:pt x="66" y="804"/>
                        </a:cubicBezTo>
                        <a:cubicBezTo>
                          <a:pt x="70" y="805"/>
                          <a:pt x="72" y="808"/>
                          <a:pt x="76" y="810"/>
                        </a:cubicBezTo>
                        <a:cubicBezTo>
                          <a:pt x="80" y="812"/>
                          <a:pt x="82" y="811"/>
                          <a:pt x="86" y="811"/>
                        </a:cubicBezTo>
                        <a:cubicBezTo>
                          <a:pt x="92" y="804"/>
                          <a:pt x="95" y="800"/>
                          <a:pt x="100" y="792"/>
                        </a:cubicBezTo>
                        <a:cubicBezTo>
                          <a:pt x="102" y="788"/>
                          <a:pt x="105" y="786"/>
                          <a:pt x="106" y="781"/>
                        </a:cubicBezTo>
                        <a:cubicBezTo>
                          <a:pt x="108" y="774"/>
                          <a:pt x="106" y="770"/>
                          <a:pt x="109" y="763"/>
                        </a:cubicBezTo>
                        <a:cubicBezTo>
                          <a:pt x="110" y="761"/>
                          <a:pt x="112" y="760"/>
                          <a:pt x="114" y="759"/>
                        </a:cubicBezTo>
                        <a:cubicBezTo>
                          <a:pt x="117" y="758"/>
                          <a:pt x="118" y="756"/>
                          <a:pt x="121" y="756"/>
                        </a:cubicBezTo>
                        <a:cubicBezTo>
                          <a:pt x="125" y="756"/>
                          <a:pt x="125" y="756"/>
                          <a:pt x="125" y="756"/>
                        </a:cubicBezTo>
                        <a:cubicBezTo>
                          <a:pt x="127" y="756"/>
                          <a:pt x="128" y="754"/>
                          <a:pt x="130" y="752"/>
                        </a:cubicBezTo>
                        <a:cubicBezTo>
                          <a:pt x="131" y="751"/>
                          <a:pt x="133" y="751"/>
                          <a:pt x="134" y="750"/>
                        </a:cubicBezTo>
                        <a:cubicBezTo>
                          <a:pt x="136" y="748"/>
                          <a:pt x="137" y="745"/>
                          <a:pt x="140" y="744"/>
                        </a:cubicBezTo>
                        <a:cubicBezTo>
                          <a:pt x="144" y="745"/>
                          <a:pt x="144" y="745"/>
                          <a:pt x="144" y="745"/>
                        </a:cubicBezTo>
                        <a:cubicBezTo>
                          <a:pt x="147" y="744"/>
                          <a:pt x="146" y="741"/>
                          <a:pt x="149" y="739"/>
                        </a:cubicBezTo>
                        <a:cubicBezTo>
                          <a:pt x="153" y="737"/>
                          <a:pt x="156" y="738"/>
                          <a:pt x="160" y="736"/>
                        </a:cubicBezTo>
                        <a:cubicBezTo>
                          <a:pt x="162" y="734"/>
                          <a:pt x="162" y="730"/>
                          <a:pt x="165" y="730"/>
                        </a:cubicBezTo>
                        <a:cubicBezTo>
                          <a:pt x="166" y="730"/>
                          <a:pt x="166" y="732"/>
                          <a:pt x="167" y="733"/>
                        </a:cubicBezTo>
                        <a:cubicBezTo>
                          <a:pt x="168" y="734"/>
                          <a:pt x="169" y="735"/>
                          <a:pt x="171" y="737"/>
                        </a:cubicBezTo>
                        <a:cubicBezTo>
                          <a:pt x="174" y="741"/>
                          <a:pt x="178" y="743"/>
                          <a:pt x="183" y="743"/>
                        </a:cubicBezTo>
                        <a:cubicBezTo>
                          <a:pt x="189" y="743"/>
                          <a:pt x="189" y="734"/>
                          <a:pt x="195" y="734"/>
                        </a:cubicBezTo>
                        <a:cubicBezTo>
                          <a:pt x="198" y="734"/>
                          <a:pt x="198" y="737"/>
                          <a:pt x="201" y="738"/>
                        </a:cubicBezTo>
                        <a:cubicBezTo>
                          <a:pt x="204" y="739"/>
                          <a:pt x="206" y="739"/>
                          <a:pt x="208" y="741"/>
                        </a:cubicBezTo>
                        <a:cubicBezTo>
                          <a:pt x="210" y="742"/>
                          <a:pt x="211" y="743"/>
                          <a:pt x="212" y="743"/>
                        </a:cubicBezTo>
                        <a:cubicBezTo>
                          <a:pt x="217" y="743"/>
                          <a:pt x="217" y="743"/>
                          <a:pt x="217" y="743"/>
                        </a:cubicBezTo>
                        <a:cubicBezTo>
                          <a:pt x="217" y="743"/>
                          <a:pt x="217" y="744"/>
                          <a:pt x="217" y="744"/>
                        </a:cubicBezTo>
                        <a:cubicBezTo>
                          <a:pt x="217" y="745"/>
                          <a:pt x="217" y="745"/>
                          <a:pt x="217" y="745"/>
                        </a:cubicBezTo>
                        <a:cubicBezTo>
                          <a:pt x="217" y="746"/>
                          <a:pt x="217" y="747"/>
                          <a:pt x="218" y="747"/>
                        </a:cubicBezTo>
                        <a:cubicBezTo>
                          <a:pt x="219" y="747"/>
                          <a:pt x="219" y="747"/>
                          <a:pt x="220" y="746"/>
                        </a:cubicBezTo>
                        <a:cubicBezTo>
                          <a:pt x="222" y="747"/>
                          <a:pt x="222" y="747"/>
                          <a:pt x="222" y="747"/>
                        </a:cubicBezTo>
                        <a:cubicBezTo>
                          <a:pt x="222" y="749"/>
                          <a:pt x="221" y="753"/>
                          <a:pt x="224" y="753"/>
                        </a:cubicBezTo>
                        <a:cubicBezTo>
                          <a:pt x="229" y="753"/>
                          <a:pt x="231" y="750"/>
                          <a:pt x="235" y="747"/>
                        </a:cubicBezTo>
                        <a:cubicBezTo>
                          <a:pt x="237" y="745"/>
                          <a:pt x="239" y="746"/>
                          <a:pt x="240" y="745"/>
                        </a:cubicBezTo>
                        <a:cubicBezTo>
                          <a:pt x="242" y="743"/>
                          <a:pt x="242" y="740"/>
                          <a:pt x="245" y="740"/>
                        </a:cubicBezTo>
                        <a:cubicBezTo>
                          <a:pt x="251" y="740"/>
                          <a:pt x="251" y="740"/>
                          <a:pt x="251" y="740"/>
                        </a:cubicBezTo>
                        <a:cubicBezTo>
                          <a:pt x="253" y="740"/>
                          <a:pt x="253" y="738"/>
                          <a:pt x="255" y="738"/>
                        </a:cubicBezTo>
                        <a:cubicBezTo>
                          <a:pt x="258" y="738"/>
                          <a:pt x="258" y="741"/>
                          <a:pt x="261" y="741"/>
                        </a:cubicBezTo>
                        <a:cubicBezTo>
                          <a:pt x="261" y="741"/>
                          <a:pt x="261" y="741"/>
                          <a:pt x="261" y="741"/>
                        </a:cubicBezTo>
                        <a:cubicBezTo>
                          <a:pt x="264" y="738"/>
                          <a:pt x="267" y="737"/>
                          <a:pt x="269" y="732"/>
                        </a:cubicBezTo>
                        <a:cubicBezTo>
                          <a:pt x="270" y="730"/>
                          <a:pt x="271" y="727"/>
                          <a:pt x="274" y="726"/>
                        </a:cubicBezTo>
                        <a:cubicBezTo>
                          <a:pt x="276" y="726"/>
                          <a:pt x="276" y="723"/>
                          <a:pt x="278" y="722"/>
                        </a:cubicBezTo>
                        <a:cubicBezTo>
                          <a:pt x="279" y="721"/>
                          <a:pt x="280" y="722"/>
                          <a:pt x="281" y="720"/>
                        </a:cubicBezTo>
                        <a:cubicBezTo>
                          <a:pt x="284" y="717"/>
                          <a:pt x="284" y="712"/>
                          <a:pt x="288" y="712"/>
                        </a:cubicBezTo>
                        <a:cubicBezTo>
                          <a:pt x="288" y="712"/>
                          <a:pt x="289" y="713"/>
                          <a:pt x="289" y="713"/>
                        </a:cubicBezTo>
                        <a:cubicBezTo>
                          <a:pt x="291" y="713"/>
                          <a:pt x="290" y="711"/>
                          <a:pt x="291" y="710"/>
                        </a:cubicBezTo>
                        <a:cubicBezTo>
                          <a:pt x="292" y="708"/>
                          <a:pt x="294" y="708"/>
                          <a:pt x="296" y="706"/>
                        </a:cubicBezTo>
                        <a:cubicBezTo>
                          <a:pt x="298" y="703"/>
                          <a:pt x="301" y="703"/>
                          <a:pt x="303" y="700"/>
                        </a:cubicBezTo>
                        <a:cubicBezTo>
                          <a:pt x="306" y="698"/>
                          <a:pt x="305" y="694"/>
                          <a:pt x="307" y="692"/>
                        </a:cubicBezTo>
                        <a:cubicBezTo>
                          <a:pt x="309" y="690"/>
                          <a:pt x="312" y="689"/>
                          <a:pt x="312" y="686"/>
                        </a:cubicBezTo>
                        <a:cubicBezTo>
                          <a:pt x="312" y="682"/>
                          <a:pt x="312" y="682"/>
                          <a:pt x="312" y="682"/>
                        </a:cubicBezTo>
                        <a:cubicBezTo>
                          <a:pt x="312" y="678"/>
                          <a:pt x="317" y="678"/>
                          <a:pt x="320" y="676"/>
                        </a:cubicBezTo>
                        <a:cubicBezTo>
                          <a:pt x="323" y="674"/>
                          <a:pt x="323" y="672"/>
                          <a:pt x="323" y="669"/>
                        </a:cubicBezTo>
                        <a:cubicBezTo>
                          <a:pt x="323" y="666"/>
                          <a:pt x="322" y="665"/>
                          <a:pt x="322" y="662"/>
                        </a:cubicBezTo>
                        <a:cubicBezTo>
                          <a:pt x="322" y="660"/>
                          <a:pt x="326" y="660"/>
                          <a:pt x="328" y="658"/>
                        </a:cubicBezTo>
                        <a:cubicBezTo>
                          <a:pt x="330" y="657"/>
                          <a:pt x="330" y="655"/>
                          <a:pt x="332" y="654"/>
                        </a:cubicBezTo>
                        <a:cubicBezTo>
                          <a:pt x="336" y="652"/>
                          <a:pt x="339" y="652"/>
                          <a:pt x="341" y="648"/>
                        </a:cubicBezTo>
                        <a:cubicBezTo>
                          <a:pt x="342" y="646"/>
                          <a:pt x="342" y="644"/>
                          <a:pt x="343" y="643"/>
                        </a:cubicBezTo>
                        <a:cubicBezTo>
                          <a:pt x="346" y="639"/>
                          <a:pt x="350" y="640"/>
                          <a:pt x="355" y="639"/>
                        </a:cubicBezTo>
                        <a:cubicBezTo>
                          <a:pt x="357" y="639"/>
                          <a:pt x="358" y="637"/>
                          <a:pt x="359" y="637"/>
                        </a:cubicBezTo>
                        <a:cubicBezTo>
                          <a:pt x="362" y="637"/>
                          <a:pt x="362" y="640"/>
                          <a:pt x="365" y="640"/>
                        </a:cubicBezTo>
                        <a:cubicBezTo>
                          <a:pt x="369" y="640"/>
                          <a:pt x="369" y="635"/>
                          <a:pt x="373" y="633"/>
                        </a:cubicBezTo>
                        <a:cubicBezTo>
                          <a:pt x="376" y="631"/>
                          <a:pt x="378" y="631"/>
                          <a:pt x="380" y="628"/>
                        </a:cubicBezTo>
                        <a:cubicBezTo>
                          <a:pt x="382" y="627"/>
                          <a:pt x="381" y="625"/>
                          <a:pt x="383" y="624"/>
                        </a:cubicBezTo>
                        <a:cubicBezTo>
                          <a:pt x="384" y="623"/>
                          <a:pt x="386" y="624"/>
                          <a:pt x="387" y="623"/>
                        </a:cubicBezTo>
                        <a:cubicBezTo>
                          <a:pt x="389" y="622"/>
                          <a:pt x="389" y="619"/>
                          <a:pt x="392" y="619"/>
                        </a:cubicBezTo>
                        <a:cubicBezTo>
                          <a:pt x="394" y="619"/>
                          <a:pt x="395" y="621"/>
                          <a:pt x="397" y="621"/>
                        </a:cubicBezTo>
                        <a:cubicBezTo>
                          <a:pt x="397" y="621"/>
                          <a:pt x="398" y="620"/>
                          <a:pt x="398" y="620"/>
                        </a:cubicBezTo>
                        <a:cubicBezTo>
                          <a:pt x="401" y="620"/>
                          <a:pt x="401" y="624"/>
                          <a:pt x="403" y="624"/>
                        </a:cubicBezTo>
                        <a:cubicBezTo>
                          <a:pt x="406" y="624"/>
                          <a:pt x="406" y="620"/>
                          <a:pt x="407" y="618"/>
                        </a:cubicBezTo>
                        <a:cubicBezTo>
                          <a:pt x="408" y="616"/>
                          <a:pt x="410" y="615"/>
                          <a:pt x="410" y="613"/>
                        </a:cubicBezTo>
                        <a:cubicBezTo>
                          <a:pt x="411" y="611"/>
                          <a:pt x="411" y="609"/>
                          <a:pt x="413" y="607"/>
                        </a:cubicBezTo>
                        <a:cubicBezTo>
                          <a:pt x="416" y="604"/>
                          <a:pt x="421" y="604"/>
                          <a:pt x="421" y="599"/>
                        </a:cubicBezTo>
                        <a:cubicBezTo>
                          <a:pt x="422" y="599"/>
                          <a:pt x="422" y="599"/>
                          <a:pt x="422" y="599"/>
                        </a:cubicBezTo>
                        <a:cubicBezTo>
                          <a:pt x="423" y="599"/>
                          <a:pt x="424" y="599"/>
                          <a:pt x="425" y="599"/>
                        </a:cubicBezTo>
                        <a:cubicBezTo>
                          <a:pt x="428" y="599"/>
                          <a:pt x="429" y="595"/>
                          <a:pt x="432" y="595"/>
                        </a:cubicBezTo>
                        <a:cubicBezTo>
                          <a:pt x="434" y="595"/>
                          <a:pt x="434" y="595"/>
                          <a:pt x="435" y="595"/>
                        </a:cubicBezTo>
                        <a:cubicBezTo>
                          <a:pt x="441" y="595"/>
                          <a:pt x="442" y="590"/>
                          <a:pt x="447" y="588"/>
                        </a:cubicBezTo>
                        <a:cubicBezTo>
                          <a:pt x="447" y="587"/>
                          <a:pt x="447" y="587"/>
                          <a:pt x="447" y="586"/>
                        </a:cubicBezTo>
                        <a:cubicBezTo>
                          <a:pt x="447" y="583"/>
                          <a:pt x="449" y="581"/>
                          <a:pt x="452" y="579"/>
                        </a:cubicBezTo>
                        <a:cubicBezTo>
                          <a:pt x="454" y="577"/>
                          <a:pt x="455" y="574"/>
                          <a:pt x="457" y="574"/>
                        </a:cubicBezTo>
                        <a:cubicBezTo>
                          <a:pt x="459" y="574"/>
                          <a:pt x="460" y="577"/>
                          <a:pt x="460" y="579"/>
                        </a:cubicBezTo>
                        <a:cubicBezTo>
                          <a:pt x="465" y="578"/>
                          <a:pt x="467" y="573"/>
                          <a:pt x="469" y="568"/>
                        </a:cubicBezTo>
                        <a:cubicBezTo>
                          <a:pt x="471" y="566"/>
                          <a:pt x="474" y="566"/>
                          <a:pt x="474" y="563"/>
                        </a:cubicBezTo>
                        <a:cubicBezTo>
                          <a:pt x="474" y="562"/>
                          <a:pt x="473" y="562"/>
                          <a:pt x="473" y="561"/>
                        </a:cubicBezTo>
                        <a:cubicBezTo>
                          <a:pt x="473" y="556"/>
                          <a:pt x="477" y="554"/>
                          <a:pt x="480" y="552"/>
                        </a:cubicBezTo>
                        <a:cubicBezTo>
                          <a:pt x="483" y="551"/>
                          <a:pt x="483" y="548"/>
                          <a:pt x="486" y="548"/>
                        </a:cubicBezTo>
                        <a:cubicBezTo>
                          <a:pt x="487" y="548"/>
                          <a:pt x="487" y="549"/>
                          <a:pt x="488" y="549"/>
                        </a:cubicBezTo>
                        <a:cubicBezTo>
                          <a:pt x="491" y="549"/>
                          <a:pt x="492" y="545"/>
                          <a:pt x="495" y="545"/>
                        </a:cubicBezTo>
                        <a:cubicBezTo>
                          <a:pt x="502" y="542"/>
                          <a:pt x="504" y="535"/>
                          <a:pt x="507" y="528"/>
                        </a:cubicBezTo>
                        <a:cubicBezTo>
                          <a:pt x="509" y="525"/>
                          <a:pt x="511" y="525"/>
                          <a:pt x="514" y="523"/>
                        </a:cubicBezTo>
                        <a:cubicBezTo>
                          <a:pt x="516" y="521"/>
                          <a:pt x="516" y="517"/>
                          <a:pt x="519" y="517"/>
                        </a:cubicBezTo>
                        <a:cubicBezTo>
                          <a:pt x="520" y="517"/>
                          <a:pt x="520" y="518"/>
                          <a:pt x="521" y="518"/>
                        </a:cubicBezTo>
                        <a:cubicBezTo>
                          <a:pt x="523" y="518"/>
                          <a:pt x="525" y="516"/>
                          <a:pt x="527" y="516"/>
                        </a:cubicBezTo>
                        <a:cubicBezTo>
                          <a:pt x="528" y="516"/>
                          <a:pt x="528" y="518"/>
                          <a:pt x="529" y="519"/>
                        </a:cubicBezTo>
                        <a:cubicBezTo>
                          <a:pt x="532" y="517"/>
                          <a:pt x="535" y="516"/>
                          <a:pt x="537" y="513"/>
                        </a:cubicBezTo>
                        <a:cubicBezTo>
                          <a:pt x="538" y="511"/>
                          <a:pt x="538" y="508"/>
                          <a:pt x="540" y="508"/>
                        </a:cubicBezTo>
                        <a:cubicBezTo>
                          <a:pt x="540" y="508"/>
                          <a:pt x="541" y="509"/>
                          <a:pt x="541" y="509"/>
                        </a:cubicBezTo>
                        <a:cubicBezTo>
                          <a:pt x="544" y="509"/>
                          <a:pt x="543" y="504"/>
                          <a:pt x="545" y="502"/>
                        </a:cubicBezTo>
                        <a:cubicBezTo>
                          <a:pt x="546" y="499"/>
                          <a:pt x="548" y="497"/>
                          <a:pt x="548" y="494"/>
                        </a:cubicBezTo>
                        <a:cubicBezTo>
                          <a:pt x="548" y="487"/>
                          <a:pt x="554" y="483"/>
                          <a:pt x="560" y="481"/>
                        </a:cubicBezTo>
                        <a:cubicBezTo>
                          <a:pt x="562" y="481"/>
                          <a:pt x="563" y="478"/>
                          <a:pt x="565" y="478"/>
                        </a:cubicBezTo>
                        <a:cubicBezTo>
                          <a:pt x="569" y="478"/>
                          <a:pt x="571" y="478"/>
                          <a:pt x="574" y="477"/>
                        </a:cubicBezTo>
                        <a:cubicBezTo>
                          <a:pt x="577" y="476"/>
                          <a:pt x="579" y="476"/>
                          <a:pt x="582" y="476"/>
                        </a:cubicBezTo>
                        <a:cubicBezTo>
                          <a:pt x="583" y="476"/>
                          <a:pt x="584" y="477"/>
                          <a:pt x="585" y="477"/>
                        </a:cubicBezTo>
                        <a:cubicBezTo>
                          <a:pt x="592" y="477"/>
                          <a:pt x="599" y="475"/>
                          <a:pt x="600" y="468"/>
                        </a:cubicBezTo>
                        <a:cubicBezTo>
                          <a:pt x="601" y="468"/>
                          <a:pt x="601" y="468"/>
                          <a:pt x="601" y="468"/>
                        </a:cubicBezTo>
                        <a:cubicBezTo>
                          <a:pt x="603" y="468"/>
                          <a:pt x="604" y="469"/>
                          <a:pt x="606" y="469"/>
                        </a:cubicBezTo>
                        <a:cubicBezTo>
                          <a:pt x="612" y="469"/>
                          <a:pt x="611" y="462"/>
                          <a:pt x="615" y="458"/>
                        </a:cubicBezTo>
                        <a:cubicBezTo>
                          <a:pt x="616" y="456"/>
                          <a:pt x="618" y="457"/>
                          <a:pt x="620" y="455"/>
                        </a:cubicBezTo>
                        <a:cubicBezTo>
                          <a:pt x="622" y="454"/>
                          <a:pt x="623" y="451"/>
                          <a:pt x="626" y="451"/>
                        </a:cubicBezTo>
                        <a:cubicBezTo>
                          <a:pt x="630" y="451"/>
                          <a:pt x="632" y="450"/>
                          <a:pt x="635" y="449"/>
                        </a:cubicBezTo>
                        <a:cubicBezTo>
                          <a:pt x="637" y="448"/>
                          <a:pt x="639" y="448"/>
                          <a:pt x="640" y="447"/>
                        </a:cubicBezTo>
                        <a:cubicBezTo>
                          <a:pt x="642" y="442"/>
                          <a:pt x="643" y="439"/>
                          <a:pt x="646" y="434"/>
                        </a:cubicBezTo>
                        <a:cubicBezTo>
                          <a:pt x="648" y="432"/>
                          <a:pt x="651" y="432"/>
                          <a:pt x="653" y="430"/>
                        </a:cubicBezTo>
                        <a:cubicBezTo>
                          <a:pt x="655" y="428"/>
                          <a:pt x="655" y="425"/>
                          <a:pt x="655" y="422"/>
                        </a:cubicBezTo>
                        <a:cubicBezTo>
                          <a:pt x="656" y="419"/>
                          <a:pt x="659" y="418"/>
                          <a:pt x="661" y="417"/>
                        </a:cubicBezTo>
                        <a:cubicBezTo>
                          <a:pt x="663" y="416"/>
                          <a:pt x="662" y="414"/>
                          <a:pt x="663" y="412"/>
                        </a:cubicBezTo>
                        <a:cubicBezTo>
                          <a:pt x="665" y="411"/>
                          <a:pt x="667" y="412"/>
                          <a:pt x="669" y="411"/>
                        </a:cubicBezTo>
                        <a:cubicBezTo>
                          <a:pt x="672" y="410"/>
                          <a:pt x="674" y="408"/>
                          <a:pt x="676" y="405"/>
                        </a:cubicBezTo>
                        <a:cubicBezTo>
                          <a:pt x="679" y="401"/>
                          <a:pt x="680" y="399"/>
                          <a:pt x="684" y="396"/>
                        </a:cubicBezTo>
                        <a:cubicBezTo>
                          <a:pt x="686" y="396"/>
                          <a:pt x="686" y="394"/>
                          <a:pt x="688" y="394"/>
                        </a:cubicBezTo>
                        <a:cubicBezTo>
                          <a:pt x="689" y="394"/>
                          <a:pt x="689" y="395"/>
                          <a:pt x="690" y="395"/>
                        </a:cubicBezTo>
                        <a:cubicBezTo>
                          <a:pt x="694" y="395"/>
                          <a:pt x="695" y="390"/>
                          <a:pt x="696" y="385"/>
                        </a:cubicBezTo>
                        <a:cubicBezTo>
                          <a:pt x="698" y="380"/>
                          <a:pt x="701" y="379"/>
                          <a:pt x="701" y="374"/>
                        </a:cubicBezTo>
                        <a:cubicBezTo>
                          <a:pt x="701" y="374"/>
                          <a:pt x="701" y="374"/>
                          <a:pt x="701" y="374"/>
                        </a:cubicBezTo>
                        <a:cubicBezTo>
                          <a:pt x="699" y="374"/>
                          <a:pt x="698" y="373"/>
                          <a:pt x="696" y="374"/>
                        </a:cubicBezTo>
                        <a:cubicBezTo>
                          <a:pt x="694" y="376"/>
                          <a:pt x="694" y="379"/>
                          <a:pt x="691" y="379"/>
                        </a:cubicBezTo>
                        <a:cubicBezTo>
                          <a:pt x="689" y="379"/>
                          <a:pt x="688" y="377"/>
                          <a:pt x="686" y="377"/>
                        </a:cubicBezTo>
                        <a:cubicBezTo>
                          <a:pt x="683" y="375"/>
                          <a:pt x="681" y="372"/>
                          <a:pt x="681" y="368"/>
                        </a:cubicBezTo>
                        <a:cubicBezTo>
                          <a:pt x="681" y="364"/>
                          <a:pt x="681" y="364"/>
                          <a:pt x="681" y="364"/>
                        </a:cubicBezTo>
                        <a:cubicBezTo>
                          <a:pt x="682" y="356"/>
                          <a:pt x="682" y="356"/>
                          <a:pt x="682" y="356"/>
                        </a:cubicBezTo>
                        <a:cubicBezTo>
                          <a:pt x="682" y="350"/>
                          <a:pt x="682" y="350"/>
                          <a:pt x="682" y="350"/>
                        </a:cubicBezTo>
                        <a:cubicBezTo>
                          <a:pt x="682" y="344"/>
                          <a:pt x="681" y="340"/>
                          <a:pt x="678" y="336"/>
                        </a:cubicBezTo>
                        <a:cubicBezTo>
                          <a:pt x="676" y="334"/>
                          <a:pt x="673" y="334"/>
                          <a:pt x="673" y="332"/>
                        </a:cubicBezTo>
                        <a:cubicBezTo>
                          <a:pt x="673" y="329"/>
                          <a:pt x="676" y="327"/>
                          <a:pt x="676" y="324"/>
                        </a:cubicBezTo>
                        <a:cubicBezTo>
                          <a:pt x="676" y="324"/>
                          <a:pt x="676" y="323"/>
                          <a:pt x="675" y="323"/>
                        </a:cubicBezTo>
                        <a:cubicBezTo>
                          <a:pt x="673" y="324"/>
                          <a:pt x="672" y="326"/>
                          <a:pt x="670" y="327"/>
                        </a:cubicBezTo>
                        <a:cubicBezTo>
                          <a:pt x="668" y="328"/>
                          <a:pt x="667" y="328"/>
                          <a:pt x="667" y="330"/>
                        </a:cubicBezTo>
                        <a:cubicBezTo>
                          <a:pt x="667" y="332"/>
                          <a:pt x="668" y="332"/>
                          <a:pt x="668" y="334"/>
                        </a:cubicBezTo>
                        <a:cubicBezTo>
                          <a:pt x="668" y="335"/>
                          <a:pt x="668" y="336"/>
                          <a:pt x="668" y="337"/>
                        </a:cubicBezTo>
                        <a:cubicBezTo>
                          <a:pt x="668" y="341"/>
                          <a:pt x="668" y="342"/>
                          <a:pt x="668" y="346"/>
                        </a:cubicBezTo>
                        <a:cubicBezTo>
                          <a:pt x="665" y="344"/>
                          <a:pt x="665" y="342"/>
                          <a:pt x="663" y="339"/>
                        </a:cubicBezTo>
                        <a:cubicBezTo>
                          <a:pt x="662" y="337"/>
                          <a:pt x="660" y="337"/>
                          <a:pt x="660" y="334"/>
                        </a:cubicBezTo>
                        <a:cubicBezTo>
                          <a:pt x="660" y="330"/>
                          <a:pt x="664" y="328"/>
                          <a:pt x="664" y="324"/>
                        </a:cubicBezTo>
                        <a:cubicBezTo>
                          <a:pt x="664" y="320"/>
                          <a:pt x="662" y="319"/>
                          <a:pt x="660" y="315"/>
                        </a:cubicBezTo>
                        <a:cubicBezTo>
                          <a:pt x="658" y="316"/>
                          <a:pt x="657" y="317"/>
                          <a:pt x="655" y="317"/>
                        </a:cubicBezTo>
                        <a:cubicBezTo>
                          <a:pt x="652" y="317"/>
                          <a:pt x="652" y="313"/>
                          <a:pt x="651" y="311"/>
                        </a:cubicBezTo>
                        <a:cubicBezTo>
                          <a:pt x="650" y="308"/>
                          <a:pt x="648" y="307"/>
                          <a:pt x="648" y="304"/>
                        </a:cubicBezTo>
                        <a:cubicBezTo>
                          <a:pt x="648" y="294"/>
                          <a:pt x="662" y="293"/>
                          <a:pt x="662" y="283"/>
                        </a:cubicBezTo>
                        <a:cubicBezTo>
                          <a:pt x="662" y="281"/>
                          <a:pt x="658" y="281"/>
                          <a:pt x="656" y="279"/>
                        </a:cubicBezTo>
                        <a:cubicBezTo>
                          <a:pt x="657" y="279"/>
                          <a:pt x="657" y="278"/>
                          <a:pt x="658" y="278"/>
                        </a:cubicBezTo>
                        <a:cubicBezTo>
                          <a:pt x="660" y="278"/>
                          <a:pt x="661" y="281"/>
                          <a:pt x="663" y="281"/>
                        </a:cubicBezTo>
                        <a:cubicBezTo>
                          <a:pt x="664" y="281"/>
                          <a:pt x="665" y="281"/>
                          <a:pt x="665" y="280"/>
                        </a:cubicBezTo>
                        <a:cubicBezTo>
                          <a:pt x="665" y="272"/>
                          <a:pt x="656" y="268"/>
                          <a:pt x="648" y="268"/>
                        </a:cubicBezTo>
                        <a:cubicBezTo>
                          <a:pt x="645" y="268"/>
                          <a:pt x="646" y="272"/>
                          <a:pt x="645" y="274"/>
                        </a:cubicBezTo>
                        <a:cubicBezTo>
                          <a:pt x="644" y="274"/>
                          <a:pt x="644" y="274"/>
                          <a:pt x="644" y="274"/>
                        </a:cubicBezTo>
                        <a:cubicBezTo>
                          <a:pt x="643" y="271"/>
                          <a:pt x="642" y="269"/>
                          <a:pt x="642" y="265"/>
                        </a:cubicBezTo>
                        <a:cubicBezTo>
                          <a:pt x="642" y="263"/>
                          <a:pt x="644" y="262"/>
                          <a:pt x="644" y="260"/>
                        </a:cubicBezTo>
                        <a:cubicBezTo>
                          <a:pt x="645" y="253"/>
                          <a:pt x="649" y="248"/>
                          <a:pt x="656" y="248"/>
                        </a:cubicBezTo>
                        <a:cubicBezTo>
                          <a:pt x="660" y="248"/>
                          <a:pt x="662" y="249"/>
                          <a:pt x="666" y="249"/>
                        </a:cubicBezTo>
                        <a:cubicBezTo>
                          <a:pt x="666" y="249"/>
                          <a:pt x="667" y="249"/>
                          <a:pt x="667" y="249"/>
                        </a:cubicBezTo>
                        <a:cubicBezTo>
                          <a:pt x="666" y="254"/>
                          <a:pt x="665" y="258"/>
                          <a:pt x="664" y="263"/>
                        </a:cubicBezTo>
                        <a:cubicBezTo>
                          <a:pt x="667" y="263"/>
                          <a:pt x="668" y="264"/>
                          <a:pt x="671" y="265"/>
                        </a:cubicBezTo>
                        <a:cubicBezTo>
                          <a:pt x="673" y="264"/>
                          <a:pt x="673" y="264"/>
                          <a:pt x="673" y="264"/>
                        </a:cubicBezTo>
                        <a:cubicBezTo>
                          <a:pt x="674" y="264"/>
                          <a:pt x="675" y="265"/>
                          <a:pt x="676" y="264"/>
                        </a:cubicBezTo>
                        <a:cubicBezTo>
                          <a:pt x="676" y="261"/>
                          <a:pt x="678" y="259"/>
                          <a:pt x="678" y="255"/>
                        </a:cubicBezTo>
                        <a:cubicBezTo>
                          <a:pt x="678" y="253"/>
                          <a:pt x="675" y="252"/>
                          <a:pt x="675" y="250"/>
                        </a:cubicBezTo>
                        <a:cubicBezTo>
                          <a:pt x="675" y="246"/>
                          <a:pt x="677" y="245"/>
                          <a:pt x="678" y="242"/>
                        </a:cubicBezTo>
                        <a:cubicBezTo>
                          <a:pt x="680" y="243"/>
                          <a:pt x="681" y="247"/>
                          <a:pt x="683" y="247"/>
                        </a:cubicBezTo>
                        <a:cubicBezTo>
                          <a:pt x="684" y="247"/>
                          <a:pt x="685" y="246"/>
                          <a:pt x="685" y="246"/>
                        </a:cubicBezTo>
                        <a:cubicBezTo>
                          <a:pt x="682" y="266"/>
                          <a:pt x="682" y="266"/>
                          <a:pt x="682" y="266"/>
                        </a:cubicBezTo>
                        <a:cubicBezTo>
                          <a:pt x="683" y="265"/>
                          <a:pt x="683" y="265"/>
                          <a:pt x="683" y="265"/>
                        </a:cubicBezTo>
                        <a:cubicBezTo>
                          <a:pt x="687" y="258"/>
                          <a:pt x="688" y="254"/>
                          <a:pt x="692" y="247"/>
                        </a:cubicBezTo>
                        <a:cubicBezTo>
                          <a:pt x="694" y="244"/>
                          <a:pt x="697" y="243"/>
                          <a:pt x="697" y="239"/>
                        </a:cubicBezTo>
                        <a:cubicBezTo>
                          <a:pt x="697" y="237"/>
                          <a:pt x="695" y="236"/>
                          <a:pt x="695" y="234"/>
                        </a:cubicBezTo>
                        <a:cubicBezTo>
                          <a:pt x="695" y="234"/>
                          <a:pt x="695" y="233"/>
                          <a:pt x="695" y="233"/>
                        </a:cubicBezTo>
                        <a:cubicBezTo>
                          <a:pt x="696" y="232"/>
                          <a:pt x="696" y="232"/>
                          <a:pt x="697" y="232"/>
                        </a:cubicBezTo>
                        <a:cubicBezTo>
                          <a:pt x="700" y="232"/>
                          <a:pt x="700" y="238"/>
                          <a:pt x="703" y="238"/>
                        </a:cubicBezTo>
                        <a:cubicBezTo>
                          <a:pt x="707" y="238"/>
                          <a:pt x="705" y="233"/>
                          <a:pt x="707" y="230"/>
                        </a:cubicBezTo>
                        <a:cubicBezTo>
                          <a:pt x="708" y="230"/>
                          <a:pt x="708" y="230"/>
                          <a:pt x="709" y="231"/>
                        </a:cubicBezTo>
                        <a:cubicBezTo>
                          <a:pt x="710" y="230"/>
                          <a:pt x="710" y="227"/>
                          <a:pt x="712" y="227"/>
                        </a:cubicBezTo>
                        <a:cubicBezTo>
                          <a:pt x="713" y="227"/>
                          <a:pt x="713" y="229"/>
                          <a:pt x="713" y="231"/>
                        </a:cubicBezTo>
                        <a:cubicBezTo>
                          <a:pt x="713" y="238"/>
                          <a:pt x="708" y="241"/>
                          <a:pt x="708" y="249"/>
                        </a:cubicBezTo>
                        <a:cubicBezTo>
                          <a:pt x="708" y="252"/>
                          <a:pt x="712" y="252"/>
                          <a:pt x="715" y="252"/>
                        </a:cubicBezTo>
                        <a:cubicBezTo>
                          <a:pt x="725" y="252"/>
                          <a:pt x="728" y="242"/>
                          <a:pt x="730" y="233"/>
                        </a:cubicBezTo>
                        <a:cubicBezTo>
                          <a:pt x="732" y="224"/>
                          <a:pt x="735" y="219"/>
                          <a:pt x="735" y="209"/>
                        </a:cubicBezTo>
                        <a:cubicBezTo>
                          <a:pt x="735" y="205"/>
                          <a:pt x="728" y="205"/>
                          <a:pt x="728" y="201"/>
                        </a:cubicBezTo>
                        <a:cubicBezTo>
                          <a:pt x="728" y="197"/>
                          <a:pt x="728" y="197"/>
                          <a:pt x="728" y="197"/>
                        </a:cubicBezTo>
                        <a:cubicBezTo>
                          <a:pt x="728" y="195"/>
                          <a:pt x="726" y="194"/>
                          <a:pt x="726" y="192"/>
                        </a:cubicBezTo>
                        <a:cubicBezTo>
                          <a:pt x="726" y="190"/>
                          <a:pt x="729" y="189"/>
                          <a:pt x="730" y="187"/>
                        </a:cubicBezTo>
                        <a:cubicBezTo>
                          <a:pt x="732" y="185"/>
                          <a:pt x="732" y="183"/>
                          <a:pt x="733" y="181"/>
                        </a:cubicBezTo>
                        <a:cubicBezTo>
                          <a:pt x="732" y="181"/>
                          <a:pt x="732" y="181"/>
                          <a:pt x="731" y="181"/>
                        </a:cubicBezTo>
                        <a:cubicBezTo>
                          <a:pt x="731" y="178"/>
                          <a:pt x="734" y="178"/>
                          <a:pt x="734" y="175"/>
                        </a:cubicBezTo>
                        <a:cubicBezTo>
                          <a:pt x="734" y="173"/>
                          <a:pt x="731" y="173"/>
                          <a:pt x="731" y="171"/>
                        </a:cubicBezTo>
                        <a:cubicBezTo>
                          <a:pt x="731" y="170"/>
                          <a:pt x="734" y="170"/>
                          <a:pt x="735" y="169"/>
                        </a:cubicBezTo>
                        <a:cubicBezTo>
                          <a:pt x="737" y="166"/>
                          <a:pt x="738" y="164"/>
                          <a:pt x="741" y="163"/>
                        </a:cubicBezTo>
                        <a:cubicBezTo>
                          <a:pt x="741" y="162"/>
                          <a:pt x="741" y="161"/>
                          <a:pt x="740" y="160"/>
                        </a:cubicBezTo>
                        <a:cubicBezTo>
                          <a:pt x="740" y="159"/>
                          <a:pt x="740" y="159"/>
                          <a:pt x="740" y="159"/>
                        </a:cubicBezTo>
                        <a:cubicBezTo>
                          <a:pt x="742" y="160"/>
                          <a:pt x="742" y="161"/>
                          <a:pt x="744" y="161"/>
                        </a:cubicBezTo>
                        <a:cubicBezTo>
                          <a:pt x="745" y="161"/>
                          <a:pt x="745" y="161"/>
                          <a:pt x="745" y="161"/>
                        </a:cubicBezTo>
                        <a:cubicBezTo>
                          <a:pt x="745" y="160"/>
                          <a:pt x="745" y="160"/>
                          <a:pt x="745" y="160"/>
                        </a:cubicBezTo>
                        <a:cubicBezTo>
                          <a:pt x="744" y="159"/>
                          <a:pt x="744" y="158"/>
                          <a:pt x="743" y="158"/>
                        </a:cubicBezTo>
                        <a:cubicBezTo>
                          <a:pt x="744" y="156"/>
                          <a:pt x="746" y="156"/>
                          <a:pt x="746" y="154"/>
                        </a:cubicBezTo>
                        <a:cubicBezTo>
                          <a:pt x="747" y="153"/>
                          <a:pt x="746" y="152"/>
                          <a:pt x="747" y="151"/>
                        </a:cubicBezTo>
                        <a:cubicBezTo>
                          <a:pt x="748" y="149"/>
                          <a:pt x="749" y="149"/>
                          <a:pt x="749" y="148"/>
                        </a:cubicBezTo>
                        <a:cubicBezTo>
                          <a:pt x="749" y="146"/>
                          <a:pt x="747" y="146"/>
                          <a:pt x="747" y="145"/>
                        </a:cubicBezTo>
                        <a:cubicBezTo>
                          <a:pt x="747" y="144"/>
                          <a:pt x="747" y="144"/>
                          <a:pt x="747" y="144"/>
                        </a:cubicBezTo>
                        <a:cubicBezTo>
                          <a:pt x="749" y="144"/>
                          <a:pt x="750" y="144"/>
                          <a:pt x="752" y="144"/>
                        </a:cubicBezTo>
                        <a:cubicBezTo>
                          <a:pt x="752" y="142"/>
                          <a:pt x="752" y="142"/>
                          <a:pt x="752" y="142"/>
                        </a:cubicBezTo>
                        <a:cubicBezTo>
                          <a:pt x="751" y="141"/>
                          <a:pt x="751" y="140"/>
                          <a:pt x="750" y="139"/>
                        </a:cubicBezTo>
                        <a:cubicBezTo>
                          <a:pt x="752" y="138"/>
                          <a:pt x="752" y="135"/>
                          <a:pt x="755" y="135"/>
                        </a:cubicBezTo>
                        <a:cubicBezTo>
                          <a:pt x="757" y="135"/>
                          <a:pt x="756" y="138"/>
                          <a:pt x="758" y="139"/>
                        </a:cubicBezTo>
                        <a:cubicBezTo>
                          <a:pt x="759" y="138"/>
                          <a:pt x="759" y="138"/>
                          <a:pt x="759" y="137"/>
                        </a:cubicBezTo>
                        <a:cubicBezTo>
                          <a:pt x="759" y="136"/>
                          <a:pt x="758" y="136"/>
                          <a:pt x="757" y="136"/>
                        </a:cubicBezTo>
                        <a:cubicBezTo>
                          <a:pt x="758" y="135"/>
                          <a:pt x="759" y="136"/>
                          <a:pt x="760" y="136"/>
                        </a:cubicBezTo>
                        <a:cubicBezTo>
                          <a:pt x="763" y="136"/>
                          <a:pt x="765" y="134"/>
                          <a:pt x="765" y="131"/>
                        </a:cubicBezTo>
                        <a:cubicBezTo>
                          <a:pt x="765" y="128"/>
                          <a:pt x="763" y="128"/>
                          <a:pt x="761" y="127"/>
                        </a:cubicBezTo>
                        <a:cubicBezTo>
                          <a:pt x="761" y="126"/>
                          <a:pt x="761" y="126"/>
                          <a:pt x="761" y="126"/>
                        </a:cubicBezTo>
                        <a:cubicBezTo>
                          <a:pt x="763" y="126"/>
                          <a:pt x="764" y="127"/>
                          <a:pt x="766" y="127"/>
                        </a:cubicBezTo>
                        <a:cubicBezTo>
                          <a:pt x="768" y="127"/>
                          <a:pt x="769" y="127"/>
                          <a:pt x="770" y="126"/>
                        </a:cubicBezTo>
                        <a:cubicBezTo>
                          <a:pt x="770" y="122"/>
                          <a:pt x="767" y="121"/>
                          <a:pt x="766" y="118"/>
                        </a:cubicBezTo>
                        <a:cubicBezTo>
                          <a:pt x="768" y="108"/>
                          <a:pt x="768" y="108"/>
                          <a:pt x="768" y="108"/>
                        </a:cubicBezTo>
                        <a:cubicBezTo>
                          <a:pt x="761" y="114"/>
                          <a:pt x="759" y="118"/>
                          <a:pt x="753" y="123"/>
                        </a:cubicBezTo>
                        <a:cubicBezTo>
                          <a:pt x="750" y="125"/>
                          <a:pt x="748" y="125"/>
                          <a:pt x="745" y="127"/>
                        </a:cubicBezTo>
                        <a:cubicBezTo>
                          <a:pt x="743" y="121"/>
                          <a:pt x="743" y="121"/>
                          <a:pt x="743" y="121"/>
                        </a:cubicBezTo>
                        <a:cubicBezTo>
                          <a:pt x="740" y="121"/>
                          <a:pt x="739" y="122"/>
                          <a:pt x="737" y="122"/>
                        </a:cubicBezTo>
                        <a:cubicBezTo>
                          <a:pt x="737" y="120"/>
                          <a:pt x="737" y="118"/>
                          <a:pt x="738" y="116"/>
                        </a:cubicBezTo>
                        <a:cubicBezTo>
                          <a:pt x="739" y="114"/>
                          <a:pt x="741" y="113"/>
                          <a:pt x="741" y="111"/>
                        </a:cubicBezTo>
                        <a:cubicBezTo>
                          <a:pt x="741" y="110"/>
                          <a:pt x="741" y="110"/>
                          <a:pt x="741" y="109"/>
                        </a:cubicBezTo>
                        <a:cubicBezTo>
                          <a:pt x="741" y="106"/>
                          <a:pt x="747" y="108"/>
                          <a:pt x="749" y="106"/>
                        </a:cubicBezTo>
                        <a:cubicBezTo>
                          <a:pt x="751" y="104"/>
                          <a:pt x="750" y="101"/>
                          <a:pt x="750" y="99"/>
                        </a:cubicBezTo>
                        <a:cubicBezTo>
                          <a:pt x="750" y="95"/>
                          <a:pt x="747" y="94"/>
                          <a:pt x="745" y="91"/>
                        </a:cubicBezTo>
                        <a:cubicBezTo>
                          <a:pt x="744" y="90"/>
                          <a:pt x="744" y="88"/>
                          <a:pt x="743" y="87"/>
                        </a:cubicBezTo>
                        <a:cubicBezTo>
                          <a:pt x="743" y="86"/>
                          <a:pt x="741" y="86"/>
                          <a:pt x="741" y="84"/>
                        </a:cubicBezTo>
                        <a:cubicBezTo>
                          <a:pt x="741" y="81"/>
                          <a:pt x="744" y="80"/>
                          <a:pt x="744" y="77"/>
                        </a:cubicBezTo>
                        <a:cubicBezTo>
                          <a:pt x="744" y="74"/>
                          <a:pt x="743" y="73"/>
                          <a:pt x="743" y="70"/>
                        </a:cubicBezTo>
                        <a:cubicBezTo>
                          <a:pt x="743" y="68"/>
                          <a:pt x="743" y="66"/>
                          <a:pt x="741" y="65"/>
                        </a:cubicBezTo>
                        <a:cubicBezTo>
                          <a:pt x="740" y="65"/>
                          <a:pt x="739" y="65"/>
                          <a:pt x="738" y="65"/>
                        </a:cubicBezTo>
                        <a:cubicBezTo>
                          <a:pt x="738" y="62"/>
                          <a:pt x="738" y="62"/>
                          <a:pt x="738" y="62"/>
                        </a:cubicBezTo>
                        <a:cubicBezTo>
                          <a:pt x="738" y="60"/>
                          <a:pt x="736" y="60"/>
                          <a:pt x="736" y="58"/>
                        </a:cubicBezTo>
                        <a:cubicBezTo>
                          <a:pt x="736" y="49"/>
                          <a:pt x="736" y="49"/>
                          <a:pt x="736" y="49"/>
                        </a:cubicBezTo>
                        <a:cubicBezTo>
                          <a:pt x="734" y="49"/>
                          <a:pt x="734" y="49"/>
                          <a:pt x="734" y="49"/>
                        </a:cubicBezTo>
                        <a:cubicBezTo>
                          <a:pt x="732" y="51"/>
                          <a:pt x="730" y="52"/>
                          <a:pt x="729" y="55"/>
                        </a:cubicBezTo>
                        <a:cubicBezTo>
                          <a:pt x="728" y="57"/>
                          <a:pt x="727" y="59"/>
                          <a:pt x="725" y="59"/>
                        </a:cubicBezTo>
                        <a:cubicBezTo>
                          <a:pt x="724" y="59"/>
                          <a:pt x="724" y="57"/>
                          <a:pt x="723" y="56"/>
                        </a:cubicBezTo>
                        <a:cubicBezTo>
                          <a:pt x="722" y="54"/>
                          <a:pt x="722" y="53"/>
                          <a:pt x="721" y="52"/>
                        </a:cubicBezTo>
                        <a:cubicBezTo>
                          <a:pt x="717" y="57"/>
                          <a:pt x="714" y="59"/>
                          <a:pt x="711" y="64"/>
                        </a:cubicBezTo>
                        <a:cubicBezTo>
                          <a:pt x="710" y="66"/>
                          <a:pt x="709" y="67"/>
                          <a:pt x="708" y="69"/>
                        </a:cubicBezTo>
                        <a:cubicBezTo>
                          <a:pt x="708" y="70"/>
                          <a:pt x="708" y="72"/>
                          <a:pt x="706" y="72"/>
                        </a:cubicBezTo>
                        <a:cubicBezTo>
                          <a:pt x="705" y="72"/>
                          <a:pt x="705" y="71"/>
                          <a:pt x="704" y="71"/>
                        </a:cubicBezTo>
                        <a:cubicBezTo>
                          <a:pt x="701" y="71"/>
                          <a:pt x="700" y="73"/>
                          <a:pt x="698" y="73"/>
                        </a:cubicBezTo>
                        <a:cubicBezTo>
                          <a:pt x="697" y="73"/>
                          <a:pt x="697" y="72"/>
                          <a:pt x="697" y="71"/>
                        </a:cubicBezTo>
                        <a:cubicBezTo>
                          <a:pt x="697" y="66"/>
                          <a:pt x="702" y="65"/>
                          <a:pt x="706" y="64"/>
                        </a:cubicBezTo>
                        <a:cubicBezTo>
                          <a:pt x="708" y="63"/>
                          <a:pt x="707" y="61"/>
                          <a:pt x="708" y="58"/>
                        </a:cubicBezTo>
                        <a:cubicBezTo>
                          <a:pt x="710" y="50"/>
                          <a:pt x="713" y="46"/>
                          <a:pt x="718" y="39"/>
                        </a:cubicBezTo>
                        <a:cubicBezTo>
                          <a:pt x="723" y="34"/>
                          <a:pt x="727" y="32"/>
                          <a:pt x="730" y="26"/>
                        </a:cubicBezTo>
                        <a:cubicBezTo>
                          <a:pt x="731" y="22"/>
                          <a:pt x="730" y="20"/>
                          <a:pt x="731" y="17"/>
                        </a:cubicBezTo>
                        <a:cubicBezTo>
                          <a:pt x="734" y="11"/>
                          <a:pt x="738" y="9"/>
                          <a:pt x="738" y="3"/>
                        </a:cubicBezTo>
                        <a:cubicBezTo>
                          <a:pt x="738" y="2"/>
                          <a:pt x="738" y="2"/>
                          <a:pt x="738" y="1"/>
                        </a:cubicBezTo>
                        <a:cubicBezTo>
                          <a:pt x="732" y="1"/>
                          <a:pt x="732" y="1"/>
                          <a:pt x="732" y="1"/>
                        </a:cubicBezTo>
                        <a:cubicBezTo>
                          <a:pt x="730" y="0"/>
                          <a:pt x="730" y="0"/>
                          <a:pt x="730" y="0"/>
                        </a:cubicBezTo>
                        <a:cubicBezTo>
                          <a:pt x="728" y="4"/>
                          <a:pt x="729" y="7"/>
                          <a:pt x="726" y="10"/>
                        </a:cubicBezTo>
                        <a:cubicBezTo>
                          <a:pt x="725" y="12"/>
                          <a:pt x="723" y="11"/>
                          <a:pt x="722" y="11"/>
                        </a:cubicBezTo>
                        <a:cubicBezTo>
                          <a:pt x="719" y="12"/>
                          <a:pt x="717" y="14"/>
                          <a:pt x="714" y="14"/>
                        </a:cubicBezTo>
                        <a:cubicBezTo>
                          <a:pt x="713" y="14"/>
                          <a:pt x="713" y="13"/>
                          <a:pt x="712" y="13"/>
                        </a:cubicBezTo>
                        <a:cubicBezTo>
                          <a:pt x="712" y="13"/>
                          <a:pt x="712" y="13"/>
                          <a:pt x="712" y="13"/>
                        </a:cubicBezTo>
                        <a:cubicBezTo>
                          <a:pt x="710" y="14"/>
                          <a:pt x="708" y="16"/>
                          <a:pt x="706" y="18"/>
                        </a:cubicBezTo>
                        <a:cubicBezTo>
                          <a:pt x="695" y="27"/>
                          <a:pt x="687" y="30"/>
                          <a:pt x="678" y="41"/>
                        </a:cubicBezTo>
                        <a:cubicBezTo>
                          <a:pt x="674" y="47"/>
                          <a:pt x="671" y="50"/>
                          <a:pt x="665" y="54"/>
                        </a:cubicBezTo>
                        <a:cubicBezTo>
                          <a:pt x="662" y="56"/>
                          <a:pt x="659" y="56"/>
                          <a:pt x="656" y="59"/>
                        </a:cubicBezTo>
                        <a:cubicBezTo>
                          <a:pt x="652" y="62"/>
                          <a:pt x="652" y="65"/>
                          <a:pt x="649" y="69"/>
                        </a:cubicBezTo>
                        <a:cubicBezTo>
                          <a:pt x="648" y="72"/>
                          <a:pt x="646" y="73"/>
                          <a:pt x="644" y="75"/>
                        </a:cubicBezTo>
                        <a:cubicBezTo>
                          <a:pt x="641" y="82"/>
                          <a:pt x="641" y="87"/>
                          <a:pt x="641" y="94"/>
                        </a:cubicBezTo>
                        <a:cubicBezTo>
                          <a:pt x="641" y="97"/>
                          <a:pt x="642" y="98"/>
                          <a:pt x="642" y="101"/>
                        </a:cubicBezTo>
                        <a:cubicBezTo>
                          <a:pt x="641" y="101"/>
                          <a:pt x="641" y="101"/>
                          <a:pt x="641" y="101"/>
                        </a:cubicBezTo>
                        <a:cubicBezTo>
                          <a:pt x="642" y="102"/>
                          <a:pt x="643" y="103"/>
                          <a:pt x="643" y="104"/>
                        </a:cubicBezTo>
                        <a:cubicBezTo>
                          <a:pt x="643" y="115"/>
                          <a:pt x="643" y="115"/>
                          <a:pt x="643" y="115"/>
                        </a:cubicBezTo>
                        <a:cubicBezTo>
                          <a:pt x="640" y="132"/>
                          <a:pt x="640" y="132"/>
                          <a:pt x="640" y="132"/>
                        </a:cubicBezTo>
                        <a:cubicBezTo>
                          <a:pt x="641" y="140"/>
                          <a:pt x="642" y="144"/>
                          <a:pt x="642" y="151"/>
                        </a:cubicBezTo>
                        <a:cubicBezTo>
                          <a:pt x="642" y="159"/>
                          <a:pt x="640" y="163"/>
                          <a:pt x="638" y="171"/>
                        </a:cubicBezTo>
                        <a:cubicBezTo>
                          <a:pt x="637" y="175"/>
                          <a:pt x="638" y="178"/>
                          <a:pt x="636" y="182"/>
                        </a:cubicBezTo>
                        <a:cubicBezTo>
                          <a:pt x="633" y="187"/>
                          <a:pt x="629" y="189"/>
                          <a:pt x="625" y="195"/>
                        </a:cubicBezTo>
                        <a:cubicBezTo>
                          <a:pt x="622" y="201"/>
                          <a:pt x="622" y="205"/>
                          <a:pt x="618" y="211"/>
                        </a:cubicBezTo>
                        <a:cubicBezTo>
                          <a:pt x="611" y="220"/>
                          <a:pt x="606" y="225"/>
                          <a:pt x="601" y="235"/>
                        </a:cubicBezTo>
                        <a:cubicBezTo>
                          <a:pt x="596" y="240"/>
                          <a:pt x="593" y="243"/>
                          <a:pt x="588" y="247"/>
                        </a:cubicBezTo>
                        <a:cubicBezTo>
                          <a:pt x="580" y="252"/>
                          <a:pt x="575" y="258"/>
                          <a:pt x="565" y="258"/>
                        </a:cubicBezTo>
                        <a:cubicBezTo>
                          <a:pt x="563" y="258"/>
                          <a:pt x="562" y="257"/>
                          <a:pt x="559" y="256"/>
                        </a:cubicBezTo>
                        <a:cubicBezTo>
                          <a:pt x="558" y="258"/>
                          <a:pt x="558" y="259"/>
                          <a:pt x="556" y="259"/>
                        </a:cubicBezTo>
                        <a:cubicBezTo>
                          <a:pt x="550" y="259"/>
                          <a:pt x="550" y="259"/>
                          <a:pt x="550" y="259"/>
                        </a:cubicBezTo>
                        <a:cubicBezTo>
                          <a:pt x="548" y="259"/>
                          <a:pt x="546" y="258"/>
                          <a:pt x="544" y="258"/>
                        </a:cubicBezTo>
                        <a:cubicBezTo>
                          <a:pt x="541" y="258"/>
                          <a:pt x="536" y="258"/>
                          <a:pt x="536" y="262"/>
                        </a:cubicBezTo>
                        <a:cubicBezTo>
                          <a:pt x="536" y="269"/>
                          <a:pt x="539" y="272"/>
                          <a:pt x="539" y="279"/>
                        </a:cubicBezTo>
                        <a:cubicBezTo>
                          <a:pt x="539" y="284"/>
                          <a:pt x="540" y="287"/>
                          <a:pt x="537" y="291"/>
                        </a:cubicBezTo>
                        <a:cubicBezTo>
                          <a:pt x="536" y="293"/>
                          <a:pt x="533" y="293"/>
                          <a:pt x="532" y="296"/>
                        </a:cubicBezTo>
                        <a:cubicBezTo>
                          <a:pt x="531" y="300"/>
                          <a:pt x="531" y="302"/>
                          <a:pt x="531" y="306"/>
                        </a:cubicBezTo>
                        <a:cubicBezTo>
                          <a:pt x="530" y="310"/>
                          <a:pt x="530" y="313"/>
                          <a:pt x="528" y="317"/>
                        </a:cubicBezTo>
                        <a:cubicBezTo>
                          <a:pt x="527" y="319"/>
                          <a:pt x="526" y="319"/>
                          <a:pt x="525" y="321"/>
                        </a:cubicBezTo>
                        <a:cubicBezTo>
                          <a:pt x="524" y="322"/>
                          <a:pt x="525" y="324"/>
                          <a:pt x="524" y="326"/>
                        </a:cubicBezTo>
                        <a:cubicBezTo>
                          <a:pt x="522" y="331"/>
                          <a:pt x="518" y="333"/>
                          <a:pt x="518" y="338"/>
                        </a:cubicBezTo>
                        <a:cubicBezTo>
                          <a:pt x="518" y="342"/>
                          <a:pt x="518" y="344"/>
                          <a:pt x="518" y="348"/>
                        </a:cubicBezTo>
                        <a:cubicBezTo>
                          <a:pt x="518" y="355"/>
                          <a:pt x="518" y="355"/>
                          <a:pt x="518" y="355"/>
                        </a:cubicBezTo>
                        <a:cubicBezTo>
                          <a:pt x="518" y="369"/>
                          <a:pt x="509" y="376"/>
                          <a:pt x="505" y="390"/>
                        </a:cubicBezTo>
                        <a:cubicBezTo>
                          <a:pt x="504" y="393"/>
                          <a:pt x="502" y="393"/>
                          <a:pt x="501" y="396"/>
                        </a:cubicBezTo>
                        <a:cubicBezTo>
                          <a:pt x="497" y="408"/>
                          <a:pt x="497" y="415"/>
                          <a:pt x="492" y="426"/>
                        </a:cubicBezTo>
                        <a:cubicBezTo>
                          <a:pt x="487" y="439"/>
                          <a:pt x="480" y="445"/>
                          <a:pt x="471" y="456"/>
                        </a:cubicBezTo>
                        <a:cubicBezTo>
                          <a:pt x="468" y="460"/>
                          <a:pt x="465" y="460"/>
                          <a:pt x="462" y="463"/>
                        </a:cubicBezTo>
                        <a:cubicBezTo>
                          <a:pt x="453" y="473"/>
                          <a:pt x="451" y="482"/>
                          <a:pt x="443" y="494"/>
                        </a:cubicBezTo>
                        <a:cubicBezTo>
                          <a:pt x="439" y="497"/>
                          <a:pt x="437" y="500"/>
                          <a:pt x="433" y="503"/>
                        </a:cubicBezTo>
                        <a:cubicBezTo>
                          <a:pt x="427" y="510"/>
                          <a:pt x="422" y="513"/>
                          <a:pt x="414" y="518"/>
                        </a:cubicBezTo>
                        <a:cubicBezTo>
                          <a:pt x="410" y="519"/>
                          <a:pt x="409" y="522"/>
                          <a:pt x="405" y="524"/>
                        </a:cubicBezTo>
                        <a:cubicBezTo>
                          <a:pt x="402" y="526"/>
                          <a:pt x="400" y="528"/>
                          <a:pt x="397" y="529"/>
                        </a:cubicBezTo>
                        <a:cubicBezTo>
                          <a:pt x="391" y="531"/>
                          <a:pt x="386" y="530"/>
                          <a:pt x="380" y="533"/>
                        </a:cubicBezTo>
                        <a:cubicBezTo>
                          <a:pt x="374" y="536"/>
                          <a:pt x="372" y="541"/>
                          <a:pt x="367" y="546"/>
                        </a:cubicBezTo>
                        <a:cubicBezTo>
                          <a:pt x="363" y="550"/>
                          <a:pt x="360" y="551"/>
                          <a:pt x="354" y="552"/>
                        </a:cubicBezTo>
                        <a:cubicBezTo>
                          <a:pt x="352" y="553"/>
                          <a:pt x="349" y="552"/>
                          <a:pt x="347" y="554"/>
                        </a:cubicBezTo>
                        <a:cubicBezTo>
                          <a:pt x="345" y="556"/>
                          <a:pt x="345" y="558"/>
                          <a:pt x="344" y="561"/>
                        </a:cubicBezTo>
                        <a:cubicBezTo>
                          <a:pt x="341" y="566"/>
                          <a:pt x="339" y="568"/>
                          <a:pt x="336" y="573"/>
                        </a:cubicBezTo>
                        <a:cubicBezTo>
                          <a:pt x="333" y="578"/>
                          <a:pt x="328" y="578"/>
                          <a:pt x="323" y="582"/>
                        </a:cubicBezTo>
                        <a:cubicBezTo>
                          <a:pt x="320" y="585"/>
                          <a:pt x="320" y="588"/>
                          <a:pt x="318" y="590"/>
                        </a:cubicBezTo>
                        <a:cubicBezTo>
                          <a:pt x="311" y="597"/>
                          <a:pt x="308" y="601"/>
                          <a:pt x="302" y="609"/>
                        </a:cubicBezTo>
                        <a:cubicBezTo>
                          <a:pt x="297" y="612"/>
                          <a:pt x="293" y="615"/>
                          <a:pt x="287" y="615"/>
                        </a:cubicBezTo>
                        <a:cubicBezTo>
                          <a:pt x="285" y="615"/>
                          <a:pt x="283" y="614"/>
                          <a:pt x="281" y="614"/>
                        </a:cubicBezTo>
                        <a:cubicBezTo>
                          <a:pt x="279" y="614"/>
                          <a:pt x="278" y="616"/>
                          <a:pt x="277" y="617"/>
                        </a:cubicBezTo>
                        <a:cubicBezTo>
                          <a:pt x="273" y="619"/>
                          <a:pt x="272" y="621"/>
                          <a:pt x="270" y="625"/>
                        </a:cubicBezTo>
                        <a:cubicBezTo>
                          <a:pt x="267" y="632"/>
                          <a:pt x="264" y="635"/>
                          <a:pt x="260" y="642"/>
                        </a:cubicBezTo>
                        <a:cubicBezTo>
                          <a:pt x="258" y="646"/>
                          <a:pt x="258" y="651"/>
                          <a:pt x="254" y="651"/>
                        </a:cubicBezTo>
                        <a:cubicBezTo>
                          <a:pt x="253" y="651"/>
                          <a:pt x="252" y="650"/>
                          <a:pt x="251" y="650"/>
                        </a:cubicBezTo>
                        <a:cubicBezTo>
                          <a:pt x="249" y="650"/>
                          <a:pt x="249" y="652"/>
                          <a:pt x="248" y="653"/>
                        </a:cubicBezTo>
                        <a:cubicBezTo>
                          <a:pt x="245" y="656"/>
                          <a:pt x="244" y="659"/>
                          <a:pt x="240" y="659"/>
                        </a:cubicBezTo>
                        <a:cubicBezTo>
                          <a:pt x="238" y="659"/>
                          <a:pt x="238" y="656"/>
                          <a:pt x="236" y="656"/>
                        </a:cubicBezTo>
                        <a:cubicBezTo>
                          <a:pt x="232" y="656"/>
                          <a:pt x="234" y="661"/>
                          <a:pt x="231" y="663"/>
                        </a:cubicBezTo>
                        <a:cubicBezTo>
                          <a:pt x="228" y="665"/>
                          <a:pt x="225" y="665"/>
                          <a:pt x="221" y="665"/>
                        </a:cubicBezTo>
                        <a:cubicBezTo>
                          <a:pt x="218" y="665"/>
                          <a:pt x="216" y="664"/>
                          <a:pt x="213" y="664"/>
                        </a:cubicBezTo>
                        <a:cubicBezTo>
                          <a:pt x="208" y="664"/>
                          <a:pt x="207" y="669"/>
                          <a:pt x="204" y="673"/>
                        </a:cubicBezTo>
                        <a:cubicBezTo>
                          <a:pt x="201" y="677"/>
                          <a:pt x="197" y="677"/>
                          <a:pt x="192" y="679"/>
                        </a:cubicBezTo>
                        <a:cubicBezTo>
                          <a:pt x="182" y="684"/>
                          <a:pt x="174" y="687"/>
                          <a:pt x="169" y="696"/>
                        </a:cubicBezTo>
                        <a:cubicBezTo>
                          <a:pt x="159" y="711"/>
                          <a:pt x="151" y="717"/>
                          <a:pt x="135" y="725"/>
                        </a:cubicBezTo>
                        <a:cubicBezTo>
                          <a:pt x="130" y="727"/>
                          <a:pt x="129" y="730"/>
                          <a:pt x="124" y="732"/>
                        </a:cubicBezTo>
                        <a:cubicBezTo>
                          <a:pt x="122" y="735"/>
                          <a:pt x="122" y="738"/>
                          <a:pt x="119" y="740"/>
                        </a:cubicBezTo>
                        <a:cubicBezTo>
                          <a:pt x="113" y="747"/>
                          <a:pt x="106" y="747"/>
                          <a:pt x="97" y="747"/>
                        </a:cubicBezTo>
                        <a:cubicBezTo>
                          <a:pt x="93" y="747"/>
                          <a:pt x="93" y="747"/>
                          <a:pt x="93" y="747"/>
                        </a:cubicBezTo>
                        <a:cubicBezTo>
                          <a:pt x="89" y="747"/>
                          <a:pt x="89" y="743"/>
                          <a:pt x="88" y="740"/>
                        </a:cubicBezTo>
                        <a:cubicBezTo>
                          <a:pt x="83" y="744"/>
                          <a:pt x="79" y="745"/>
                          <a:pt x="74" y="747"/>
                        </a:cubicBezTo>
                        <a:cubicBezTo>
                          <a:pt x="70" y="748"/>
                          <a:pt x="68" y="750"/>
                          <a:pt x="65" y="750"/>
                        </a:cubicBezTo>
                        <a:cubicBezTo>
                          <a:pt x="60" y="750"/>
                          <a:pt x="60" y="750"/>
                          <a:pt x="60" y="750"/>
                        </a:cubicBezTo>
                        <a:cubicBezTo>
                          <a:pt x="50" y="748"/>
                          <a:pt x="50" y="748"/>
                          <a:pt x="50" y="748"/>
                        </a:cubicBezTo>
                        <a:cubicBezTo>
                          <a:pt x="48" y="748"/>
                          <a:pt x="48" y="751"/>
                          <a:pt x="47" y="753"/>
                        </a:cubicBezTo>
                        <a:cubicBezTo>
                          <a:pt x="45" y="758"/>
                          <a:pt x="43" y="761"/>
                          <a:pt x="40" y="766"/>
                        </a:cubicBezTo>
                        <a:cubicBezTo>
                          <a:pt x="38" y="770"/>
                          <a:pt x="36" y="771"/>
                          <a:pt x="33" y="775"/>
                        </a:cubicBezTo>
                        <a:cubicBezTo>
                          <a:pt x="32" y="778"/>
                          <a:pt x="32" y="780"/>
                          <a:pt x="30" y="781"/>
                        </a:cubicBezTo>
                        <a:cubicBezTo>
                          <a:pt x="25" y="785"/>
                          <a:pt x="22" y="786"/>
                          <a:pt x="18" y="791"/>
                        </a:cubicBezTo>
                        <a:cubicBezTo>
                          <a:pt x="13" y="795"/>
                          <a:pt x="12" y="799"/>
                          <a:pt x="7" y="803"/>
                        </a:cubicBezTo>
                        <a:cubicBezTo>
                          <a:pt x="4" y="804"/>
                          <a:pt x="2" y="804"/>
                          <a:pt x="0" y="806"/>
                        </a:cubicBezTo>
                        <a:close/>
                      </a:path>
                    </a:pathLst>
                  </a:custGeom>
                  <a:solidFill>
                    <a:srgbClr val="81CCEA">
                      <a:alpha val="20000"/>
                    </a:srgbClr>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67">
                      <a:solidFill>
                        <a:srgbClr val="FFFFFF"/>
                      </a:solidFill>
                      <a:latin typeface="Calibri"/>
                      <a:ea typeface="Calibri"/>
                      <a:cs typeface="Calibri"/>
                      <a:sym typeface="Calibri"/>
                    </a:endParaRPr>
                  </a:p>
                </p:txBody>
              </p:sp>
              <p:sp>
                <p:nvSpPr>
                  <p:cNvPr id="63" name="Google Shape;63;p4"/>
                  <p:cNvSpPr/>
                  <p:nvPr/>
                </p:nvSpPr>
                <p:spPr>
                  <a:xfrm>
                    <a:off x="5019675" y="3025775"/>
                    <a:ext cx="1095375" cy="1033461"/>
                  </a:xfrm>
                  <a:custGeom>
                    <a:avLst/>
                    <a:gdLst/>
                    <a:ahLst/>
                    <a:cxnLst/>
                    <a:rect l="l" t="t" r="r" b="b"/>
                    <a:pathLst>
                      <a:path w="750" h="709" extrusionOk="0">
                        <a:moveTo>
                          <a:pt x="750" y="11"/>
                        </a:moveTo>
                        <a:cubicBezTo>
                          <a:pt x="744" y="18"/>
                          <a:pt x="739" y="24"/>
                          <a:pt x="734" y="33"/>
                        </a:cubicBezTo>
                        <a:cubicBezTo>
                          <a:pt x="731" y="39"/>
                          <a:pt x="727" y="41"/>
                          <a:pt x="727" y="47"/>
                        </a:cubicBezTo>
                        <a:cubicBezTo>
                          <a:pt x="727" y="51"/>
                          <a:pt x="728" y="52"/>
                          <a:pt x="729" y="56"/>
                        </a:cubicBezTo>
                        <a:cubicBezTo>
                          <a:pt x="723" y="57"/>
                          <a:pt x="722" y="62"/>
                          <a:pt x="719" y="67"/>
                        </a:cubicBezTo>
                        <a:cubicBezTo>
                          <a:pt x="717" y="69"/>
                          <a:pt x="716" y="69"/>
                          <a:pt x="715" y="71"/>
                        </a:cubicBezTo>
                        <a:cubicBezTo>
                          <a:pt x="710" y="73"/>
                          <a:pt x="709" y="76"/>
                          <a:pt x="706" y="79"/>
                        </a:cubicBezTo>
                        <a:cubicBezTo>
                          <a:pt x="704" y="81"/>
                          <a:pt x="700" y="80"/>
                          <a:pt x="700" y="83"/>
                        </a:cubicBezTo>
                        <a:cubicBezTo>
                          <a:pt x="700" y="84"/>
                          <a:pt x="701" y="84"/>
                          <a:pt x="701" y="85"/>
                        </a:cubicBezTo>
                        <a:cubicBezTo>
                          <a:pt x="701" y="87"/>
                          <a:pt x="698" y="88"/>
                          <a:pt x="696" y="89"/>
                        </a:cubicBezTo>
                        <a:cubicBezTo>
                          <a:pt x="692" y="92"/>
                          <a:pt x="689" y="95"/>
                          <a:pt x="689" y="101"/>
                        </a:cubicBezTo>
                        <a:cubicBezTo>
                          <a:pt x="689" y="105"/>
                          <a:pt x="692" y="107"/>
                          <a:pt x="692" y="112"/>
                        </a:cubicBezTo>
                        <a:cubicBezTo>
                          <a:pt x="692" y="112"/>
                          <a:pt x="692" y="113"/>
                          <a:pt x="692" y="113"/>
                        </a:cubicBezTo>
                        <a:cubicBezTo>
                          <a:pt x="691" y="110"/>
                          <a:pt x="689" y="107"/>
                          <a:pt x="686" y="107"/>
                        </a:cubicBezTo>
                        <a:cubicBezTo>
                          <a:pt x="684" y="107"/>
                          <a:pt x="683" y="108"/>
                          <a:pt x="681" y="109"/>
                        </a:cubicBezTo>
                        <a:cubicBezTo>
                          <a:pt x="677" y="110"/>
                          <a:pt x="673" y="112"/>
                          <a:pt x="673" y="117"/>
                        </a:cubicBezTo>
                        <a:cubicBezTo>
                          <a:pt x="669" y="117"/>
                          <a:pt x="666" y="119"/>
                          <a:pt x="663" y="123"/>
                        </a:cubicBezTo>
                        <a:cubicBezTo>
                          <a:pt x="661" y="126"/>
                          <a:pt x="659" y="128"/>
                          <a:pt x="659" y="131"/>
                        </a:cubicBezTo>
                        <a:cubicBezTo>
                          <a:pt x="659" y="134"/>
                          <a:pt x="661" y="136"/>
                          <a:pt x="661" y="139"/>
                        </a:cubicBezTo>
                        <a:cubicBezTo>
                          <a:pt x="661" y="143"/>
                          <a:pt x="658" y="144"/>
                          <a:pt x="656" y="147"/>
                        </a:cubicBezTo>
                        <a:cubicBezTo>
                          <a:pt x="652" y="152"/>
                          <a:pt x="652" y="156"/>
                          <a:pt x="649" y="161"/>
                        </a:cubicBezTo>
                        <a:cubicBezTo>
                          <a:pt x="646" y="169"/>
                          <a:pt x="644" y="174"/>
                          <a:pt x="641" y="183"/>
                        </a:cubicBezTo>
                        <a:cubicBezTo>
                          <a:pt x="638" y="191"/>
                          <a:pt x="634" y="195"/>
                          <a:pt x="631" y="203"/>
                        </a:cubicBezTo>
                        <a:cubicBezTo>
                          <a:pt x="629" y="208"/>
                          <a:pt x="628" y="212"/>
                          <a:pt x="625" y="216"/>
                        </a:cubicBezTo>
                        <a:cubicBezTo>
                          <a:pt x="622" y="220"/>
                          <a:pt x="619" y="223"/>
                          <a:pt x="617" y="227"/>
                        </a:cubicBezTo>
                        <a:cubicBezTo>
                          <a:pt x="615" y="230"/>
                          <a:pt x="612" y="232"/>
                          <a:pt x="609" y="232"/>
                        </a:cubicBezTo>
                        <a:cubicBezTo>
                          <a:pt x="607" y="232"/>
                          <a:pt x="607" y="231"/>
                          <a:pt x="606" y="231"/>
                        </a:cubicBezTo>
                        <a:cubicBezTo>
                          <a:pt x="604" y="231"/>
                          <a:pt x="603" y="233"/>
                          <a:pt x="602" y="235"/>
                        </a:cubicBezTo>
                        <a:cubicBezTo>
                          <a:pt x="600" y="238"/>
                          <a:pt x="598" y="241"/>
                          <a:pt x="595" y="244"/>
                        </a:cubicBezTo>
                        <a:cubicBezTo>
                          <a:pt x="594" y="245"/>
                          <a:pt x="594" y="247"/>
                          <a:pt x="592" y="247"/>
                        </a:cubicBezTo>
                        <a:cubicBezTo>
                          <a:pt x="591" y="247"/>
                          <a:pt x="590" y="247"/>
                          <a:pt x="589" y="247"/>
                        </a:cubicBezTo>
                        <a:cubicBezTo>
                          <a:pt x="585" y="247"/>
                          <a:pt x="584" y="249"/>
                          <a:pt x="581" y="251"/>
                        </a:cubicBezTo>
                        <a:cubicBezTo>
                          <a:pt x="574" y="254"/>
                          <a:pt x="569" y="253"/>
                          <a:pt x="563" y="257"/>
                        </a:cubicBezTo>
                        <a:cubicBezTo>
                          <a:pt x="561" y="259"/>
                          <a:pt x="561" y="261"/>
                          <a:pt x="559" y="263"/>
                        </a:cubicBezTo>
                        <a:cubicBezTo>
                          <a:pt x="556" y="265"/>
                          <a:pt x="554" y="265"/>
                          <a:pt x="551" y="266"/>
                        </a:cubicBezTo>
                        <a:cubicBezTo>
                          <a:pt x="548" y="268"/>
                          <a:pt x="548" y="270"/>
                          <a:pt x="547" y="273"/>
                        </a:cubicBezTo>
                        <a:cubicBezTo>
                          <a:pt x="545" y="276"/>
                          <a:pt x="543" y="277"/>
                          <a:pt x="542" y="280"/>
                        </a:cubicBezTo>
                        <a:cubicBezTo>
                          <a:pt x="540" y="286"/>
                          <a:pt x="541" y="289"/>
                          <a:pt x="539" y="294"/>
                        </a:cubicBezTo>
                        <a:cubicBezTo>
                          <a:pt x="536" y="304"/>
                          <a:pt x="534" y="311"/>
                          <a:pt x="534" y="321"/>
                        </a:cubicBezTo>
                        <a:cubicBezTo>
                          <a:pt x="534" y="329"/>
                          <a:pt x="535" y="334"/>
                          <a:pt x="537" y="342"/>
                        </a:cubicBezTo>
                        <a:cubicBezTo>
                          <a:pt x="538" y="347"/>
                          <a:pt x="537" y="350"/>
                          <a:pt x="539" y="355"/>
                        </a:cubicBezTo>
                        <a:cubicBezTo>
                          <a:pt x="541" y="359"/>
                          <a:pt x="546" y="360"/>
                          <a:pt x="548" y="364"/>
                        </a:cubicBezTo>
                        <a:cubicBezTo>
                          <a:pt x="541" y="368"/>
                          <a:pt x="537" y="370"/>
                          <a:pt x="530" y="370"/>
                        </a:cubicBezTo>
                        <a:cubicBezTo>
                          <a:pt x="530" y="371"/>
                          <a:pt x="530" y="371"/>
                          <a:pt x="530" y="371"/>
                        </a:cubicBezTo>
                        <a:cubicBezTo>
                          <a:pt x="531" y="371"/>
                          <a:pt x="531" y="371"/>
                          <a:pt x="532" y="371"/>
                        </a:cubicBezTo>
                        <a:cubicBezTo>
                          <a:pt x="539" y="371"/>
                          <a:pt x="543" y="367"/>
                          <a:pt x="550" y="367"/>
                        </a:cubicBezTo>
                        <a:cubicBezTo>
                          <a:pt x="551" y="367"/>
                          <a:pt x="552" y="368"/>
                          <a:pt x="553" y="368"/>
                        </a:cubicBezTo>
                        <a:cubicBezTo>
                          <a:pt x="555" y="368"/>
                          <a:pt x="556" y="368"/>
                          <a:pt x="557" y="368"/>
                        </a:cubicBezTo>
                        <a:cubicBezTo>
                          <a:pt x="563" y="368"/>
                          <a:pt x="565" y="372"/>
                          <a:pt x="570" y="373"/>
                        </a:cubicBezTo>
                        <a:cubicBezTo>
                          <a:pt x="577" y="375"/>
                          <a:pt x="580" y="378"/>
                          <a:pt x="586" y="381"/>
                        </a:cubicBezTo>
                        <a:cubicBezTo>
                          <a:pt x="589" y="382"/>
                          <a:pt x="591" y="382"/>
                          <a:pt x="593" y="384"/>
                        </a:cubicBezTo>
                        <a:cubicBezTo>
                          <a:pt x="598" y="389"/>
                          <a:pt x="599" y="394"/>
                          <a:pt x="599" y="401"/>
                        </a:cubicBezTo>
                        <a:cubicBezTo>
                          <a:pt x="599" y="410"/>
                          <a:pt x="597" y="417"/>
                          <a:pt x="590" y="424"/>
                        </a:cubicBezTo>
                        <a:cubicBezTo>
                          <a:pt x="586" y="427"/>
                          <a:pt x="583" y="431"/>
                          <a:pt x="578" y="431"/>
                        </a:cubicBezTo>
                        <a:cubicBezTo>
                          <a:pt x="573" y="431"/>
                          <a:pt x="571" y="425"/>
                          <a:pt x="570" y="420"/>
                        </a:cubicBezTo>
                        <a:cubicBezTo>
                          <a:pt x="570" y="416"/>
                          <a:pt x="571" y="413"/>
                          <a:pt x="569" y="410"/>
                        </a:cubicBezTo>
                        <a:cubicBezTo>
                          <a:pt x="568" y="410"/>
                          <a:pt x="568" y="410"/>
                          <a:pt x="568" y="410"/>
                        </a:cubicBezTo>
                        <a:cubicBezTo>
                          <a:pt x="568" y="413"/>
                          <a:pt x="566" y="415"/>
                          <a:pt x="566" y="418"/>
                        </a:cubicBezTo>
                        <a:cubicBezTo>
                          <a:pt x="566" y="424"/>
                          <a:pt x="571" y="427"/>
                          <a:pt x="573" y="432"/>
                        </a:cubicBezTo>
                        <a:cubicBezTo>
                          <a:pt x="572" y="433"/>
                          <a:pt x="571" y="434"/>
                          <a:pt x="569" y="434"/>
                        </a:cubicBezTo>
                        <a:cubicBezTo>
                          <a:pt x="562" y="434"/>
                          <a:pt x="558" y="430"/>
                          <a:pt x="551" y="428"/>
                        </a:cubicBezTo>
                        <a:cubicBezTo>
                          <a:pt x="546" y="426"/>
                          <a:pt x="543" y="424"/>
                          <a:pt x="539" y="421"/>
                        </a:cubicBezTo>
                        <a:cubicBezTo>
                          <a:pt x="537" y="419"/>
                          <a:pt x="538" y="416"/>
                          <a:pt x="536" y="416"/>
                        </a:cubicBezTo>
                        <a:cubicBezTo>
                          <a:pt x="532" y="416"/>
                          <a:pt x="529" y="417"/>
                          <a:pt x="525" y="417"/>
                        </a:cubicBezTo>
                        <a:cubicBezTo>
                          <a:pt x="520" y="417"/>
                          <a:pt x="520" y="417"/>
                          <a:pt x="520" y="417"/>
                        </a:cubicBezTo>
                        <a:cubicBezTo>
                          <a:pt x="491" y="421"/>
                          <a:pt x="491" y="421"/>
                          <a:pt x="491" y="421"/>
                        </a:cubicBezTo>
                        <a:cubicBezTo>
                          <a:pt x="490" y="421"/>
                          <a:pt x="489" y="421"/>
                          <a:pt x="488" y="420"/>
                        </a:cubicBezTo>
                        <a:cubicBezTo>
                          <a:pt x="496" y="414"/>
                          <a:pt x="503" y="414"/>
                          <a:pt x="514" y="413"/>
                        </a:cubicBezTo>
                        <a:cubicBezTo>
                          <a:pt x="519" y="412"/>
                          <a:pt x="522" y="410"/>
                          <a:pt x="527" y="409"/>
                        </a:cubicBezTo>
                        <a:cubicBezTo>
                          <a:pt x="526" y="406"/>
                          <a:pt x="524" y="405"/>
                          <a:pt x="522" y="403"/>
                        </a:cubicBezTo>
                        <a:cubicBezTo>
                          <a:pt x="520" y="402"/>
                          <a:pt x="520" y="399"/>
                          <a:pt x="518" y="399"/>
                        </a:cubicBezTo>
                        <a:cubicBezTo>
                          <a:pt x="516" y="399"/>
                          <a:pt x="516" y="401"/>
                          <a:pt x="515" y="402"/>
                        </a:cubicBezTo>
                        <a:cubicBezTo>
                          <a:pt x="514" y="403"/>
                          <a:pt x="512" y="403"/>
                          <a:pt x="511" y="403"/>
                        </a:cubicBezTo>
                        <a:cubicBezTo>
                          <a:pt x="503" y="403"/>
                          <a:pt x="502" y="394"/>
                          <a:pt x="495" y="392"/>
                        </a:cubicBezTo>
                        <a:cubicBezTo>
                          <a:pt x="494" y="394"/>
                          <a:pt x="494" y="395"/>
                          <a:pt x="493" y="397"/>
                        </a:cubicBezTo>
                        <a:cubicBezTo>
                          <a:pt x="490" y="397"/>
                          <a:pt x="489" y="393"/>
                          <a:pt x="486" y="393"/>
                        </a:cubicBezTo>
                        <a:cubicBezTo>
                          <a:pt x="484" y="393"/>
                          <a:pt x="485" y="396"/>
                          <a:pt x="485" y="397"/>
                        </a:cubicBezTo>
                        <a:cubicBezTo>
                          <a:pt x="484" y="399"/>
                          <a:pt x="483" y="399"/>
                          <a:pt x="482" y="400"/>
                        </a:cubicBezTo>
                        <a:cubicBezTo>
                          <a:pt x="480" y="404"/>
                          <a:pt x="478" y="407"/>
                          <a:pt x="478" y="411"/>
                        </a:cubicBezTo>
                        <a:cubicBezTo>
                          <a:pt x="478" y="416"/>
                          <a:pt x="481" y="418"/>
                          <a:pt x="481" y="422"/>
                        </a:cubicBezTo>
                        <a:cubicBezTo>
                          <a:pt x="483" y="421"/>
                          <a:pt x="484" y="420"/>
                          <a:pt x="486" y="419"/>
                        </a:cubicBezTo>
                        <a:cubicBezTo>
                          <a:pt x="487" y="420"/>
                          <a:pt x="488" y="421"/>
                          <a:pt x="488" y="423"/>
                        </a:cubicBezTo>
                        <a:cubicBezTo>
                          <a:pt x="488" y="423"/>
                          <a:pt x="488" y="423"/>
                          <a:pt x="488" y="423"/>
                        </a:cubicBezTo>
                        <a:cubicBezTo>
                          <a:pt x="483" y="423"/>
                          <a:pt x="480" y="426"/>
                          <a:pt x="475" y="426"/>
                        </a:cubicBezTo>
                        <a:cubicBezTo>
                          <a:pt x="467" y="428"/>
                          <a:pt x="463" y="430"/>
                          <a:pt x="456" y="432"/>
                        </a:cubicBezTo>
                        <a:cubicBezTo>
                          <a:pt x="452" y="434"/>
                          <a:pt x="449" y="433"/>
                          <a:pt x="446" y="435"/>
                        </a:cubicBezTo>
                        <a:cubicBezTo>
                          <a:pt x="442" y="437"/>
                          <a:pt x="441" y="439"/>
                          <a:pt x="437" y="441"/>
                        </a:cubicBezTo>
                        <a:cubicBezTo>
                          <a:pt x="428" y="446"/>
                          <a:pt x="423" y="448"/>
                          <a:pt x="414" y="453"/>
                        </a:cubicBezTo>
                        <a:cubicBezTo>
                          <a:pt x="410" y="455"/>
                          <a:pt x="408" y="457"/>
                          <a:pt x="403" y="459"/>
                        </a:cubicBezTo>
                        <a:cubicBezTo>
                          <a:pt x="400" y="463"/>
                          <a:pt x="398" y="463"/>
                          <a:pt x="394" y="466"/>
                        </a:cubicBezTo>
                        <a:cubicBezTo>
                          <a:pt x="381" y="474"/>
                          <a:pt x="372" y="477"/>
                          <a:pt x="359" y="486"/>
                        </a:cubicBezTo>
                        <a:cubicBezTo>
                          <a:pt x="355" y="488"/>
                          <a:pt x="352" y="489"/>
                          <a:pt x="349" y="491"/>
                        </a:cubicBezTo>
                        <a:cubicBezTo>
                          <a:pt x="338" y="500"/>
                          <a:pt x="333" y="507"/>
                          <a:pt x="321" y="514"/>
                        </a:cubicBezTo>
                        <a:cubicBezTo>
                          <a:pt x="314" y="519"/>
                          <a:pt x="311" y="524"/>
                          <a:pt x="307" y="531"/>
                        </a:cubicBezTo>
                        <a:cubicBezTo>
                          <a:pt x="305" y="535"/>
                          <a:pt x="302" y="537"/>
                          <a:pt x="302" y="541"/>
                        </a:cubicBezTo>
                        <a:cubicBezTo>
                          <a:pt x="302" y="544"/>
                          <a:pt x="305" y="545"/>
                          <a:pt x="305" y="548"/>
                        </a:cubicBezTo>
                        <a:cubicBezTo>
                          <a:pt x="305" y="553"/>
                          <a:pt x="301" y="555"/>
                          <a:pt x="299" y="560"/>
                        </a:cubicBezTo>
                        <a:cubicBezTo>
                          <a:pt x="292" y="572"/>
                          <a:pt x="288" y="579"/>
                          <a:pt x="288" y="592"/>
                        </a:cubicBezTo>
                        <a:cubicBezTo>
                          <a:pt x="288" y="597"/>
                          <a:pt x="288" y="597"/>
                          <a:pt x="288" y="597"/>
                        </a:cubicBezTo>
                        <a:cubicBezTo>
                          <a:pt x="291" y="615"/>
                          <a:pt x="291" y="615"/>
                          <a:pt x="291" y="615"/>
                        </a:cubicBezTo>
                        <a:cubicBezTo>
                          <a:pt x="291" y="618"/>
                          <a:pt x="290" y="620"/>
                          <a:pt x="290" y="623"/>
                        </a:cubicBezTo>
                        <a:cubicBezTo>
                          <a:pt x="290" y="626"/>
                          <a:pt x="290" y="628"/>
                          <a:pt x="290" y="632"/>
                        </a:cubicBezTo>
                        <a:cubicBezTo>
                          <a:pt x="290" y="633"/>
                          <a:pt x="290" y="634"/>
                          <a:pt x="290" y="635"/>
                        </a:cubicBezTo>
                        <a:cubicBezTo>
                          <a:pt x="290" y="641"/>
                          <a:pt x="290" y="641"/>
                          <a:pt x="290" y="641"/>
                        </a:cubicBezTo>
                        <a:cubicBezTo>
                          <a:pt x="290" y="651"/>
                          <a:pt x="288" y="657"/>
                          <a:pt x="285" y="664"/>
                        </a:cubicBezTo>
                        <a:cubicBezTo>
                          <a:pt x="285" y="664"/>
                          <a:pt x="285" y="664"/>
                          <a:pt x="285" y="664"/>
                        </a:cubicBezTo>
                        <a:cubicBezTo>
                          <a:pt x="278" y="660"/>
                          <a:pt x="272" y="662"/>
                          <a:pt x="263" y="660"/>
                        </a:cubicBezTo>
                        <a:cubicBezTo>
                          <a:pt x="258" y="659"/>
                          <a:pt x="255" y="657"/>
                          <a:pt x="249" y="656"/>
                        </a:cubicBezTo>
                        <a:cubicBezTo>
                          <a:pt x="245" y="656"/>
                          <a:pt x="243" y="652"/>
                          <a:pt x="240" y="652"/>
                        </a:cubicBezTo>
                        <a:cubicBezTo>
                          <a:pt x="237" y="652"/>
                          <a:pt x="236" y="656"/>
                          <a:pt x="233" y="656"/>
                        </a:cubicBezTo>
                        <a:cubicBezTo>
                          <a:pt x="230" y="656"/>
                          <a:pt x="228" y="654"/>
                          <a:pt x="225" y="654"/>
                        </a:cubicBezTo>
                        <a:cubicBezTo>
                          <a:pt x="220" y="654"/>
                          <a:pt x="220" y="654"/>
                          <a:pt x="220" y="654"/>
                        </a:cubicBezTo>
                        <a:cubicBezTo>
                          <a:pt x="216" y="654"/>
                          <a:pt x="214" y="653"/>
                          <a:pt x="212" y="655"/>
                        </a:cubicBezTo>
                        <a:cubicBezTo>
                          <a:pt x="211" y="656"/>
                          <a:pt x="211" y="659"/>
                          <a:pt x="209" y="659"/>
                        </a:cubicBezTo>
                        <a:cubicBezTo>
                          <a:pt x="208" y="659"/>
                          <a:pt x="208" y="658"/>
                          <a:pt x="207" y="657"/>
                        </a:cubicBezTo>
                        <a:cubicBezTo>
                          <a:pt x="205" y="660"/>
                          <a:pt x="202" y="660"/>
                          <a:pt x="202" y="663"/>
                        </a:cubicBezTo>
                        <a:cubicBezTo>
                          <a:pt x="202" y="665"/>
                          <a:pt x="203" y="665"/>
                          <a:pt x="203" y="666"/>
                        </a:cubicBezTo>
                        <a:cubicBezTo>
                          <a:pt x="203" y="669"/>
                          <a:pt x="200" y="670"/>
                          <a:pt x="198" y="671"/>
                        </a:cubicBezTo>
                        <a:cubicBezTo>
                          <a:pt x="198" y="673"/>
                          <a:pt x="198" y="674"/>
                          <a:pt x="198" y="677"/>
                        </a:cubicBezTo>
                        <a:cubicBezTo>
                          <a:pt x="198" y="678"/>
                          <a:pt x="198" y="678"/>
                          <a:pt x="198" y="678"/>
                        </a:cubicBezTo>
                        <a:cubicBezTo>
                          <a:pt x="198" y="681"/>
                          <a:pt x="198" y="683"/>
                          <a:pt x="198" y="685"/>
                        </a:cubicBezTo>
                        <a:cubicBezTo>
                          <a:pt x="198" y="689"/>
                          <a:pt x="193" y="690"/>
                          <a:pt x="193" y="694"/>
                        </a:cubicBezTo>
                        <a:cubicBezTo>
                          <a:pt x="193" y="696"/>
                          <a:pt x="195" y="697"/>
                          <a:pt x="195" y="699"/>
                        </a:cubicBezTo>
                        <a:cubicBezTo>
                          <a:pt x="195" y="699"/>
                          <a:pt x="195" y="700"/>
                          <a:pt x="195" y="700"/>
                        </a:cubicBezTo>
                        <a:cubicBezTo>
                          <a:pt x="190" y="701"/>
                          <a:pt x="186" y="700"/>
                          <a:pt x="182" y="703"/>
                        </a:cubicBezTo>
                        <a:cubicBezTo>
                          <a:pt x="179" y="705"/>
                          <a:pt x="179" y="709"/>
                          <a:pt x="176" y="709"/>
                        </a:cubicBezTo>
                        <a:cubicBezTo>
                          <a:pt x="173" y="709"/>
                          <a:pt x="171" y="706"/>
                          <a:pt x="168" y="706"/>
                        </a:cubicBezTo>
                        <a:cubicBezTo>
                          <a:pt x="163" y="698"/>
                          <a:pt x="161" y="693"/>
                          <a:pt x="159" y="685"/>
                        </a:cubicBezTo>
                        <a:cubicBezTo>
                          <a:pt x="158" y="682"/>
                          <a:pt x="157" y="681"/>
                          <a:pt x="157" y="678"/>
                        </a:cubicBezTo>
                        <a:cubicBezTo>
                          <a:pt x="157" y="673"/>
                          <a:pt x="163" y="673"/>
                          <a:pt x="163" y="668"/>
                        </a:cubicBezTo>
                        <a:cubicBezTo>
                          <a:pt x="163" y="664"/>
                          <a:pt x="158" y="662"/>
                          <a:pt x="158" y="658"/>
                        </a:cubicBezTo>
                        <a:cubicBezTo>
                          <a:pt x="158" y="658"/>
                          <a:pt x="158" y="658"/>
                          <a:pt x="157" y="658"/>
                        </a:cubicBezTo>
                        <a:cubicBezTo>
                          <a:pt x="147" y="658"/>
                          <a:pt x="143" y="663"/>
                          <a:pt x="133" y="665"/>
                        </a:cubicBezTo>
                        <a:cubicBezTo>
                          <a:pt x="130" y="665"/>
                          <a:pt x="128" y="664"/>
                          <a:pt x="125" y="665"/>
                        </a:cubicBezTo>
                        <a:cubicBezTo>
                          <a:pt x="123" y="665"/>
                          <a:pt x="123" y="666"/>
                          <a:pt x="122" y="666"/>
                        </a:cubicBezTo>
                        <a:cubicBezTo>
                          <a:pt x="116" y="666"/>
                          <a:pt x="118" y="657"/>
                          <a:pt x="114" y="654"/>
                        </a:cubicBezTo>
                        <a:cubicBezTo>
                          <a:pt x="109" y="650"/>
                          <a:pt x="106" y="647"/>
                          <a:pt x="104" y="641"/>
                        </a:cubicBezTo>
                        <a:cubicBezTo>
                          <a:pt x="103" y="639"/>
                          <a:pt x="104" y="637"/>
                          <a:pt x="103" y="634"/>
                        </a:cubicBezTo>
                        <a:cubicBezTo>
                          <a:pt x="101" y="625"/>
                          <a:pt x="96" y="621"/>
                          <a:pt x="96" y="612"/>
                        </a:cubicBezTo>
                        <a:cubicBezTo>
                          <a:pt x="96" y="608"/>
                          <a:pt x="96" y="608"/>
                          <a:pt x="96" y="608"/>
                        </a:cubicBezTo>
                        <a:cubicBezTo>
                          <a:pt x="96" y="605"/>
                          <a:pt x="97" y="603"/>
                          <a:pt x="96" y="600"/>
                        </a:cubicBezTo>
                        <a:cubicBezTo>
                          <a:pt x="94" y="597"/>
                          <a:pt x="90" y="598"/>
                          <a:pt x="87" y="598"/>
                        </a:cubicBezTo>
                        <a:cubicBezTo>
                          <a:pt x="83" y="598"/>
                          <a:pt x="82" y="603"/>
                          <a:pt x="77" y="603"/>
                        </a:cubicBezTo>
                        <a:cubicBezTo>
                          <a:pt x="72" y="603"/>
                          <a:pt x="68" y="600"/>
                          <a:pt x="64" y="596"/>
                        </a:cubicBezTo>
                        <a:cubicBezTo>
                          <a:pt x="64" y="597"/>
                          <a:pt x="63" y="598"/>
                          <a:pt x="63" y="598"/>
                        </a:cubicBezTo>
                        <a:cubicBezTo>
                          <a:pt x="63" y="603"/>
                          <a:pt x="63" y="606"/>
                          <a:pt x="63" y="611"/>
                        </a:cubicBezTo>
                        <a:cubicBezTo>
                          <a:pt x="65" y="613"/>
                          <a:pt x="65" y="614"/>
                          <a:pt x="67" y="616"/>
                        </a:cubicBezTo>
                        <a:cubicBezTo>
                          <a:pt x="64" y="617"/>
                          <a:pt x="63" y="619"/>
                          <a:pt x="60" y="619"/>
                        </a:cubicBezTo>
                        <a:cubicBezTo>
                          <a:pt x="59" y="619"/>
                          <a:pt x="58" y="617"/>
                          <a:pt x="57" y="617"/>
                        </a:cubicBezTo>
                        <a:cubicBezTo>
                          <a:pt x="40" y="617"/>
                          <a:pt x="40" y="617"/>
                          <a:pt x="40" y="617"/>
                        </a:cubicBezTo>
                        <a:cubicBezTo>
                          <a:pt x="35" y="617"/>
                          <a:pt x="33" y="623"/>
                          <a:pt x="28" y="623"/>
                        </a:cubicBezTo>
                        <a:cubicBezTo>
                          <a:pt x="26" y="623"/>
                          <a:pt x="26" y="623"/>
                          <a:pt x="26" y="623"/>
                        </a:cubicBezTo>
                        <a:cubicBezTo>
                          <a:pt x="26" y="620"/>
                          <a:pt x="24" y="619"/>
                          <a:pt x="24" y="616"/>
                        </a:cubicBezTo>
                        <a:cubicBezTo>
                          <a:pt x="23" y="613"/>
                          <a:pt x="23" y="610"/>
                          <a:pt x="21" y="610"/>
                        </a:cubicBezTo>
                        <a:cubicBezTo>
                          <a:pt x="15" y="610"/>
                          <a:pt x="12" y="612"/>
                          <a:pt x="7" y="612"/>
                        </a:cubicBezTo>
                        <a:cubicBezTo>
                          <a:pt x="7" y="613"/>
                          <a:pt x="7" y="613"/>
                          <a:pt x="7" y="614"/>
                        </a:cubicBezTo>
                        <a:cubicBezTo>
                          <a:pt x="7" y="617"/>
                          <a:pt x="7" y="618"/>
                          <a:pt x="7" y="621"/>
                        </a:cubicBezTo>
                        <a:cubicBezTo>
                          <a:pt x="7" y="622"/>
                          <a:pt x="7" y="623"/>
                          <a:pt x="7" y="624"/>
                        </a:cubicBezTo>
                        <a:cubicBezTo>
                          <a:pt x="2" y="618"/>
                          <a:pt x="0" y="613"/>
                          <a:pt x="0" y="606"/>
                        </a:cubicBezTo>
                        <a:cubicBezTo>
                          <a:pt x="0" y="602"/>
                          <a:pt x="4" y="600"/>
                          <a:pt x="4" y="596"/>
                        </a:cubicBezTo>
                        <a:cubicBezTo>
                          <a:pt x="4" y="595"/>
                          <a:pt x="3" y="594"/>
                          <a:pt x="3" y="592"/>
                        </a:cubicBezTo>
                        <a:cubicBezTo>
                          <a:pt x="3" y="590"/>
                          <a:pt x="3" y="589"/>
                          <a:pt x="3" y="587"/>
                        </a:cubicBezTo>
                        <a:cubicBezTo>
                          <a:pt x="3" y="586"/>
                          <a:pt x="2" y="586"/>
                          <a:pt x="2" y="584"/>
                        </a:cubicBezTo>
                        <a:cubicBezTo>
                          <a:pt x="2" y="583"/>
                          <a:pt x="2" y="582"/>
                          <a:pt x="2" y="580"/>
                        </a:cubicBezTo>
                        <a:cubicBezTo>
                          <a:pt x="8" y="576"/>
                          <a:pt x="14" y="580"/>
                          <a:pt x="21" y="576"/>
                        </a:cubicBezTo>
                        <a:cubicBezTo>
                          <a:pt x="23" y="575"/>
                          <a:pt x="23" y="573"/>
                          <a:pt x="24" y="570"/>
                        </a:cubicBezTo>
                        <a:cubicBezTo>
                          <a:pt x="25" y="568"/>
                          <a:pt x="27" y="567"/>
                          <a:pt x="28" y="564"/>
                        </a:cubicBezTo>
                        <a:cubicBezTo>
                          <a:pt x="28" y="562"/>
                          <a:pt x="29" y="562"/>
                          <a:pt x="29" y="560"/>
                        </a:cubicBezTo>
                        <a:cubicBezTo>
                          <a:pt x="29" y="559"/>
                          <a:pt x="29" y="559"/>
                          <a:pt x="29" y="558"/>
                        </a:cubicBezTo>
                        <a:cubicBezTo>
                          <a:pt x="29" y="558"/>
                          <a:pt x="29" y="557"/>
                          <a:pt x="29" y="556"/>
                        </a:cubicBezTo>
                        <a:cubicBezTo>
                          <a:pt x="29" y="554"/>
                          <a:pt x="32" y="554"/>
                          <a:pt x="32" y="551"/>
                        </a:cubicBezTo>
                        <a:cubicBezTo>
                          <a:pt x="32" y="549"/>
                          <a:pt x="34" y="547"/>
                          <a:pt x="34" y="544"/>
                        </a:cubicBezTo>
                        <a:cubicBezTo>
                          <a:pt x="34" y="538"/>
                          <a:pt x="34" y="538"/>
                          <a:pt x="34" y="538"/>
                        </a:cubicBezTo>
                        <a:cubicBezTo>
                          <a:pt x="34" y="535"/>
                          <a:pt x="34" y="534"/>
                          <a:pt x="35" y="531"/>
                        </a:cubicBezTo>
                        <a:cubicBezTo>
                          <a:pt x="35" y="528"/>
                          <a:pt x="35" y="528"/>
                          <a:pt x="35" y="528"/>
                        </a:cubicBezTo>
                        <a:cubicBezTo>
                          <a:pt x="35" y="526"/>
                          <a:pt x="35" y="525"/>
                          <a:pt x="35" y="523"/>
                        </a:cubicBezTo>
                        <a:cubicBezTo>
                          <a:pt x="35" y="513"/>
                          <a:pt x="35" y="513"/>
                          <a:pt x="35" y="513"/>
                        </a:cubicBezTo>
                        <a:cubicBezTo>
                          <a:pt x="35" y="508"/>
                          <a:pt x="30" y="507"/>
                          <a:pt x="30" y="502"/>
                        </a:cubicBezTo>
                        <a:cubicBezTo>
                          <a:pt x="30" y="501"/>
                          <a:pt x="32" y="501"/>
                          <a:pt x="33" y="500"/>
                        </a:cubicBezTo>
                        <a:cubicBezTo>
                          <a:pt x="36" y="495"/>
                          <a:pt x="37" y="492"/>
                          <a:pt x="40" y="488"/>
                        </a:cubicBezTo>
                        <a:cubicBezTo>
                          <a:pt x="41" y="486"/>
                          <a:pt x="42" y="486"/>
                          <a:pt x="43" y="485"/>
                        </a:cubicBezTo>
                        <a:cubicBezTo>
                          <a:pt x="44" y="482"/>
                          <a:pt x="45" y="480"/>
                          <a:pt x="46" y="477"/>
                        </a:cubicBezTo>
                        <a:cubicBezTo>
                          <a:pt x="46" y="475"/>
                          <a:pt x="48" y="475"/>
                          <a:pt x="49" y="474"/>
                        </a:cubicBezTo>
                        <a:cubicBezTo>
                          <a:pt x="50" y="471"/>
                          <a:pt x="51" y="469"/>
                          <a:pt x="53" y="469"/>
                        </a:cubicBezTo>
                        <a:cubicBezTo>
                          <a:pt x="53" y="466"/>
                          <a:pt x="55" y="463"/>
                          <a:pt x="57" y="462"/>
                        </a:cubicBezTo>
                        <a:cubicBezTo>
                          <a:pt x="57" y="461"/>
                          <a:pt x="56" y="461"/>
                          <a:pt x="56" y="459"/>
                        </a:cubicBezTo>
                        <a:cubicBezTo>
                          <a:pt x="56" y="458"/>
                          <a:pt x="57" y="457"/>
                          <a:pt x="57" y="455"/>
                        </a:cubicBezTo>
                        <a:cubicBezTo>
                          <a:pt x="57" y="452"/>
                          <a:pt x="56" y="451"/>
                          <a:pt x="56" y="447"/>
                        </a:cubicBezTo>
                        <a:cubicBezTo>
                          <a:pt x="56" y="447"/>
                          <a:pt x="56" y="447"/>
                          <a:pt x="56" y="447"/>
                        </a:cubicBezTo>
                        <a:cubicBezTo>
                          <a:pt x="59" y="444"/>
                          <a:pt x="62" y="443"/>
                          <a:pt x="64" y="438"/>
                        </a:cubicBezTo>
                        <a:cubicBezTo>
                          <a:pt x="65" y="436"/>
                          <a:pt x="66" y="433"/>
                          <a:pt x="69" y="432"/>
                        </a:cubicBezTo>
                        <a:cubicBezTo>
                          <a:pt x="71" y="432"/>
                          <a:pt x="71" y="429"/>
                          <a:pt x="73" y="428"/>
                        </a:cubicBezTo>
                        <a:cubicBezTo>
                          <a:pt x="74" y="427"/>
                          <a:pt x="75" y="428"/>
                          <a:pt x="76" y="426"/>
                        </a:cubicBezTo>
                        <a:cubicBezTo>
                          <a:pt x="79" y="423"/>
                          <a:pt x="79" y="418"/>
                          <a:pt x="83" y="418"/>
                        </a:cubicBezTo>
                        <a:cubicBezTo>
                          <a:pt x="83" y="418"/>
                          <a:pt x="84" y="419"/>
                          <a:pt x="84" y="419"/>
                        </a:cubicBezTo>
                        <a:cubicBezTo>
                          <a:pt x="86" y="419"/>
                          <a:pt x="85" y="417"/>
                          <a:pt x="86" y="416"/>
                        </a:cubicBezTo>
                        <a:cubicBezTo>
                          <a:pt x="87" y="414"/>
                          <a:pt x="89" y="414"/>
                          <a:pt x="91" y="412"/>
                        </a:cubicBezTo>
                        <a:cubicBezTo>
                          <a:pt x="93" y="409"/>
                          <a:pt x="96" y="409"/>
                          <a:pt x="98" y="406"/>
                        </a:cubicBezTo>
                        <a:cubicBezTo>
                          <a:pt x="101" y="404"/>
                          <a:pt x="100" y="400"/>
                          <a:pt x="102" y="398"/>
                        </a:cubicBezTo>
                        <a:cubicBezTo>
                          <a:pt x="104" y="396"/>
                          <a:pt x="107" y="395"/>
                          <a:pt x="107" y="392"/>
                        </a:cubicBezTo>
                        <a:cubicBezTo>
                          <a:pt x="107" y="388"/>
                          <a:pt x="107" y="388"/>
                          <a:pt x="107" y="388"/>
                        </a:cubicBezTo>
                        <a:cubicBezTo>
                          <a:pt x="107" y="384"/>
                          <a:pt x="112" y="384"/>
                          <a:pt x="115" y="382"/>
                        </a:cubicBezTo>
                        <a:cubicBezTo>
                          <a:pt x="118" y="380"/>
                          <a:pt x="118" y="378"/>
                          <a:pt x="118" y="375"/>
                        </a:cubicBezTo>
                        <a:cubicBezTo>
                          <a:pt x="118" y="372"/>
                          <a:pt x="117" y="371"/>
                          <a:pt x="117" y="368"/>
                        </a:cubicBezTo>
                        <a:cubicBezTo>
                          <a:pt x="117" y="366"/>
                          <a:pt x="121" y="366"/>
                          <a:pt x="123" y="364"/>
                        </a:cubicBezTo>
                        <a:cubicBezTo>
                          <a:pt x="125" y="363"/>
                          <a:pt x="125" y="361"/>
                          <a:pt x="127" y="360"/>
                        </a:cubicBezTo>
                        <a:cubicBezTo>
                          <a:pt x="131" y="358"/>
                          <a:pt x="134" y="358"/>
                          <a:pt x="136" y="354"/>
                        </a:cubicBezTo>
                        <a:cubicBezTo>
                          <a:pt x="137" y="352"/>
                          <a:pt x="137" y="350"/>
                          <a:pt x="138" y="349"/>
                        </a:cubicBezTo>
                        <a:cubicBezTo>
                          <a:pt x="141" y="345"/>
                          <a:pt x="145" y="346"/>
                          <a:pt x="150" y="345"/>
                        </a:cubicBezTo>
                        <a:cubicBezTo>
                          <a:pt x="152" y="345"/>
                          <a:pt x="153" y="343"/>
                          <a:pt x="154" y="343"/>
                        </a:cubicBezTo>
                        <a:cubicBezTo>
                          <a:pt x="157" y="343"/>
                          <a:pt x="157" y="346"/>
                          <a:pt x="160" y="346"/>
                        </a:cubicBezTo>
                        <a:cubicBezTo>
                          <a:pt x="164" y="346"/>
                          <a:pt x="164" y="341"/>
                          <a:pt x="168" y="339"/>
                        </a:cubicBezTo>
                        <a:cubicBezTo>
                          <a:pt x="171" y="337"/>
                          <a:pt x="173" y="337"/>
                          <a:pt x="175" y="334"/>
                        </a:cubicBezTo>
                        <a:cubicBezTo>
                          <a:pt x="177" y="333"/>
                          <a:pt x="176" y="331"/>
                          <a:pt x="178" y="330"/>
                        </a:cubicBezTo>
                        <a:cubicBezTo>
                          <a:pt x="179" y="329"/>
                          <a:pt x="181" y="330"/>
                          <a:pt x="182" y="329"/>
                        </a:cubicBezTo>
                        <a:cubicBezTo>
                          <a:pt x="184" y="328"/>
                          <a:pt x="184" y="325"/>
                          <a:pt x="187" y="325"/>
                        </a:cubicBezTo>
                        <a:cubicBezTo>
                          <a:pt x="189" y="325"/>
                          <a:pt x="190" y="327"/>
                          <a:pt x="192" y="327"/>
                        </a:cubicBezTo>
                        <a:cubicBezTo>
                          <a:pt x="192" y="327"/>
                          <a:pt x="193" y="326"/>
                          <a:pt x="193" y="326"/>
                        </a:cubicBezTo>
                        <a:cubicBezTo>
                          <a:pt x="196" y="326"/>
                          <a:pt x="196" y="330"/>
                          <a:pt x="198" y="330"/>
                        </a:cubicBezTo>
                        <a:cubicBezTo>
                          <a:pt x="201" y="330"/>
                          <a:pt x="201" y="326"/>
                          <a:pt x="202" y="324"/>
                        </a:cubicBezTo>
                        <a:cubicBezTo>
                          <a:pt x="203" y="322"/>
                          <a:pt x="205" y="321"/>
                          <a:pt x="205" y="319"/>
                        </a:cubicBezTo>
                        <a:cubicBezTo>
                          <a:pt x="206" y="317"/>
                          <a:pt x="206" y="315"/>
                          <a:pt x="208" y="313"/>
                        </a:cubicBezTo>
                        <a:cubicBezTo>
                          <a:pt x="211" y="310"/>
                          <a:pt x="216" y="310"/>
                          <a:pt x="216" y="305"/>
                        </a:cubicBezTo>
                        <a:cubicBezTo>
                          <a:pt x="217" y="305"/>
                          <a:pt x="217" y="305"/>
                          <a:pt x="217" y="305"/>
                        </a:cubicBezTo>
                        <a:cubicBezTo>
                          <a:pt x="218" y="305"/>
                          <a:pt x="219" y="305"/>
                          <a:pt x="220" y="305"/>
                        </a:cubicBezTo>
                        <a:cubicBezTo>
                          <a:pt x="223" y="305"/>
                          <a:pt x="224" y="301"/>
                          <a:pt x="227" y="301"/>
                        </a:cubicBezTo>
                        <a:cubicBezTo>
                          <a:pt x="229" y="301"/>
                          <a:pt x="229" y="301"/>
                          <a:pt x="230" y="301"/>
                        </a:cubicBezTo>
                        <a:cubicBezTo>
                          <a:pt x="236" y="301"/>
                          <a:pt x="237" y="296"/>
                          <a:pt x="242" y="294"/>
                        </a:cubicBezTo>
                        <a:cubicBezTo>
                          <a:pt x="242" y="293"/>
                          <a:pt x="242" y="293"/>
                          <a:pt x="242" y="292"/>
                        </a:cubicBezTo>
                        <a:cubicBezTo>
                          <a:pt x="242" y="289"/>
                          <a:pt x="244" y="287"/>
                          <a:pt x="247" y="285"/>
                        </a:cubicBezTo>
                        <a:cubicBezTo>
                          <a:pt x="249" y="283"/>
                          <a:pt x="250" y="280"/>
                          <a:pt x="252" y="280"/>
                        </a:cubicBezTo>
                        <a:cubicBezTo>
                          <a:pt x="254" y="280"/>
                          <a:pt x="255" y="283"/>
                          <a:pt x="255" y="285"/>
                        </a:cubicBezTo>
                        <a:cubicBezTo>
                          <a:pt x="260" y="284"/>
                          <a:pt x="262" y="279"/>
                          <a:pt x="264" y="274"/>
                        </a:cubicBezTo>
                        <a:cubicBezTo>
                          <a:pt x="266" y="272"/>
                          <a:pt x="269" y="272"/>
                          <a:pt x="269" y="269"/>
                        </a:cubicBezTo>
                        <a:cubicBezTo>
                          <a:pt x="269" y="268"/>
                          <a:pt x="268" y="268"/>
                          <a:pt x="268" y="267"/>
                        </a:cubicBezTo>
                        <a:cubicBezTo>
                          <a:pt x="268" y="262"/>
                          <a:pt x="272" y="260"/>
                          <a:pt x="275" y="258"/>
                        </a:cubicBezTo>
                        <a:cubicBezTo>
                          <a:pt x="278" y="257"/>
                          <a:pt x="278" y="254"/>
                          <a:pt x="281" y="254"/>
                        </a:cubicBezTo>
                        <a:cubicBezTo>
                          <a:pt x="282" y="254"/>
                          <a:pt x="282" y="255"/>
                          <a:pt x="283" y="255"/>
                        </a:cubicBezTo>
                        <a:cubicBezTo>
                          <a:pt x="286" y="255"/>
                          <a:pt x="287" y="251"/>
                          <a:pt x="290" y="251"/>
                        </a:cubicBezTo>
                        <a:cubicBezTo>
                          <a:pt x="297" y="248"/>
                          <a:pt x="299" y="241"/>
                          <a:pt x="302" y="234"/>
                        </a:cubicBezTo>
                        <a:cubicBezTo>
                          <a:pt x="304" y="231"/>
                          <a:pt x="306" y="231"/>
                          <a:pt x="309" y="229"/>
                        </a:cubicBezTo>
                        <a:cubicBezTo>
                          <a:pt x="311" y="227"/>
                          <a:pt x="311" y="223"/>
                          <a:pt x="314" y="223"/>
                        </a:cubicBezTo>
                        <a:cubicBezTo>
                          <a:pt x="315" y="223"/>
                          <a:pt x="315" y="224"/>
                          <a:pt x="316" y="224"/>
                        </a:cubicBezTo>
                        <a:cubicBezTo>
                          <a:pt x="318" y="224"/>
                          <a:pt x="320" y="222"/>
                          <a:pt x="322" y="222"/>
                        </a:cubicBezTo>
                        <a:cubicBezTo>
                          <a:pt x="323" y="222"/>
                          <a:pt x="323" y="224"/>
                          <a:pt x="324" y="225"/>
                        </a:cubicBezTo>
                        <a:cubicBezTo>
                          <a:pt x="327" y="223"/>
                          <a:pt x="330" y="222"/>
                          <a:pt x="332" y="219"/>
                        </a:cubicBezTo>
                        <a:cubicBezTo>
                          <a:pt x="333" y="217"/>
                          <a:pt x="333" y="214"/>
                          <a:pt x="335" y="214"/>
                        </a:cubicBezTo>
                        <a:cubicBezTo>
                          <a:pt x="335" y="214"/>
                          <a:pt x="336" y="215"/>
                          <a:pt x="336" y="215"/>
                        </a:cubicBezTo>
                        <a:cubicBezTo>
                          <a:pt x="339" y="215"/>
                          <a:pt x="338" y="210"/>
                          <a:pt x="340" y="208"/>
                        </a:cubicBezTo>
                        <a:cubicBezTo>
                          <a:pt x="341" y="205"/>
                          <a:pt x="343" y="203"/>
                          <a:pt x="343" y="200"/>
                        </a:cubicBezTo>
                        <a:cubicBezTo>
                          <a:pt x="343" y="193"/>
                          <a:pt x="349" y="189"/>
                          <a:pt x="355" y="187"/>
                        </a:cubicBezTo>
                        <a:cubicBezTo>
                          <a:pt x="357" y="187"/>
                          <a:pt x="358" y="184"/>
                          <a:pt x="360" y="184"/>
                        </a:cubicBezTo>
                        <a:cubicBezTo>
                          <a:pt x="364" y="184"/>
                          <a:pt x="366" y="184"/>
                          <a:pt x="369" y="183"/>
                        </a:cubicBezTo>
                        <a:cubicBezTo>
                          <a:pt x="372" y="182"/>
                          <a:pt x="374" y="182"/>
                          <a:pt x="377" y="182"/>
                        </a:cubicBezTo>
                        <a:cubicBezTo>
                          <a:pt x="378" y="182"/>
                          <a:pt x="379" y="183"/>
                          <a:pt x="380" y="183"/>
                        </a:cubicBezTo>
                        <a:cubicBezTo>
                          <a:pt x="387" y="183"/>
                          <a:pt x="394" y="181"/>
                          <a:pt x="395" y="174"/>
                        </a:cubicBezTo>
                        <a:cubicBezTo>
                          <a:pt x="396" y="174"/>
                          <a:pt x="396" y="174"/>
                          <a:pt x="396" y="174"/>
                        </a:cubicBezTo>
                        <a:cubicBezTo>
                          <a:pt x="398" y="174"/>
                          <a:pt x="399" y="175"/>
                          <a:pt x="401" y="175"/>
                        </a:cubicBezTo>
                        <a:cubicBezTo>
                          <a:pt x="407" y="175"/>
                          <a:pt x="406" y="168"/>
                          <a:pt x="410" y="164"/>
                        </a:cubicBezTo>
                        <a:cubicBezTo>
                          <a:pt x="411" y="162"/>
                          <a:pt x="413" y="163"/>
                          <a:pt x="415" y="161"/>
                        </a:cubicBezTo>
                        <a:cubicBezTo>
                          <a:pt x="417" y="160"/>
                          <a:pt x="418" y="157"/>
                          <a:pt x="421" y="157"/>
                        </a:cubicBezTo>
                        <a:cubicBezTo>
                          <a:pt x="425" y="157"/>
                          <a:pt x="427" y="156"/>
                          <a:pt x="430" y="155"/>
                        </a:cubicBezTo>
                        <a:cubicBezTo>
                          <a:pt x="432" y="154"/>
                          <a:pt x="434" y="154"/>
                          <a:pt x="435" y="153"/>
                        </a:cubicBezTo>
                        <a:cubicBezTo>
                          <a:pt x="437" y="148"/>
                          <a:pt x="438" y="145"/>
                          <a:pt x="441" y="140"/>
                        </a:cubicBezTo>
                        <a:cubicBezTo>
                          <a:pt x="443" y="138"/>
                          <a:pt x="446" y="138"/>
                          <a:pt x="448" y="136"/>
                        </a:cubicBezTo>
                        <a:cubicBezTo>
                          <a:pt x="450" y="134"/>
                          <a:pt x="450" y="131"/>
                          <a:pt x="450" y="128"/>
                        </a:cubicBezTo>
                        <a:cubicBezTo>
                          <a:pt x="451" y="125"/>
                          <a:pt x="454" y="124"/>
                          <a:pt x="456" y="123"/>
                        </a:cubicBezTo>
                        <a:cubicBezTo>
                          <a:pt x="458" y="122"/>
                          <a:pt x="457" y="120"/>
                          <a:pt x="458" y="118"/>
                        </a:cubicBezTo>
                        <a:cubicBezTo>
                          <a:pt x="460" y="117"/>
                          <a:pt x="462" y="118"/>
                          <a:pt x="464" y="117"/>
                        </a:cubicBezTo>
                        <a:cubicBezTo>
                          <a:pt x="467" y="116"/>
                          <a:pt x="469" y="114"/>
                          <a:pt x="471" y="111"/>
                        </a:cubicBezTo>
                        <a:cubicBezTo>
                          <a:pt x="474" y="107"/>
                          <a:pt x="475" y="105"/>
                          <a:pt x="479" y="102"/>
                        </a:cubicBezTo>
                        <a:cubicBezTo>
                          <a:pt x="481" y="102"/>
                          <a:pt x="481" y="100"/>
                          <a:pt x="483" y="100"/>
                        </a:cubicBezTo>
                        <a:cubicBezTo>
                          <a:pt x="484" y="100"/>
                          <a:pt x="484" y="101"/>
                          <a:pt x="485" y="101"/>
                        </a:cubicBezTo>
                        <a:cubicBezTo>
                          <a:pt x="489" y="101"/>
                          <a:pt x="490" y="96"/>
                          <a:pt x="491" y="91"/>
                        </a:cubicBezTo>
                        <a:cubicBezTo>
                          <a:pt x="493" y="86"/>
                          <a:pt x="496" y="85"/>
                          <a:pt x="496" y="80"/>
                        </a:cubicBezTo>
                        <a:cubicBezTo>
                          <a:pt x="496" y="80"/>
                          <a:pt x="496" y="80"/>
                          <a:pt x="496" y="80"/>
                        </a:cubicBezTo>
                        <a:cubicBezTo>
                          <a:pt x="497" y="79"/>
                          <a:pt x="497" y="78"/>
                          <a:pt x="498" y="77"/>
                        </a:cubicBezTo>
                        <a:cubicBezTo>
                          <a:pt x="498" y="77"/>
                          <a:pt x="499" y="77"/>
                          <a:pt x="500" y="77"/>
                        </a:cubicBezTo>
                        <a:cubicBezTo>
                          <a:pt x="502" y="77"/>
                          <a:pt x="502" y="75"/>
                          <a:pt x="503" y="74"/>
                        </a:cubicBezTo>
                        <a:cubicBezTo>
                          <a:pt x="505" y="71"/>
                          <a:pt x="507" y="69"/>
                          <a:pt x="510" y="67"/>
                        </a:cubicBezTo>
                        <a:cubicBezTo>
                          <a:pt x="514" y="64"/>
                          <a:pt x="519" y="64"/>
                          <a:pt x="519" y="59"/>
                        </a:cubicBezTo>
                        <a:cubicBezTo>
                          <a:pt x="519" y="58"/>
                          <a:pt x="518" y="57"/>
                          <a:pt x="518" y="56"/>
                        </a:cubicBezTo>
                        <a:cubicBezTo>
                          <a:pt x="518" y="53"/>
                          <a:pt x="520" y="52"/>
                          <a:pt x="520" y="49"/>
                        </a:cubicBezTo>
                        <a:cubicBezTo>
                          <a:pt x="521" y="45"/>
                          <a:pt x="520" y="39"/>
                          <a:pt x="525" y="39"/>
                        </a:cubicBezTo>
                        <a:cubicBezTo>
                          <a:pt x="527" y="39"/>
                          <a:pt x="527" y="40"/>
                          <a:pt x="528" y="41"/>
                        </a:cubicBezTo>
                        <a:cubicBezTo>
                          <a:pt x="531" y="42"/>
                          <a:pt x="533" y="41"/>
                          <a:pt x="535" y="41"/>
                        </a:cubicBezTo>
                        <a:cubicBezTo>
                          <a:pt x="535" y="41"/>
                          <a:pt x="535" y="41"/>
                          <a:pt x="535" y="41"/>
                        </a:cubicBezTo>
                        <a:cubicBezTo>
                          <a:pt x="535" y="42"/>
                          <a:pt x="535" y="42"/>
                          <a:pt x="535" y="42"/>
                        </a:cubicBezTo>
                        <a:cubicBezTo>
                          <a:pt x="535" y="45"/>
                          <a:pt x="536" y="47"/>
                          <a:pt x="536" y="50"/>
                        </a:cubicBezTo>
                        <a:cubicBezTo>
                          <a:pt x="536" y="52"/>
                          <a:pt x="535" y="56"/>
                          <a:pt x="538" y="56"/>
                        </a:cubicBezTo>
                        <a:cubicBezTo>
                          <a:pt x="541" y="56"/>
                          <a:pt x="542" y="55"/>
                          <a:pt x="545" y="54"/>
                        </a:cubicBezTo>
                        <a:cubicBezTo>
                          <a:pt x="545" y="56"/>
                          <a:pt x="546" y="58"/>
                          <a:pt x="547" y="59"/>
                        </a:cubicBezTo>
                        <a:cubicBezTo>
                          <a:pt x="549" y="59"/>
                          <a:pt x="549" y="59"/>
                          <a:pt x="549" y="59"/>
                        </a:cubicBezTo>
                        <a:cubicBezTo>
                          <a:pt x="551" y="59"/>
                          <a:pt x="551" y="60"/>
                          <a:pt x="551" y="62"/>
                        </a:cubicBezTo>
                        <a:cubicBezTo>
                          <a:pt x="551" y="67"/>
                          <a:pt x="551" y="67"/>
                          <a:pt x="551" y="67"/>
                        </a:cubicBezTo>
                        <a:cubicBezTo>
                          <a:pt x="551" y="70"/>
                          <a:pt x="552" y="71"/>
                          <a:pt x="552" y="74"/>
                        </a:cubicBezTo>
                        <a:cubicBezTo>
                          <a:pt x="554" y="74"/>
                          <a:pt x="556" y="74"/>
                          <a:pt x="556" y="76"/>
                        </a:cubicBezTo>
                        <a:cubicBezTo>
                          <a:pt x="556" y="78"/>
                          <a:pt x="554" y="79"/>
                          <a:pt x="554" y="82"/>
                        </a:cubicBezTo>
                        <a:cubicBezTo>
                          <a:pt x="554" y="84"/>
                          <a:pt x="556" y="87"/>
                          <a:pt x="558" y="87"/>
                        </a:cubicBezTo>
                        <a:cubicBezTo>
                          <a:pt x="560" y="87"/>
                          <a:pt x="561" y="85"/>
                          <a:pt x="563" y="85"/>
                        </a:cubicBezTo>
                        <a:cubicBezTo>
                          <a:pt x="566" y="85"/>
                          <a:pt x="565" y="89"/>
                          <a:pt x="566" y="91"/>
                        </a:cubicBezTo>
                        <a:cubicBezTo>
                          <a:pt x="567" y="93"/>
                          <a:pt x="569" y="93"/>
                          <a:pt x="571" y="95"/>
                        </a:cubicBezTo>
                        <a:cubicBezTo>
                          <a:pt x="571" y="97"/>
                          <a:pt x="571" y="98"/>
                          <a:pt x="572" y="100"/>
                        </a:cubicBezTo>
                        <a:cubicBezTo>
                          <a:pt x="573" y="102"/>
                          <a:pt x="576" y="101"/>
                          <a:pt x="576" y="104"/>
                        </a:cubicBezTo>
                        <a:cubicBezTo>
                          <a:pt x="576" y="107"/>
                          <a:pt x="574" y="109"/>
                          <a:pt x="574" y="112"/>
                        </a:cubicBezTo>
                        <a:cubicBezTo>
                          <a:pt x="574" y="114"/>
                          <a:pt x="577" y="115"/>
                          <a:pt x="578" y="117"/>
                        </a:cubicBezTo>
                        <a:cubicBezTo>
                          <a:pt x="579" y="120"/>
                          <a:pt x="577" y="126"/>
                          <a:pt x="581" y="126"/>
                        </a:cubicBezTo>
                        <a:cubicBezTo>
                          <a:pt x="587" y="126"/>
                          <a:pt x="588" y="120"/>
                          <a:pt x="592" y="116"/>
                        </a:cubicBezTo>
                        <a:cubicBezTo>
                          <a:pt x="595" y="113"/>
                          <a:pt x="600" y="117"/>
                          <a:pt x="603" y="114"/>
                        </a:cubicBezTo>
                        <a:cubicBezTo>
                          <a:pt x="604" y="113"/>
                          <a:pt x="604" y="111"/>
                          <a:pt x="605" y="110"/>
                        </a:cubicBezTo>
                        <a:cubicBezTo>
                          <a:pt x="608" y="108"/>
                          <a:pt x="610" y="109"/>
                          <a:pt x="612" y="107"/>
                        </a:cubicBezTo>
                        <a:cubicBezTo>
                          <a:pt x="613" y="105"/>
                          <a:pt x="612" y="104"/>
                          <a:pt x="613" y="102"/>
                        </a:cubicBezTo>
                        <a:cubicBezTo>
                          <a:pt x="615" y="99"/>
                          <a:pt x="617" y="98"/>
                          <a:pt x="617" y="95"/>
                        </a:cubicBezTo>
                        <a:cubicBezTo>
                          <a:pt x="617" y="92"/>
                          <a:pt x="614" y="91"/>
                          <a:pt x="614" y="88"/>
                        </a:cubicBezTo>
                        <a:cubicBezTo>
                          <a:pt x="614" y="85"/>
                          <a:pt x="617" y="85"/>
                          <a:pt x="620" y="83"/>
                        </a:cubicBezTo>
                        <a:cubicBezTo>
                          <a:pt x="624" y="81"/>
                          <a:pt x="626" y="79"/>
                          <a:pt x="626" y="75"/>
                        </a:cubicBezTo>
                        <a:cubicBezTo>
                          <a:pt x="633" y="75"/>
                          <a:pt x="635" y="69"/>
                          <a:pt x="641" y="67"/>
                        </a:cubicBezTo>
                        <a:cubicBezTo>
                          <a:pt x="645" y="66"/>
                          <a:pt x="648" y="64"/>
                          <a:pt x="652" y="61"/>
                        </a:cubicBezTo>
                        <a:cubicBezTo>
                          <a:pt x="653" y="59"/>
                          <a:pt x="656" y="59"/>
                          <a:pt x="656" y="57"/>
                        </a:cubicBezTo>
                        <a:cubicBezTo>
                          <a:pt x="656" y="53"/>
                          <a:pt x="654" y="51"/>
                          <a:pt x="654" y="48"/>
                        </a:cubicBezTo>
                        <a:cubicBezTo>
                          <a:pt x="654" y="47"/>
                          <a:pt x="655" y="46"/>
                          <a:pt x="655" y="45"/>
                        </a:cubicBezTo>
                        <a:cubicBezTo>
                          <a:pt x="658" y="42"/>
                          <a:pt x="657" y="39"/>
                          <a:pt x="660" y="36"/>
                        </a:cubicBezTo>
                        <a:cubicBezTo>
                          <a:pt x="661" y="34"/>
                          <a:pt x="663" y="35"/>
                          <a:pt x="665" y="34"/>
                        </a:cubicBezTo>
                        <a:cubicBezTo>
                          <a:pt x="668" y="33"/>
                          <a:pt x="668" y="30"/>
                          <a:pt x="669" y="28"/>
                        </a:cubicBezTo>
                        <a:cubicBezTo>
                          <a:pt x="671" y="26"/>
                          <a:pt x="674" y="26"/>
                          <a:pt x="676" y="23"/>
                        </a:cubicBezTo>
                        <a:cubicBezTo>
                          <a:pt x="677" y="22"/>
                          <a:pt x="677" y="21"/>
                          <a:pt x="678" y="21"/>
                        </a:cubicBezTo>
                        <a:cubicBezTo>
                          <a:pt x="679" y="21"/>
                          <a:pt x="679" y="22"/>
                          <a:pt x="680" y="22"/>
                        </a:cubicBezTo>
                        <a:cubicBezTo>
                          <a:pt x="683" y="22"/>
                          <a:pt x="684" y="18"/>
                          <a:pt x="686" y="16"/>
                        </a:cubicBezTo>
                        <a:cubicBezTo>
                          <a:pt x="688" y="14"/>
                          <a:pt x="690" y="14"/>
                          <a:pt x="692" y="12"/>
                        </a:cubicBezTo>
                        <a:cubicBezTo>
                          <a:pt x="695" y="10"/>
                          <a:pt x="693" y="7"/>
                          <a:pt x="695" y="4"/>
                        </a:cubicBezTo>
                        <a:cubicBezTo>
                          <a:pt x="696" y="2"/>
                          <a:pt x="699" y="1"/>
                          <a:pt x="702" y="0"/>
                        </a:cubicBezTo>
                        <a:cubicBezTo>
                          <a:pt x="703" y="2"/>
                          <a:pt x="704" y="3"/>
                          <a:pt x="705" y="5"/>
                        </a:cubicBezTo>
                        <a:cubicBezTo>
                          <a:pt x="705" y="6"/>
                          <a:pt x="705" y="9"/>
                          <a:pt x="707" y="9"/>
                        </a:cubicBezTo>
                        <a:cubicBezTo>
                          <a:pt x="710" y="9"/>
                          <a:pt x="710" y="6"/>
                          <a:pt x="712" y="5"/>
                        </a:cubicBezTo>
                        <a:cubicBezTo>
                          <a:pt x="716" y="4"/>
                          <a:pt x="718" y="4"/>
                          <a:pt x="723" y="4"/>
                        </a:cubicBezTo>
                        <a:cubicBezTo>
                          <a:pt x="726" y="3"/>
                          <a:pt x="727" y="2"/>
                          <a:pt x="731" y="2"/>
                        </a:cubicBezTo>
                        <a:cubicBezTo>
                          <a:pt x="734" y="2"/>
                          <a:pt x="735" y="4"/>
                          <a:pt x="739" y="4"/>
                        </a:cubicBezTo>
                        <a:cubicBezTo>
                          <a:pt x="741" y="4"/>
                          <a:pt x="742" y="4"/>
                          <a:pt x="744" y="4"/>
                        </a:cubicBezTo>
                        <a:cubicBezTo>
                          <a:pt x="748" y="4"/>
                          <a:pt x="748" y="8"/>
                          <a:pt x="750" y="11"/>
                        </a:cubicBezTo>
                        <a:close/>
                      </a:path>
                    </a:pathLst>
                  </a:custGeom>
                  <a:solidFill>
                    <a:srgbClr val="81CCEA">
                      <a:alpha val="20000"/>
                    </a:srgbClr>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67">
                      <a:solidFill>
                        <a:srgbClr val="FFFFFF"/>
                      </a:solidFill>
                      <a:latin typeface="Calibri"/>
                      <a:ea typeface="Calibri"/>
                      <a:cs typeface="Calibri"/>
                      <a:sym typeface="Calibri"/>
                    </a:endParaRPr>
                  </a:p>
                </p:txBody>
              </p:sp>
              <p:sp>
                <p:nvSpPr>
                  <p:cNvPr id="64" name="Google Shape;64;p4"/>
                  <p:cNvSpPr/>
                  <p:nvPr/>
                </p:nvSpPr>
                <p:spPr>
                  <a:xfrm>
                    <a:off x="4733925" y="3662363"/>
                    <a:ext cx="701676" cy="896938"/>
                  </a:xfrm>
                  <a:custGeom>
                    <a:avLst/>
                    <a:gdLst/>
                    <a:ahLst/>
                    <a:cxnLst/>
                    <a:rect l="l" t="t" r="r" b="b"/>
                    <a:pathLst>
                      <a:path w="481" h="616" extrusionOk="0">
                        <a:moveTo>
                          <a:pt x="27" y="80"/>
                        </a:moveTo>
                        <a:cubicBezTo>
                          <a:pt x="27" y="80"/>
                          <a:pt x="27" y="81"/>
                          <a:pt x="28" y="81"/>
                        </a:cubicBezTo>
                        <a:cubicBezTo>
                          <a:pt x="31" y="81"/>
                          <a:pt x="33" y="80"/>
                          <a:pt x="35" y="82"/>
                        </a:cubicBezTo>
                        <a:cubicBezTo>
                          <a:pt x="36" y="78"/>
                          <a:pt x="37" y="75"/>
                          <a:pt x="40" y="73"/>
                        </a:cubicBezTo>
                        <a:cubicBezTo>
                          <a:pt x="42" y="72"/>
                          <a:pt x="42" y="70"/>
                          <a:pt x="44" y="70"/>
                        </a:cubicBezTo>
                        <a:cubicBezTo>
                          <a:pt x="47" y="70"/>
                          <a:pt x="48" y="73"/>
                          <a:pt x="52" y="74"/>
                        </a:cubicBezTo>
                        <a:cubicBezTo>
                          <a:pt x="54" y="74"/>
                          <a:pt x="55" y="74"/>
                          <a:pt x="57" y="74"/>
                        </a:cubicBezTo>
                        <a:cubicBezTo>
                          <a:pt x="61" y="75"/>
                          <a:pt x="63" y="78"/>
                          <a:pt x="67" y="80"/>
                        </a:cubicBezTo>
                        <a:cubicBezTo>
                          <a:pt x="71" y="82"/>
                          <a:pt x="73" y="81"/>
                          <a:pt x="77" y="81"/>
                        </a:cubicBezTo>
                        <a:cubicBezTo>
                          <a:pt x="83" y="74"/>
                          <a:pt x="86" y="70"/>
                          <a:pt x="91" y="62"/>
                        </a:cubicBezTo>
                        <a:cubicBezTo>
                          <a:pt x="93" y="58"/>
                          <a:pt x="96" y="56"/>
                          <a:pt x="97" y="51"/>
                        </a:cubicBezTo>
                        <a:cubicBezTo>
                          <a:pt x="99" y="44"/>
                          <a:pt x="97" y="40"/>
                          <a:pt x="100" y="33"/>
                        </a:cubicBezTo>
                        <a:cubicBezTo>
                          <a:pt x="101" y="31"/>
                          <a:pt x="103" y="30"/>
                          <a:pt x="105" y="29"/>
                        </a:cubicBezTo>
                        <a:cubicBezTo>
                          <a:pt x="108" y="28"/>
                          <a:pt x="109" y="26"/>
                          <a:pt x="112" y="26"/>
                        </a:cubicBezTo>
                        <a:cubicBezTo>
                          <a:pt x="116" y="26"/>
                          <a:pt x="116" y="26"/>
                          <a:pt x="116" y="26"/>
                        </a:cubicBezTo>
                        <a:cubicBezTo>
                          <a:pt x="118" y="26"/>
                          <a:pt x="119" y="24"/>
                          <a:pt x="121" y="22"/>
                        </a:cubicBezTo>
                        <a:cubicBezTo>
                          <a:pt x="122" y="21"/>
                          <a:pt x="124" y="21"/>
                          <a:pt x="125" y="20"/>
                        </a:cubicBezTo>
                        <a:cubicBezTo>
                          <a:pt x="127" y="18"/>
                          <a:pt x="128" y="15"/>
                          <a:pt x="131" y="14"/>
                        </a:cubicBezTo>
                        <a:cubicBezTo>
                          <a:pt x="135" y="15"/>
                          <a:pt x="135" y="15"/>
                          <a:pt x="135" y="15"/>
                        </a:cubicBezTo>
                        <a:cubicBezTo>
                          <a:pt x="138" y="14"/>
                          <a:pt x="137" y="11"/>
                          <a:pt x="140" y="9"/>
                        </a:cubicBezTo>
                        <a:cubicBezTo>
                          <a:pt x="144" y="7"/>
                          <a:pt x="147" y="8"/>
                          <a:pt x="151" y="6"/>
                        </a:cubicBezTo>
                        <a:cubicBezTo>
                          <a:pt x="153" y="4"/>
                          <a:pt x="153" y="0"/>
                          <a:pt x="156" y="0"/>
                        </a:cubicBezTo>
                        <a:cubicBezTo>
                          <a:pt x="157" y="0"/>
                          <a:pt x="157" y="2"/>
                          <a:pt x="158" y="3"/>
                        </a:cubicBezTo>
                        <a:cubicBezTo>
                          <a:pt x="159" y="4"/>
                          <a:pt x="160" y="5"/>
                          <a:pt x="162" y="7"/>
                        </a:cubicBezTo>
                        <a:cubicBezTo>
                          <a:pt x="165" y="11"/>
                          <a:pt x="169" y="13"/>
                          <a:pt x="174" y="13"/>
                        </a:cubicBezTo>
                        <a:cubicBezTo>
                          <a:pt x="180" y="13"/>
                          <a:pt x="180" y="4"/>
                          <a:pt x="186" y="4"/>
                        </a:cubicBezTo>
                        <a:cubicBezTo>
                          <a:pt x="189" y="4"/>
                          <a:pt x="189" y="7"/>
                          <a:pt x="192" y="8"/>
                        </a:cubicBezTo>
                        <a:cubicBezTo>
                          <a:pt x="195" y="9"/>
                          <a:pt x="197" y="9"/>
                          <a:pt x="199" y="11"/>
                        </a:cubicBezTo>
                        <a:cubicBezTo>
                          <a:pt x="201" y="12"/>
                          <a:pt x="202" y="13"/>
                          <a:pt x="203" y="13"/>
                        </a:cubicBezTo>
                        <a:cubicBezTo>
                          <a:pt x="208" y="13"/>
                          <a:pt x="208" y="13"/>
                          <a:pt x="208" y="13"/>
                        </a:cubicBezTo>
                        <a:cubicBezTo>
                          <a:pt x="208" y="13"/>
                          <a:pt x="208" y="14"/>
                          <a:pt x="208" y="14"/>
                        </a:cubicBezTo>
                        <a:cubicBezTo>
                          <a:pt x="208" y="15"/>
                          <a:pt x="208" y="15"/>
                          <a:pt x="208" y="15"/>
                        </a:cubicBezTo>
                        <a:cubicBezTo>
                          <a:pt x="208" y="16"/>
                          <a:pt x="208" y="17"/>
                          <a:pt x="209" y="17"/>
                        </a:cubicBezTo>
                        <a:cubicBezTo>
                          <a:pt x="210" y="17"/>
                          <a:pt x="210" y="17"/>
                          <a:pt x="211" y="16"/>
                        </a:cubicBezTo>
                        <a:cubicBezTo>
                          <a:pt x="213" y="17"/>
                          <a:pt x="213" y="17"/>
                          <a:pt x="213" y="17"/>
                        </a:cubicBezTo>
                        <a:cubicBezTo>
                          <a:pt x="213" y="19"/>
                          <a:pt x="212" y="23"/>
                          <a:pt x="215" y="23"/>
                        </a:cubicBezTo>
                        <a:cubicBezTo>
                          <a:pt x="220" y="23"/>
                          <a:pt x="222" y="20"/>
                          <a:pt x="226" y="17"/>
                        </a:cubicBezTo>
                        <a:cubicBezTo>
                          <a:pt x="228" y="15"/>
                          <a:pt x="230" y="16"/>
                          <a:pt x="231" y="15"/>
                        </a:cubicBezTo>
                        <a:cubicBezTo>
                          <a:pt x="233" y="13"/>
                          <a:pt x="233" y="10"/>
                          <a:pt x="236" y="10"/>
                        </a:cubicBezTo>
                        <a:cubicBezTo>
                          <a:pt x="242" y="10"/>
                          <a:pt x="242" y="10"/>
                          <a:pt x="242" y="10"/>
                        </a:cubicBezTo>
                        <a:cubicBezTo>
                          <a:pt x="244" y="10"/>
                          <a:pt x="244" y="8"/>
                          <a:pt x="246" y="8"/>
                        </a:cubicBezTo>
                        <a:cubicBezTo>
                          <a:pt x="249" y="8"/>
                          <a:pt x="249" y="11"/>
                          <a:pt x="252" y="11"/>
                        </a:cubicBezTo>
                        <a:cubicBezTo>
                          <a:pt x="252" y="11"/>
                          <a:pt x="252" y="11"/>
                          <a:pt x="252" y="11"/>
                        </a:cubicBezTo>
                        <a:cubicBezTo>
                          <a:pt x="252" y="15"/>
                          <a:pt x="253" y="16"/>
                          <a:pt x="253" y="19"/>
                        </a:cubicBezTo>
                        <a:cubicBezTo>
                          <a:pt x="253" y="21"/>
                          <a:pt x="252" y="22"/>
                          <a:pt x="252" y="23"/>
                        </a:cubicBezTo>
                        <a:cubicBezTo>
                          <a:pt x="252" y="25"/>
                          <a:pt x="253" y="25"/>
                          <a:pt x="253" y="26"/>
                        </a:cubicBezTo>
                        <a:cubicBezTo>
                          <a:pt x="251" y="27"/>
                          <a:pt x="249" y="30"/>
                          <a:pt x="249" y="33"/>
                        </a:cubicBezTo>
                        <a:cubicBezTo>
                          <a:pt x="247" y="33"/>
                          <a:pt x="246" y="35"/>
                          <a:pt x="245" y="38"/>
                        </a:cubicBezTo>
                        <a:cubicBezTo>
                          <a:pt x="244" y="39"/>
                          <a:pt x="242" y="39"/>
                          <a:pt x="242" y="41"/>
                        </a:cubicBezTo>
                        <a:cubicBezTo>
                          <a:pt x="241" y="44"/>
                          <a:pt x="240" y="46"/>
                          <a:pt x="239" y="49"/>
                        </a:cubicBezTo>
                        <a:cubicBezTo>
                          <a:pt x="238" y="50"/>
                          <a:pt x="237" y="50"/>
                          <a:pt x="236" y="52"/>
                        </a:cubicBezTo>
                        <a:cubicBezTo>
                          <a:pt x="233" y="56"/>
                          <a:pt x="232" y="59"/>
                          <a:pt x="229" y="64"/>
                        </a:cubicBezTo>
                        <a:cubicBezTo>
                          <a:pt x="228" y="65"/>
                          <a:pt x="226" y="65"/>
                          <a:pt x="226" y="66"/>
                        </a:cubicBezTo>
                        <a:cubicBezTo>
                          <a:pt x="226" y="71"/>
                          <a:pt x="231" y="72"/>
                          <a:pt x="231" y="77"/>
                        </a:cubicBezTo>
                        <a:cubicBezTo>
                          <a:pt x="231" y="87"/>
                          <a:pt x="231" y="87"/>
                          <a:pt x="231" y="87"/>
                        </a:cubicBezTo>
                        <a:cubicBezTo>
                          <a:pt x="231" y="89"/>
                          <a:pt x="231" y="90"/>
                          <a:pt x="231" y="92"/>
                        </a:cubicBezTo>
                        <a:cubicBezTo>
                          <a:pt x="231" y="95"/>
                          <a:pt x="231" y="95"/>
                          <a:pt x="231" y="95"/>
                        </a:cubicBezTo>
                        <a:cubicBezTo>
                          <a:pt x="230" y="98"/>
                          <a:pt x="230" y="99"/>
                          <a:pt x="230" y="102"/>
                        </a:cubicBezTo>
                        <a:cubicBezTo>
                          <a:pt x="230" y="108"/>
                          <a:pt x="230" y="108"/>
                          <a:pt x="230" y="108"/>
                        </a:cubicBezTo>
                        <a:cubicBezTo>
                          <a:pt x="230" y="111"/>
                          <a:pt x="228" y="113"/>
                          <a:pt x="228" y="115"/>
                        </a:cubicBezTo>
                        <a:cubicBezTo>
                          <a:pt x="228" y="118"/>
                          <a:pt x="225" y="118"/>
                          <a:pt x="225" y="120"/>
                        </a:cubicBezTo>
                        <a:cubicBezTo>
                          <a:pt x="225" y="121"/>
                          <a:pt x="225" y="122"/>
                          <a:pt x="225" y="122"/>
                        </a:cubicBezTo>
                        <a:cubicBezTo>
                          <a:pt x="225" y="123"/>
                          <a:pt x="225" y="123"/>
                          <a:pt x="225" y="124"/>
                        </a:cubicBezTo>
                        <a:cubicBezTo>
                          <a:pt x="225" y="126"/>
                          <a:pt x="224" y="126"/>
                          <a:pt x="224" y="128"/>
                        </a:cubicBezTo>
                        <a:cubicBezTo>
                          <a:pt x="223" y="131"/>
                          <a:pt x="221" y="132"/>
                          <a:pt x="220" y="134"/>
                        </a:cubicBezTo>
                        <a:cubicBezTo>
                          <a:pt x="219" y="137"/>
                          <a:pt x="219" y="139"/>
                          <a:pt x="217" y="140"/>
                        </a:cubicBezTo>
                        <a:cubicBezTo>
                          <a:pt x="210" y="144"/>
                          <a:pt x="204" y="140"/>
                          <a:pt x="198" y="144"/>
                        </a:cubicBezTo>
                        <a:cubicBezTo>
                          <a:pt x="198" y="146"/>
                          <a:pt x="198" y="147"/>
                          <a:pt x="198" y="148"/>
                        </a:cubicBezTo>
                        <a:cubicBezTo>
                          <a:pt x="198" y="150"/>
                          <a:pt x="199" y="150"/>
                          <a:pt x="199" y="151"/>
                        </a:cubicBezTo>
                        <a:cubicBezTo>
                          <a:pt x="199" y="153"/>
                          <a:pt x="199" y="154"/>
                          <a:pt x="199" y="156"/>
                        </a:cubicBezTo>
                        <a:cubicBezTo>
                          <a:pt x="199" y="158"/>
                          <a:pt x="200" y="159"/>
                          <a:pt x="200" y="160"/>
                        </a:cubicBezTo>
                        <a:cubicBezTo>
                          <a:pt x="200" y="164"/>
                          <a:pt x="196" y="166"/>
                          <a:pt x="196" y="170"/>
                        </a:cubicBezTo>
                        <a:cubicBezTo>
                          <a:pt x="196" y="177"/>
                          <a:pt x="198" y="182"/>
                          <a:pt x="203" y="188"/>
                        </a:cubicBezTo>
                        <a:cubicBezTo>
                          <a:pt x="203" y="187"/>
                          <a:pt x="203" y="186"/>
                          <a:pt x="203" y="185"/>
                        </a:cubicBezTo>
                        <a:cubicBezTo>
                          <a:pt x="203" y="182"/>
                          <a:pt x="203" y="181"/>
                          <a:pt x="203" y="178"/>
                        </a:cubicBezTo>
                        <a:cubicBezTo>
                          <a:pt x="203" y="177"/>
                          <a:pt x="203" y="177"/>
                          <a:pt x="203" y="176"/>
                        </a:cubicBezTo>
                        <a:cubicBezTo>
                          <a:pt x="208" y="176"/>
                          <a:pt x="211" y="174"/>
                          <a:pt x="217" y="174"/>
                        </a:cubicBezTo>
                        <a:cubicBezTo>
                          <a:pt x="219" y="174"/>
                          <a:pt x="219" y="177"/>
                          <a:pt x="220" y="180"/>
                        </a:cubicBezTo>
                        <a:cubicBezTo>
                          <a:pt x="220" y="183"/>
                          <a:pt x="222" y="184"/>
                          <a:pt x="222" y="187"/>
                        </a:cubicBezTo>
                        <a:cubicBezTo>
                          <a:pt x="224" y="187"/>
                          <a:pt x="224" y="187"/>
                          <a:pt x="224" y="187"/>
                        </a:cubicBezTo>
                        <a:cubicBezTo>
                          <a:pt x="229" y="187"/>
                          <a:pt x="231" y="181"/>
                          <a:pt x="236" y="181"/>
                        </a:cubicBezTo>
                        <a:cubicBezTo>
                          <a:pt x="253" y="181"/>
                          <a:pt x="253" y="181"/>
                          <a:pt x="253" y="181"/>
                        </a:cubicBezTo>
                        <a:cubicBezTo>
                          <a:pt x="254" y="181"/>
                          <a:pt x="255" y="183"/>
                          <a:pt x="256" y="183"/>
                        </a:cubicBezTo>
                        <a:cubicBezTo>
                          <a:pt x="259" y="183"/>
                          <a:pt x="260" y="181"/>
                          <a:pt x="263" y="180"/>
                        </a:cubicBezTo>
                        <a:cubicBezTo>
                          <a:pt x="261" y="178"/>
                          <a:pt x="261" y="177"/>
                          <a:pt x="259" y="175"/>
                        </a:cubicBezTo>
                        <a:cubicBezTo>
                          <a:pt x="259" y="170"/>
                          <a:pt x="259" y="167"/>
                          <a:pt x="259" y="162"/>
                        </a:cubicBezTo>
                        <a:cubicBezTo>
                          <a:pt x="259" y="162"/>
                          <a:pt x="260" y="161"/>
                          <a:pt x="260" y="160"/>
                        </a:cubicBezTo>
                        <a:cubicBezTo>
                          <a:pt x="264" y="164"/>
                          <a:pt x="268" y="167"/>
                          <a:pt x="273" y="167"/>
                        </a:cubicBezTo>
                        <a:cubicBezTo>
                          <a:pt x="278" y="167"/>
                          <a:pt x="279" y="162"/>
                          <a:pt x="283" y="162"/>
                        </a:cubicBezTo>
                        <a:cubicBezTo>
                          <a:pt x="286" y="162"/>
                          <a:pt x="290" y="161"/>
                          <a:pt x="292" y="164"/>
                        </a:cubicBezTo>
                        <a:cubicBezTo>
                          <a:pt x="293" y="167"/>
                          <a:pt x="292" y="169"/>
                          <a:pt x="292" y="172"/>
                        </a:cubicBezTo>
                        <a:cubicBezTo>
                          <a:pt x="292" y="176"/>
                          <a:pt x="292" y="176"/>
                          <a:pt x="292" y="176"/>
                        </a:cubicBezTo>
                        <a:cubicBezTo>
                          <a:pt x="292" y="185"/>
                          <a:pt x="297" y="189"/>
                          <a:pt x="299" y="198"/>
                        </a:cubicBezTo>
                        <a:cubicBezTo>
                          <a:pt x="300" y="201"/>
                          <a:pt x="299" y="203"/>
                          <a:pt x="300" y="205"/>
                        </a:cubicBezTo>
                        <a:cubicBezTo>
                          <a:pt x="302" y="211"/>
                          <a:pt x="305" y="214"/>
                          <a:pt x="310" y="218"/>
                        </a:cubicBezTo>
                        <a:cubicBezTo>
                          <a:pt x="314" y="221"/>
                          <a:pt x="312" y="230"/>
                          <a:pt x="318" y="230"/>
                        </a:cubicBezTo>
                        <a:cubicBezTo>
                          <a:pt x="319" y="230"/>
                          <a:pt x="319" y="229"/>
                          <a:pt x="321" y="229"/>
                        </a:cubicBezTo>
                        <a:cubicBezTo>
                          <a:pt x="324" y="228"/>
                          <a:pt x="326" y="229"/>
                          <a:pt x="329" y="229"/>
                        </a:cubicBezTo>
                        <a:cubicBezTo>
                          <a:pt x="339" y="227"/>
                          <a:pt x="343" y="222"/>
                          <a:pt x="353" y="222"/>
                        </a:cubicBezTo>
                        <a:cubicBezTo>
                          <a:pt x="354" y="222"/>
                          <a:pt x="354" y="222"/>
                          <a:pt x="354" y="222"/>
                        </a:cubicBezTo>
                        <a:cubicBezTo>
                          <a:pt x="354" y="226"/>
                          <a:pt x="359" y="228"/>
                          <a:pt x="359" y="232"/>
                        </a:cubicBezTo>
                        <a:cubicBezTo>
                          <a:pt x="359" y="237"/>
                          <a:pt x="353" y="237"/>
                          <a:pt x="353" y="242"/>
                        </a:cubicBezTo>
                        <a:cubicBezTo>
                          <a:pt x="353" y="245"/>
                          <a:pt x="354" y="246"/>
                          <a:pt x="355" y="249"/>
                        </a:cubicBezTo>
                        <a:cubicBezTo>
                          <a:pt x="357" y="257"/>
                          <a:pt x="359" y="262"/>
                          <a:pt x="364" y="270"/>
                        </a:cubicBezTo>
                        <a:cubicBezTo>
                          <a:pt x="367" y="270"/>
                          <a:pt x="369" y="273"/>
                          <a:pt x="372" y="273"/>
                        </a:cubicBezTo>
                        <a:cubicBezTo>
                          <a:pt x="375" y="273"/>
                          <a:pt x="375" y="269"/>
                          <a:pt x="378" y="267"/>
                        </a:cubicBezTo>
                        <a:cubicBezTo>
                          <a:pt x="382" y="264"/>
                          <a:pt x="386" y="265"/>
                          <a:pt x="391" y="264"/>
                        </a:cubicBezTo>
                        <a:cubicBezTo>
                          <a:pt x="391" y="264"/>
                          <a:pt x="391" y="263"/>
                          <a:pt x="391" y="263"/>
                        </a:cubicBezTo>
                        <a:cubicBezTo>
                          <a:pt x="391" y="261"/>
                          <a:pt x="389" y="260"/>
                          <a:pt x="389" y="258"/>
                        </a:cubicBezTo>
                        <a:cubicBezTo>
                          <a:pt x="389" y="254"/>
                          <a:pt x="394" y="253"/>
                          <a:pt x="394" y="249"/>
                        </a:cubicBezTo>
                        <a:cubicBezTo>
                          <a:pt x="394" y="247"/>
                          <a:pt x="394" y="245"/>
                          <a:pt x="394" y="242"/>
                        </a:cubicBezTo>
                        <a:cubicBezTo>
                          <a:pt x="394" y="241"/>
                          <a:pt x="394" y="241"/>
                          <a:pt x="394" y="241"/>
                        </a:cubicBezTo>
                        <a:cubicBezTo>
                          <a:pt x="394" y="238"/>
                          <a:pt x="394" y="237"/>
                          <a:pt x="394" y="235"/>
                        </a:cubicBezTo>
                        <a:cubicBezTo>
                          <a:pt x="396" y="234"/>
                          <a:pt x="399" y="233"/>
                          <a:pt x="399" y="230"/>
                        </a:cubicBezTo>
                        <a:cubicBezTo>
                          <a:pt x="399" y="229"/>
                          <a:pt x="398" y="229"/>
                          <a:pt x="398" y="227"/>
                        </a:cubicBezTo>
                        <a:cubicBezTo>
                          <a:pt x="398" y="224"/>
                          <a:pt x="401" y="224"/>
                          <a:pt x="403" y="221"/>
                        </a:cubicBezTo>
                        <a:cubicBezTo>
                          <a:pt x="404" y="222"/>
                          <a:pt x="404" y="223"/>
                          <a:pt x="405" y="223"/>
                        </a:cubicBezTo>
                        <a:cubicBezTo>
                          <a:pt x="407" y="223"/>
                          <a:pt x="407" y="220"/>
                          <a:pt x="408" y="219"/>
                        </a:cubicBezTo>
                        <a:cubicBezTo>
                          <a:pt x="410" y="217"/>
                          <a:pt x="412" y="218"/>
                          <a:pt x="416" y="218"/>
                        </a:cubicBezTo>
                        <a:cubicBezTo>
                          <a:pt x="421" y="218"/>
                          <a:pt x="421" y="218"/>
                          <a:pt x="421" y="218"/>
                        </a:cubicBezTo>
                        <a:cubicBezTo>
                          <a:pt x="424" y="218"/>
                          <a:pt x="426" y="220"/>
                          <a:pt x="429" y="220"/>
                        </a:cubicBezTo>
                        <a:cubicBezTo>
                          <a:pt x="432" y="220"/>
                          <a:pt x="433" y="216"/>
                          <a:pt x="436" y="216"/>
                        </a:cubicBezTo>
                        <a:cubicBezTo>
                          <a:pt x="439" y="216"/>
                          <a:pt x="441" y="220"/>
                          <a:pt x="445" y="220"/>
                        </a:cubicBezTo>
                        <a:cubicBezTo>
                          <a:pt x="451" y="221"/>
                          <a:pt x="454" y="223"/>
                          <a:pt x="459" y="224"/>
                        </a:cubicBezTo>
                        <a:cubicBezTo>
                          <a:pt x="468" y="226"/>
                          <a:pt x="474" y="224"/>
                          <a:pt x="481" y="228"/>
                        </a:cubicBezTo>
                        <a:cubicBezTo>
                          <a:pt x="481" y="228"/>
                          <a:pt x="481" y="228"/>
                          <a:pt x="481" y="228"/>
                        </a:cubicBezTo>
                        <a:cubicBezTo>
                          <a:pt x="480" y="231"/>
                          <a:pt x="479" y="234"/>
                          <a:pt x="478" y="237"/>
                        </a:cubicBezTo>
                        <a:cubicBezTo>
                          <a:pt x="474" y="246"/>
                          <a:pt x="469" y="249"/>
                          <a:pt x="462" y="256"/>
                        </a:cubicBezTo>
                        <a:cubicBezTo>
                          <a:pt x="458" y="259"/>
                          <a:pt x="455" y="260"/>
                          <a:pt x="453" y="265"/>
                        </a:cubicBezTo>
                        <a:cubicBezTo>
                          <a:pt x="455" y="265"/>
                          <a:pt x="455" y="265"/>
                          <a:pt x="457" y="265"/>
                        </a:cubicBezTo>
                        <a:cubicBezTo>
                          <a:pt x="457" y="266"/>
                          <a:pt x="457" y="266"/>
                          <a:pt x="457" y="266"/>
                        </a:cubicBezTo>
                        <a:cubicBezTo>
                          <a:pt x="457" y="269"/>
                          <a:pt x="454" y="270"/>
                          <a:pt x="451" y="271"/>
                        </a:cubicBezTo>
                        <a:cubicBezTo>
                          <a:pt x="448" y="272"/>
                          <a:pt x="448" y="274"/>
                          <a:pt x="446" y="277"/>
                        </a:cubicBezTo>
                        <a:cubicBezTo>
                          <a:pt x="443" y="282"/>
                          <a:pt x="441" y="285"/>
                          <a:pt x="439" y="290"/>
                        </a:cubicBezTo>
                        <a:cubicBezTo>
                          <a:pt x="437" y="296"/>
                          <a:pt x="436" y="300"/>
                          <a:pt x="434" y="306"/>
                        </a:cubicBezTo>
                        <a:cubicBezTo>
                          <a:pt x="432" y="310"/>
                          <a:pt x="431" y="313"/>
                          <a:pt x="431" y="317"/>
                        </a:cubicBezTo>
                        <a:cubicBezTo>
                          <a:pt x="431" y="321"/>
                          <a:pt x="431" y="321"/>
                          <a:pt x="431" y="321"/>
                        </a:cubicBezTo>
                        <a:cubicBezTo>
                          <a:pt x="433" y="321"/>
                          <a:pt x="433" y="321"/>
                          <a:pt x="433" y="321"/>
                        </a:cubicBezTo>
                        <a:cubicBezTo>
                          <a:pt x="434" y="321"/>
                          <a:pt x="434" y="320"/>
                          <a:pt x="435" y="320"/>
                        </a:cubicBezTo>
                        <a:cubicBezTo>
                          <a:pt x="436" y="320"/>
                          <a:pt x="436" y="320"/>
                          <a:pt x="436" y="320"/>
                        </a:cubicBezTo>
                        <a:cubicBezTo>
                          <a:pt x="436" y="326"/>
                          <a:pt x="436" y="326"/>
                          <a:pt x="436" y="326"/>
                        </a:cubicBezTo>
                        <a:cubicBezTo>
                          <a:pt x="436" y="329"/>
                          <a:pt x="435" y="332"/>
                          <a:pt x="432" y="333"/>
                        </a:cubicBezTo>
                        <a:cubicBezTo>
                          <a:pt x="428" y="336"/>
                          <a:pt x="428" y="340"/>
                          <a:pt x="428" y="345"/>
                        </a:cubicBezTo>
                        <a:cubicBezTo>
                          <a:pt x="428" y="346"/>
                          <a:pt x="430" y="347"/>
                          <a:pt x="430" y="348"/>
                        </a:cubicBezTo>
                        <a:cubicBezTo>
                          <a:pt x="430" y="349"/>
                          <a:pt x="430" y="349"/>
                          <a:pt x="430" y="350"/>
                        </a:cubicBezTo>
                        <a:cubicBezTo>
                          <a:pt x="430" y="354"/>
                          <a:pt x="427" y="356"/>
                          <a:pt x="423" y="358"/>
                        </a:cubicBezTo>
                        <a:cubicBezTo>
                          <a:pt x="419" y="361"/>
                          <a:pt x="417" y="365"/>
                          <a:pt x="416" y="371"/>
                        </a:cubicBezTo>
                        <a:cubicBezTo>
                          <a:pt x="415" y="375"/>
                          <a:pt x="415" y="377"/>
                          <a:pt x="412" y="380"/>
                        </a:cubicBezTo>
                        <a:cubicBezTo>
                          <a:pt x="411" y="382"/>
                          <a:pt x="409" y="381"/>
                          <a:pt x="407" y="382"/>
                        </a:cubicBezTo>
                        <a:cubicBezTo>
                          <a:pt x="404" y="384"/>
                          <a:pt x="403" y="386"/>
                          <a:pt x="403" y="389"/>
                        </a:cubicBezTo>
                        <a:cubicBezTo>
                          <a:pt x="403" y="393"/>
                          <a:pt x="401" y="396"/>
                          <a:pt x="398" y="398"/>
                        </a:cubicBezTo>
                        <a:cubicBezTo>
                          <a:pt x="397" y="400"/>
                          <a:pt x="394" y="401"/>
                          <a:pt x="394" y="404"/>
                        </a:cubicBezTo>
                        <a:cubicBezTo>
                          <a:pt x="394" y="406"/>
                          <a:pt x="395" y="407"/>
                          <a:pt x="395" y="409"/>
                        </a:cubicBezTo>
                        <a:cubicBezTo>
                          <a:pt x="399" y="409"/>
                          <a:pt x="401" y="413"/>
                          <a:pt x="405" y="413"/>
                        </a:cubicBezTo>
                        <a:cubicBezTo>
                          <a:pt x="406" y="413"/>
                          <a:pt x="407" y="413"/>
                          <a:pt x="408" y="413"/>
                        </a:cubicBezTo>
                        <a:cubicBezTo>
                          <a:pt x="409" y="413"/>
                          <a:pt x="409" y="413"/>
                          <a:pt x="410" y="413"/>
                        </a:cubicBezTo>
                        <a:cubicBezTo>
                          <a:pt x="410" y="414"/>
                          <a:pt x="410" y="415"/>
                          <a:pt x="410" y="416"/>
                        </a:cubicBezTo>
                        <a:cubicBezTo>
                          <a:pt x="410" y="417"/>
                          <a:pt x="410" y="417"/>
                          <a:pt x="410" y="418"/>
                        </a:cubicBezTo>
                        <a:cubicBezTo>
                          <a:pt x="410" y="419"/>
                          <a:pt x="410" y="419"/>
                          <a:pt x="410" y="419"/>
                        </a:cubicBezTo>
                        <a:cubicBezTo>
                          <a:pt x="406" y="421"/>
                          <a:pt x="403" y="421"/>
                          <a:pt x="400" y="424"/>
                        </a:cubicBezTo>
                        <a:cubicBezTo>
                          <a:pt x="398" y="426"/>
                          <a:pt x="399" y="428"/>
                          <a:pt x="398" y="430"/>
                        </a:cubicBezTo>
                        <a:cubicBezTo>
                          <a:pt x="398" y="430"/>
                          <a:pt x="399" y="431"/>
                          <a:pt x="399" y="431"/>
                        </a:cubicBezTo>
                        <a:cubicBezTo>
                          <a:pt x="402" y="431"/>
                          <a:pt x="402" y="428"/>
                          <a:pt x="404" y="427"/>
                        </a:cubicBezTo>
                        <a:cubicBezTo>
                          <a:pt x="408" y="423"/>
                          <a:pt x="411" y="422"/>
                          <a:pt x="414" y="418"/>
                        </a:cubicBezTo>
                        <a:cubicBezTo>
                          <a:pt x="415" y="417"/>
                          <a:pt x="415" y="417"/>
                          <a:pt x="415" y="417"/>
                        </a:cubicBezTo>
                        <a:cubicBezTo>
                          <a:pt x="415" y="420"/>
                          <a:pt x="415" y="420"/>
                          <a:pt x="415" y="420"/>
                        </a:cubicBezTo>
                        <a:cubicBezTo>
                          <a:pt x="415" y="422"/>
                          <a:pt x="416" y="424"/>
                          <a:pt x="416" y="426"/>
                        </a:cubicBezTo>
                        <a:cubicBezTo>
                          <a:pt x="416" y="427"/>
                          <a:pt x="414" y="427"/>
                          <a:pt x="414" y="429"/>
                        </a:cubicBezTo>
                        <a:cubicBezTo>
                          <a:pt x="414" y="433"/>
                          <a:pt x="417" y="436"/>
                          <a:pt x="417" y="440"/>
                        </a:cubicBezTo>
                        <a:cubicBezTo>
                          <a:pt x="417" y="442"/>
                          <a:pt x="417" y="443"/>
                          <a:pt x="415" y="443"/>
                        </a:cubicBezTo>
                        <a:cubicBezTo>
                          <a:pt x="413" y="443"/>
                          <a:pt x="412" y="442"/>
                          <a:pt x="410" y="442"/>
                        </a:cubicBezTo>
                        <a:cubicBezTo>
                          <a:pt x="409" y="442"/>
                          <a:pt x="408" y="442"/>
                          <a:pt x="408" y="442"/>
                        </a:cubicBezTo>
                        <a:cubicBezTo>
                          <a:pt x="408" y="446"/>
                          <a:pt x="408" y="446"/>
                          <a:pt x="408" y="446"/>
                        </a:cubicBezTo>
                        <a:cubicBezTo>
                          <a:pt x="408" y="448"/>
                          <a:pt x="405" y="448"/>
                          <a:pt x="403" y="448"/>
                        </a:cubicBezTo>
                        <a:cubicBezTo>
                          <a:pt x="402" y="448"/>
                          <a:pt x="401" y="447"/>
                          <a:pt x="399" y="447"/>
                        </a:cubicBezTo>
                        <a:cubicBezTo>
                          <a:pt x="394" y="447"/>
                          <a:pt x="391" y="449"/>
                          <a:pt x="386" y="449"/>
                        </a:cubicBezTo>
                        <a:cubicBezTo>
                          <a:pt x="379" y="449"/>
                          <a:pt x="379" y="449"/>
                          <a:pt x="379" y="449"/>
                        </a:cubicBezTo>
                        <a:cubicBezTo>
                          <a:pt x="374" y="449"/>
                          <a:pt x="372" y="453"/>
                          <a:pt x="367" y="454"/>
                        </a:cubicBezTo>
                        <a:cubicBezTo>
                          <a:pt x="360" y="455"/>
                          <a:pt x="356" y="456"/>
                          <a:pt x="350" y="459"/>
                        </a:cubicBezTo>
                        <a:cubicBezTo>
                          <a:pt x="348" y="461"/>
                          <a:pt x="345" y="461"/>
                          <a:pt x="344" y="464"/>
                        </a:cubicBezTo>
                        <a:cubicBezTo>
                          <a:pt x="340" y="467"/>
                          <a:pt x="339" y="470"/>
                          <a:pt x="337" y="474"/>
                        </a:cubicBezTo>
                        <a:cubicBezTo>
                          <a:pt x="335" y="477"/>
                          <a:pt x="332" y="479"/>
                          <a:pt x="332" y="483"/>
                        </a:cubicBezTo>
                        <a:cubicBezTo>
                          <a:pt x="331" y="489"/>
                          <a:pt x="332" y="493"/>
                          <a:pt x="330" y="499"/>
                        </a:cubicBezTo>
                        <a:cubicBezTo>
                          <a:pt x="326" y="507"/>
                          <a:pt x="321" y="510"/>
                          <a:pt x="314" y="516"/>
                        </a:cubicBezTo>
                        <a:cubicBezTo>
                          <a:pt x="311" y="519"/>
                          <a:pt x="308" y="519"/>
                          <a:pt x="305" y="522"/>
                        </a:cubicBezTo>
                        <a:cubicBezTo>
                          <a:pt x="301" y="524"/>
                          <a:pt x="300" y="527"/>
                          <a:pt x="297" y="530"/>
                        </a:cubicBezTo>
                        <a:cubicBezTo>
                          <a:pt x="294" y="532"/>
                          <a:pt x="291" y="533"/>
                          <a:pt x="288" y="536"/>
                        </a:cubicBezTo>
                        <a:cubicBezTo>
                          <a:pt x="284" y="540"/>
                          <a:pt x="281" y="543"/>
                          <a:pt x="275" y="546"/>
                        </a:cubicBezTo>
                        <a:cubicBezTo>
                          <a:pt x="270" y="549"/>
                          <a:pt x="265" y="552"/>
                          <a:pt x="265" y="558"/>
                        </a:cubicBezTo>
                        <a:cubicBezTo>
                          <a:pt x="265" y="562"/>
                          <a:pt x="267" y="564"/>
                          <a:pt x="267" y="567"/>
                        </a:cubicBezTo>
                        <a:cubicBezTo>
                          <a:pt x="267" y="572"/>
                          <a:pt x="267" y="572"/>
                          <a:pt x="267" y="572"/>
                        </a:cubicBezTo>
                        <a:cubicBezTo>
                          <a:pt x="267" y="574"/>
                          <a:pt x="265" y="574"/>
                          <a:pt x="264" y="575"/>
                        </a:cubicBezTo>
                        <a:cubicBezTo>
                          <a:pt x="262" y="578"/>
                          <a:pt x="260" y="579"/>
                          <a:pt x="258" y="581"/>
                        </a:cubicBezTo>
                        <a:cubicBezTo>
                          <a:pt x="256" y="582"/>
                          <a:pt x="255" y="582"/>
                          <a:pt x="255" y="583"/>
                        </a:cubicBezTo>
                        <a:cubicBezTo>
                          <a:pt x="255" y="586"/>
                          <a:pt x="252" y="588"/>
                          <a:pt x="249" y="589"/>
                        </a:cubicBezTo>
                        <a:cubicBezTo>
                          <a:pt x="246" y="591"/>
                          <a:pt x="244" y="593"/>
                          <a:pt x="241" y="594"/>
                        </a:cubicBezTo>
                        <a:cubicBezTo>
                          <a:pt x="239" y="595"/>
                          <a:pt x="238" y="594"/>
                          <a:pt x="236" y="595"/>
                        </a:cubicBezTo>
                        <a:cubicBezTo>
                          <a:pt x="234" y="597"/>
                          <a:pt x="235" y="601"/>
                          <a:pt x="233" y="604"/>
                        </a:cubicBezTo>
                        <a:cubicBezTo>
                          <a:pt x="230" y="602"/>
                          <a:pt x="228" y="599"/>
                          <a:pt x="225" y="599"/>
                        </a:cubicBezTo>
                        <a:cubicBezTo>
                          <a:pt x="219" y="599"/>
                          <a:pt x="219" y="599"/>
                          <a:pt x="219" y="599"/>
                        </a:cubicBezTo>
                        <a:cubicBezTo>
                          <a:pt x="217" y="600"/>
                          <a:pt x="217" y="600"/>
                          <a:pt x="217" y="600"/>
                        </a:cubicBezTo>
                        <a:cubicBezTo>
                          <a:pt x="218" y="603"/>
                          <a:pt x="214" y="604"/>
                          <a:pt x="212" y="605"/>
                        </a:cubicBezTo>
                        <a:cubicBezTo>
                          <a:pt x="210" y="606"/>
                          <a:pt x="211" y="608"/>
                          <a:pt x="209" y="608"/>
                        </a:cubicBezTo>
                        <a:cubicBezTo>
                          <a:pt x="207" y="610"/>
                          <a:pt x="205" y="610"/>
                          <a:pt x="202" y="610"/>
                        </a:cubicBezTo>
                        <a:cubicBezTo>
                          <a:pt x="201" y="610"/>
                          <a:pt x="201" y="609"/>
                          <a:pt x="201" y="609"/>
                        </a:cubicBezTo>
                        <a:cubicBezTo>
                          <a:pt x="199" y="610"/>
                          <a:pt x="197" y="610"/>
                          <a:pt x="195" y="610"/>
                        </a:cubicBezTo>
                        <a:cubicBezTo>
                          <a:pt x="195" y="613"/>
                          <a:pt x="193" y="616"/>
                          <a:pt x="191" y="616"/>
                        </a:cubicBezTo>
                        <a:cubicBezTo>
                          <a:pt x="187" y="616"/>
                          <a:pt x="186" y="615"/>
                          <a:pt x="182" y="615"/>
                        </a:cubicBezTo>
                        <a:cubicBezTo>
                          <a:pt x="182" y="615"/>
                          <a:pt x="182" y="615"/>
                          <a:pt x="182" y="615"/>
                        </a:cubicBezTo>
                        <a:cubicBezTo>
                          <a:pt x="182" y="609"/>
                          <a:pt x="179" y="606"/>
                          <a:pt x="179" y="601"/>
                        </a:cubicBezTo>
                        <a:cubicBezTo>
                          <a:pt x="179" y="601"/>
                          <a:pt x="180" y="600"/>
                          <a:pt x="180" y="600"/>
                        </a:cubicBezTo>
                        <a:cubicBezTo>
                          <a:pt x="185" y="602"/>
                          <a:pt x="189" y="602"/>
                          <a:pt x="195" y="602"/>
                        </a:cubicBezTo>
                        <a:cubicBezTo>
                          <a:pt x="199" y="602"/>
                          <a:pt x="201" y="599"/>
                          <a:pt x="205" y="596"/>
                        </a:cubicBezTo>
                        <a:cubicBezTo>
                          <a:pt x="202" y="589"/>
                          <a:pt x="195" y="588"/>
                          <a:pt x="188" y="586"/>
                        </a:cubicBezTo>
                        <a:cubicBezTo>
                          <a:pt x="185" y="585"/>
                          <a:pt x="183" y="584"/>
                          <a:pt x="181" y="582"/>
                        </a:cubicBezTo>
                        <a:cubicBezTo>
                          <a:pt x="176" y="580"/>
                          <a:pt x="173" y="581"/>
                          <a:pt x="169" y="579"/>
                        </a:cubicBezTo>
                        <a:cubicBezTo>
                          <a:pt x="168" y="578"/>
                          <a:pt x="168" y="576"/>
                          <a:pt x="166" y="575"/>
                        </a:cubicBezTo>
                        <a:cubicBezTo>
                          <a:pt x="162" y="573"/>
                          <a:pt x="158" y="574"/>
                          <a:pt x="155" y="570"/>
                        </a:cubicBezTo>
                        <a:cubicBezTo>
                          <a:pt x="161" y="570"/>
                          <a:pt x="161" y="570"/>
                          <a:pt x="161" y="570"/>
                        </a:cubicBezTo>
                        <a:cubicBezTo>
                          <a:pt x="163" y="570"/>
                          <a:pt x="163" y="570"/>
                          <a:pt x="163" y="570"/>
                        </a:cubicBezTo>
                        <a:cubicBezTo>
                          <a:pt x="164" y="570"/>
                          <a:pt x="164" y="570"/>
                          <a:pt x="165" y="570"/>
                        </a:cubicBezTo>
                        <a:cubicBezTo>
                          <a:pt x="165" y="567"/>
                          <a:pt x="167" y="565"/>
                          <a:pt x="167" y="561"/>
                        </a:cubicBezTo>
                        <a:cubicBezTo>
                          <a:pt x="167" y="558"/>
                          <a:pt x="162" y="557"/>
                          <a:pt x="162" y="553"/>
                        </a:cubicBezTo>
                        <a:cubicBezTo>
                          <a:pt x="162" y="551"/>
                          <a:pt x="165" y="550"/>
                          <a:pt x="167" y="548"/>
                        </a:cubicBezTo>
                        <a:cubicBezTo>
                          <a:pt x="169" y="546"/>
                          <a:pt x="171" y="543"/>
                          <a:pt x="171" y="539"/>
                        </a:cubicBezTo>
                        <a:cubicBezTo>
                          <a:pt x="171" y="537"/>
                          <a:pt x="170" y="536"/>
                          <a:pt x="170" y="534"/>
                        </a:cubicBezTo>
                        <a:cubicBezTo>
                          <a:pt x="171" y="527"/>
                          <a:pt x="171" y="527"/>
                          <a:pt x="171" y="527"/>
                        </a:cubicBezTo>
                        <a:cubicBezTo>
                          <a:pt x="171" y="524"/>
                          <a:pt x="171" y="522"/>
                          <a:pt x="171" y="518"/>
                        </a:cubicBezTo>
                        <a:cubicBezTo>
                          <a:pt x="171" y="515"/>
                          <a:pt x="169" y="513"/>
                          <a:pt x="167" y="511"/>
                        </a:cubicBezTo>
                        <a:cubicBezTo>
                          <a:pt x="166" y="509"/>
                          <a:pt x="166" y="507"/>
                          <a:pt x="165" y="506"/>
                        </a:cubicBezTo>
                        <a:cubicBezTo>
                          <a:pt x="163" y="504"/>
                          <a:pt x="161" y="503"/>
                          <a:pt x="161" y="501"/>
                        </a:cubicBezTo>
                        <a:cubicBezTo>
                          <a:pt x="161" y="497"/>
                          <a:pt x="166" y="496"/>
                          <a:pt x="166" y="492"/>
                        </a:cubicBezTo>
                        <a:cubicBezTo>
                          <a:pt x="166" y="489"/>
                          <a:pt x="163" y="488"/>
                          <a:pt x="162" y="486"/>
                        </a:cubicBezTo>
                        <a:cubicBezTo>
                          <a:pt x="164" y="485"/>
                          <a:pt x="164" y="483"/>
                          <a:pt x="164" y="481"/>
                        </a:cubicBezTo>
                        <a:cubicBezTo>
                          <a:pt x="164" y="479"/>
                          <a:pt x="161" y="480"/>
                          <a:pt x="159" y="479"/>
                        </a:cubicBezTo>
                        <a:cubicBezTo>
                          <a:pt x="157" y="477"/>
                          <a:pt x="156" y="475"/>
                          <a:pt x="154" y="473"/>
                        </a:cubicBezTo>
                        <a:cubicBezTo>
                          <a:pt x="153" y="470"/>
                          <a:pt x="151" y="469"/>
                          <a:pt x="151" y="466"/>
                        </a:cubicBezTo>
                        <a:cubicBezTo>
                          <a:pt x="151" y="465"/>
                          <a:pt x="152" y="465"/>
                          <a:pt x="153" y="464"/>
                        </a:cubicBezTo>
                        <a:cubicBezTo>
                          <a:pt x="153" y="461"/>
                          <a:pt x="155" y="460"/>
                          <a:pt x="155" y="457"/>
                        </a:cubicBezTo>
                        <a:cubicBezTo>
                          <a:pt x="155" y="455"/>
                          <a:pt x="153" y="455"/>
                          <a:pt x="152" y="453"/>
                        </a:cubicBezTo>
                        <a:cubicBezTo>
                          <a:pt x="155" y="442"/>
                          <a:pt x="155" y="442"/>
                          <a:pt x="155" y="442"/>
                        </a:cubicBezTo>
                        <a:cubicBezTo>
                          <a:pt x="153" y="440"/>
                          <a:pt x="153" y="436"/>
                          <a:pt x="150" y="436"/>
                        </a:cubicBezTo>
                        <a:cubicBezTo>
                          <a:pt x="147" y="436"/>
                          <a:pt x="146" y="438"/>
                          <a:pt x="144" y="438"/>
                        </a:cubicBezTo>
                        <a:cubicBezTo>
                          <a:pt x="144" y="438"/>
                          <a:pt x="143" y="438"/>
                          <a:pt x="143" y="438"/>
                        </a:cubicBezTo>
                        <a:cubicBezTo>
                          <a:pt x="143" y="434"/>
                          <a:pt x="143" y="434"/>
                          <a:pt x="143" y="434"/>
                        </a:cubicBezTo>
                        <a:cubicBezTo>
                          <a:pt x="143" y="433"/>
                          <a:pt x="144" y="432"/>
                          <a:pt x="144" y="431"/>
                        </a:cubicBezTo>
                        <a:cubicBezTo>
                          <a:pt x="144" y="427"/>
                          <a:pt x="142" y="425"/>
                          <a:pt x="142" y="421"/>
                        </a:cubicBezTo>
                        <a:cubicBezTo>
                          <a:pt x="142" y="410"/>
                          <a:pt x="142" y="410"/>
                          <a:pt x="142" y="410"/>
                        </a:cubicBezTo>
                        <a:cubicBezTo>
                          <a:pt x="142" y="409"/>
                          <a:pt x="141" y="407"/>
                          <a:pt x="141" y="406"/>
                        </a:cubicBezTo>
                        <a:cubicBezTo>
                          <a:pt x="141" y="401"/>
                          <a:pt x="143" y="399"/>
                          <a:pt x="144" y="395"/>
                        </a:cubicBezTo>
                        <a:cubicBezTo>
                          <a:pt x="144" y="394"/>
                          <a:pt x="144" y="392"/>
                          <a:pt x="145" y="391"/>
                        </a:cubicBezTo>
                        <a:cubicBezTo>
                          <a:pt x="146" y="389"/>
                          <a:pt x="148" y="389"/>
                          <a:pt x="149" y="388"/>
                        </a:cubicBezTo>
                        <a:cubicBezTo>
                          <a:pt x="152" y="380"/>
                          <a:pt x="154" y="375"/>
                          <a:pt x="157" y="368"/>
                        </a:cubicBezTo>
                        <a:cubicBezTo>
                          <a:pt x="159" y="360"/>
                          <a:pt x="161" y="356"/>
                          <a:pt x="163" y="348"/>
                        </a:cubicBezTo>
                        <a:cubicBezTo>
                          <a:pt x="164" y="346"/>
                          <a:pt x="163" y="344"/>
                          <a:pt x="164" y="343"/>
                        </a:cubicBezTo>
                        <a:cubicBezTo>
                          <a:pt x="165" y="341"/>
                          <a:pt x="168" y="342"/>
                          <a:pt x="170" y="341"/>
                        </a:cubicBezTo>
                        <a:cubicBezTo>
                          <a:pt x="173" y="339"/>
                          <a:pt x="173" y="336"/>
                          <a:pt x="173" y="333"/>
                        </a:cubicBezTo>
                        <a:cubicBezTo>
                          <a:pt x="173" y="330"/>
                          <a:pt x="168" y="331"/>
                          <a:pt x="167" y="328"/>
                        </a:cubicBezTo>
                        <a:cubicBezTo>
                          <a:pt x="166" y="324"/>
                          <a:pt x="167" y="320"/>
                          <a:pt x="164" y="318"/>
                        </a:cubicBezTo>
                        <a:cubicBezTo>
                          <a:pt x="161" y="316"/>
                          <a:pt x="158" y="316"/>
                          <a:pt x="157" y="313"/>
                        </a:cubicBezTo>
                        <a:cubicBezTo>
                          <a:pt x="155" y="309"/>
                          <a:pt x="154" y="306"/>
                          <a:pt x="151" y="302"/>
                        </a:cubicBezTo>
                        <a:cubicBezTo>
                          <a:pt x="139" y="311"/>
                          <a:pt x="135" y="319"/>
                          <a:pt x="129" y="332"/>
                        </a:cubicBezTo>
                        <a:cubicBezTo>
                          <a:pt x="126" y="339"/>
                          <a:pt x="127" y="344"/>
                          <a:pt x="121" y="348"/>
                        </a:cubicBezTo>
                        <a:cubicBezTo>
                          <a:pt x="120" y="348"/>
                          <a:pt x="120" y="348"/>
                          <a:pt x="120" y="348"/>
                        </a:cubicBezTo>
                        <a:cubicBezTo>
                          <a:pt x="119" y="344"/>
                          <a:pt x="116" y="344"/>
                          <a:pt x="115" y="340"/>
                        </a:cubicBezTo>
                        <a:cubicBezTo>
                          <a:pt x="114" y="340"/>
                          <a:pt x="113" y="342"/>
                          <a:pt x="111" y="342"/>
                        </a:cubicBezTo>
                        <a:cubicBezTo>
                          <a:pt x="110" y="342"/>
                          <a:pt x="109" y="340"/>
                          <a:pt x="108" y="339"/>
                        </a:cubicBezTo>
                        <a:cubicBezTo>
                          <a:pt x="105" y="340"/>
                          <a:pt x="105" y="343"/>
                          <a:pt x="102" y="345"/>
                        </a:cubicBezTo>
                        <a:cubicBezTo>
                          <a:pt x="96" y="344"/>
                          <a:pt x="96" y="344"/>
                          <a:pt x="96" y="344"/>
                        </a:cubicBezTo>
                        <a:cubicBezTo>
                          <a:pt x="95" y="344"/>
                          <a:pt x="94" y="345"/>
                          <a:pt x="93" y="345"/>
                        </a:cubicBezTo>
                        <a:cubicBezTo>
                          <a:pt x="90" y="345"/>
                          <a:pt x="92" y="341"/>
                          <a:pt x="90" y="339"/>
                        </a:cubicBezTo>
                        <a:cubicBezTo>
                          <a:pt x="88" y="337"/>
                          <a:pt x="87" y="336"/>
                          <a:pt x="85" y="334"/>
                        </a:cubicBezTo>
                        <a:cubicBezTo>
                          <a:pt x="84" y="333"/>
                          <a:pt x="82" y="334"/>
                          <a:pt x="80" y="333"/>
                        </a:cubicBezTo>
                        <a:cubicBezTo>
                          <a:pt x="76" y="332"/>
                          <a:pt x="73" y="331"/>
                          <a:pt x="69" y="328"/>
                        </a:cubicBezTo>
                        <a:cubicBezTo>
                          <a:pt x="67" y="326"/>
                          <a:pt x="66" y="323"/>
                          <a:pt x="62" y="323"/>
                        </a:cubicBezTo>
                        <a:cubicBezTo>
                          <a:pt x="61" y="323"/>
                          <a:pt x="61" y="327"/>
                          <a:pt x="60" y="327"/>
                        </a:cubicBezTo>
                        <a:cubicBezTo>
                          <a:pt x="56" y="327"/>
                          <a:pt x="54" y="326"/>
                          <a:pt x="52" y="324"/>
                        </a:cubicBezTo>
                        <a:cubicBezTo>
                          <a:pt x="50" y="321"/>
                          <a:pt x="51" y="319"/>
                          <a:pt x="51" y="315"/>
                        </a:cubicBezTo>
                        <a:cubicBezTo>
                          <a:pt x="47" y="316"/>
                          <a:pt x="45" y="315"/>
                          <a:pt x="41" y="315"/>
                        </a:cubicBezTo>
                        <a:cubicBezTo>
                          <a:pt x="39" y="315"/>
                          <a:pt x="38" y="316"/>
                          <a:pt x="36" y="316"/>
                        </a:cubicBezTo>
                        <a:cubicBezTo>
                          <a:pt x="33" y="316"/>
                          <a:pt x="33" y="316"/>
                          <a:pt x="33" y="316"/>
                        </a:cubicBezTo>
                        <a:cubicBezTo>
                          <a:pt x="32" y="309"/>
                          <a:pt x="32" y="306"/>
                          <a:pt x="30" y="299"/>
                        </a:cubicBezTo>
                        <a:cubicBezTo>
                          <a:pt x="30" y="298"/>
                          <a:pt x="28" y="298"/>
                          <a:pt x="28" y="296"/>
                        </a:cubicBezTo>
                        <a:cubicBezTo>
                          <a:pt x="28" y="294"/>
                          <a:pt x="29" y="293"/>
                          <a:pt x="28" y="291"/>
                        </a:cubicBezTo>
                        <a:cubicBezTo>
                          <a:pt x="26" y="288"/>
                          <a:pt x="22" y="289"/>
                          <a:pt x="22" y="286"/>
                        </a:cubicBezTo>
                        <a:cubicBezTo>
                          <a:pt x="20" y="281"/>
                          <a:pt x="21" y="275"/>
                          <a:pt x="16" y="274"/>
                        </a:cubicBezTo>
                        <a:cubicBezTo>
                          <a:pt x="18" y="269"/>
                          <a:pt x="23" y="268"/>
                          <a:pt x="23" y="263"/>
                        </a:cubicBezTo>
                        <a:cubicBezTo>
                          <a:pt x="23" y="261"/>
                          <a:pt x="25" y="261"/>
                          <a:pt x="27" y="259"/>
                        </a:cubicBezTo>
                        <a:cubicBezTo>
                          <a:pt x="28" y="257"/>
                          <a:pt x="28" y="255"/>
                          <a:pt x="28" y="253"/>
                        </a:cubicBezTo>
                        <a:cubicBezTo>
                          <a:pt x="28" y="251"/>
                          <a:pt x="27" y="251"/>
                          <a:pt x="28" y="249"/>
                        </a:cubicBezTo>
                        <a:cubicBezTo>
                          <a:pt x="17" y="250"/>
                          <a:pt x="12" y="247"/>
                          <a:pt x="2" y="246"/>
                        </a:cubicBezTo>
                        <a:cubicBezTo>
                          <a:pt x="2" y="224"/>
                          <a:pt x="2" y="224"/>
                          <a:pt x="2" y="224"/>
                        </a:cubicBezTo>
                        <a:cubicBezTo>
                          <a:pt x="2" y="220"/>
                          <a:pt x="0" y="216"/>
                          <a:pt x="3" y="213"/>
                        </a:cubicBezTo>
                        <a:cubicBezTo>
                          <a:pt x="5" y="212"/>
                          <a:pt x="7" y="211"/>
                          <a:pt x="7" y="209"/>
                        </a:cubicBezTo>
                        <a:cubicBezTo>
                          <a:pt x="7" y="208"/>
                          <a:pt x="6" y="208"/>
                          <a:pt x="6" y="208"/>
                        </a:cubicBezTo>
                        <a:cubicBezTo>
                          <a:pt x="6" y="203"/>
                          <a:pt x="9" y="200"/>
                          <a:pt x="11" y="196"/>
                        </a:cubicBezTo>
                        <a:cubicBezTo>
                          <a:pt x="12" y="191"/>
                          <a:pt x="13" y="185"/>
                          <a:pt x="19" y="185"/>
                        </a:cubicBezTo>
                        <a:cubicBezTo>
                          <a:pt x="23" y="185"/>
                          <a:pt x="23" y="185"/>
                          <a:pt x="23" y="185"/>
                        </a:cubicBezTo>
                        <a:cubicBezTo>
                          <a:pt x="26" y="186"/>
                          <a:pt x="26" y="186"/>
                          <a:pt x="26" y="186"/>
                        </a:cubicBezTo>
                        <a:cubicBezTo>
                          <a:pt x="29" y="185"/>
                          <a:pt x="29" y="181"/>
                          <a:pt x="29" y="179"/>
                        </a:cubicBezTo>
                        <a:cubicBezTo>
                          <a:pt x="29" y="175"/>
                          <a:pt x="29" y="172"/>
                          <a:pt x="27" y="169"/>
                        </a:cubicBezTo>
                        <a:cubicBezTo>
                          <a:pt x="22" y="163"/>
                          <a:pt x="16" y="161"/>
                          <a:pt x="16" y="154"/>
                        </a:cubicBezTo>
                        <a:cubicBezTo>
                          <a:pt x="16" y="151"/>
                          <a:pt x="18" y="149"/>
                          <a:pt x="18" y="146"/>
                        </a:cubicBezTo>
                        <a:cubicBezTo>
                          <a:pt x="18" y="142"/>
                          <a:pt x="12" y="142"/>
                          <a:pt x="12" y="138"/>
                        </a:cubicBezTo>
                        <a:cubicBezTo>
                          <a:pt x="12" y="135"/>
                          <a:pt x="15" y="135"/>
                          <a:pt x="16" y="133"/>
                        </a:cubicBezTo>
                        <a:cubicBezTo>
                          <a:pt x="19" y="128"/>
                          <a:pt x="19" y="125"/>
                          <a:pt x="19" y="119"/>
                        </a:cubicBezTo>
                        <a:cubicBezTo>
                          <a:pt x="19" y="117"/>
                          <a:pt x="16" y="117"/>
                          <a:pt x="14" y="115"/>
                        </a:cubicBezTo>
                        <a:cubicBezTo>
                          <a:pt x="16" y="106"/>
                          <a:pt x="16" y="106"/>
                          <a:pt x="16" y="106"/>
                        </a:cubicBezTo>
                        <a:cubicBezTo>
                          <a:pt x="16" y="102"/>
                          <a:pt x="16" y="102"/>
                          <a:pt x="16" y="102"/>
                        </a:cubicBezTo>
                        <a:cubicBezTo>
                          <a:pt x="16" y="100"/>
                          <a:pt x="14" y="99"/>
                          <a:pt x="14" y="96"/>
                        </a:cubicBezTo>
                        <a:cubicBezTo>
                          <a:pt x="14" y="91"/>
                          <a:pt x="17" y="88"/>
                          <a:pt x="21" y="85"/>
                        </a:cubicBezTo>
                        <a:cubicBezTo>
                          <a:pt x="23" y="84"/>
                          <a:pt x="24" y="81"/>
                          <a:pt x="27" y="80"/>
                        </a:cubicBezTo>
                        <a:close/>
                      </a:path>
                    </a:pathLst>
                  </a:custGeom>
                  <a:solidFill>
                    <a:srgbClr val="81CCEA">
                      <a:alpha val="20000"/>
                    </a:srgbClr>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67">
                      <a:solidFill>
                        <a:srgbClr val="FFFFFF"/>
                      </a:solidFill>
                      <a:latin typeface="Calibri"/>
                      <a:ea typeface="Calibri"/>
                      <a:cs typeface="Calibri"/>
                      <a:sym typeface="Calibri"/>
                    </a:endParaRPr>
                  </a:p>
                </p:txBody>
              </p:sp>
            </p:grpSp>
          </p:grpSp>
          <p:grpSp>
            <p:nvGrpSpPr>
              <p:cNvPr id="65" name="Google Shape;65;p4"/>
              <p:cNvGrpSpPr/>
              <p:nvPr/>
            </p:nvGrpSpPr>
            <p:grpSpPr>
              <a:xfrm rot="-121115">
                <a:off x="4897799" y="2660669"/>
                <a:ext cx="288215" cy="288269"/>
                <a:chOff x="1472375" y="1917097"/>
                <a:chExt cx="540000" cy="540000"/>
              </a:xfrm>
            </p:grpSpPr>
            <p:sp>
              <p:nvSpPr>
                <p:cNvPr id="66" name="Google Shape;66;p4"/>
                <p:cNvSpPr/>
                <p:nvPr/>
              </p:nvSpPr>
              <p:spPr>
                <a:xfrm>
                  <a:off x="1472375" y="1917097"/>
                  <a:ext cx="540000" cy="540000"/>
                </a:xfrm>
                <a:prstGeom prst="ellipse">
                  <a:avLst/>
                </a:prstGeom>
                <a:solidFill>
                  <a:srgbClr val="1E5E82">
                    <a:alpha val="5375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67">
                    <a:solidFill>
                      <a:srgbClr val="FFFFFF"/>
                    </a:solidFill>
                    <a:latin typeface="Calibri"/>
                    <a:ea typeface="Calibri"/>
                    <a:cs typeface="Calibri"/>
                    <a:sym typeface="Calibri"/>
                  </a:endParaRPr>
                </a:p>
              </p:txBody>
            </p:sp>
            <p:sp>
              <p:nvSpPr>
                <p:cNvPr id="67" name="Google Shape;67;p4"/>
                <p:cNvSpPr/>
                <p:nvPr/>
              </p:nvSpPr>
              <p:spPr>
                <a:xfrm>
                  <a:off x="1652375" y="2097097"/>
                  <a:ext cx="180000" cy="180000"/>
                </a:xfrm>
                <a:prstGeom prst="ellipse">
                  <a:avLst/>
                </a:prstGeom>
                <a:solidFill>
                  <a:srgbClr val="81CCEA">
                    <a:alpha val="6063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67">
                    <a:solidFill>
                      <a:srgbClr val="FFFFFF"/>
                    </a:solidFill>
                    <a:latin typeface="Calibri"/>
                    <a:ea typeface="Calibri"/>
                    <a:cs typeface="Calibri"/>
                    <a:sym typeface="Calibri"/>
                  </a:endParaRPr>
                </a:p>
              </p:txBody>
            </p:sp>
          </p:grpSp>
          <p:grpSp>
            <p:nvGrpSpPr>
              <p:cNvPr id="68" name="Google Shape;68;p4"/>
              <p:cNvGrpSpPr/>
              <p:nvPr/>
            </p:nvGrpSpPr>
            <p:grpSpPr>
              <a:xfrm rot="-121115">
                <a:off x="6455278" y="3268562"/>
                <a:ext cx="288215" cy="288269"/>
                <a:chOff x="1472375" y="1917097"/>
                <a:chExt cx="540000" cy="540000"/>
              </a:xfrm>
            </p:grpSpPr>
            <p:sp>
              <p:nvSpPr>
                <p:cNvPr id="69" name="Google Shape;69;p4"/>
                <p:cNvSpPr/>
                <p:nvPr/>
              </p:nvSpPr>
              <p:spPr>
                <a:xfrm>
                  <a:off x="1472375" y="1917097"/>
                  <a:ext cx="540000" cy="540000"/>
                </a:xfrm>
                <a:prstGeom prst="ellipse">
                  <a:avLst/>
                </a:prstGeom>
                <a:solidFill>
                  <a:srgbClr val="1E5E82">
                    <a:alpha val="5375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67">
                    <a:solidFill>
                      <a:srgbClr val="FFFFFF"/>
                    </a:solidFill>
                    <a:latin typeface="Calibri"/>
                    <a:ea typeface="Calibri"/>
                    <a:cs typeface="Calibri"/>
                    <a:sym typeface="Calibri"/>
                  </a:endParaRPr>
                </a:p>
              </p:txBody>
            </p:sp>
            <p:sp>
              <p:nvSpPr>
                <p:cNvPr id="70" name="Google Shape;70;p4"/>
                <p:cNvSpPr/>
                <p:nvPr/>
              </p:nvSpPr>
              <p:spPr>
                <a:xfrm>
                  <a:off x="1652375" y="2097097"/>
                  <a:ext cx="180000" cy="180000"/>
                </a:xfrm>
                <a:prstGeom prst="ellipse">
                  <a:avLst/>
                </a:prstGeom>
                <a:solidFill>
                  <a:srgbClr val="81CCEA">
                    <a:alpha val="6063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67">
                    <a:solidFill>
                      <a:srgbClr val="FFFFFF"/>
                    </a:solidFill>
                    <a:latin typeface="Calibri"/>
                    <a:ea typeface="Calibri"/>
                    <a:cs typeface="Calibri"/>
                    <a:sym typeface="Calibri"/>
                  </a:endParaRPr>
                </a:p>
              </p:txBody>
            </p:sp>
          </p:grpSp>
          <p:grpSp>
            <p:nvGrpSpPr>
              <p:cNvPr id="71" name="Google Shape;71;p4"/>
              <p:cNvGrpSpPr/>
              <p:nvPr/>
            </p:nvGrpSpPr>
            <p:grpSpPr>
              <a:xfrm rot="-121115">
                <a:off x="6357931" y="2925209"/>
                <a:ext cx="288215" cy="288269"/>
                <a:chOff x="1472375" y="1917097"/>
                <a:chExt cx="540000" cy="540000"/>
              </a:xfrm>
            </p:grpSpPr>
            <p:sp>
              <p:nvSpPr>
                <p:cNvPr id="72" name="Google Shape;72;p4"/>
                <p:cNvSpPr/>
                <p:nvPr/>
              </p:nvSpPr>
              <p:spPr>
                <a:xfrm>
                  <a:off x="1472375" y="1917097"/>
                  <a:ext cx="540000" cy="540000"/>
                </a:xfrm>
                <a:prstGeom prst="ellipse">
                  <a:avLst/>
                </a:prstGeom>
                <a:solidFill>
                  <a:srgbClr val="1E5E82">
                    <a:alpha val="5375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67">
                    <a:solidFill>
                      <a:srgbClr val="FFFFFF"/>
                    </a:solidFill>
                    <a:latin typeface="Calibri"/>
                    <a:ea typeface="Calibri"/>
                    <a:cs typeface="Calibri"/>
                    <a:sym typeface="Calibri"/>
                  </a:endParaRPr>
                </a:p>
              </p:txBody>
            </p:sp>
            <p:sp>
              <p:nvSpPr>
                <p:cNvPr id="73" name="Google Shape;73;p4"/>
                <p:cNvSpPr/>
                <p:nvPr/>
              </p:nvSpPr>
              <p:spPr>
                <a:xfrm>
                  <a:off x="1652375" y="2097097"/>
                  <a:ext cx="180000" cy="180000"/>
                </a:xfrm>
                <a:prstGeom prst="ellipse">
                  <a:avLst/>
                </a:prstGeom>
                <a:solidFill>
                  <a:srgbClr val="81CCEA">
                    <a:alpha val="6063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67">
                    <a:solidFill>
                      <a:srgbClr val="FFFFFF"/>
                    </a:solidFill>
                    <a:latin typeface="Calibri"/>
                    <a:ea typeface="Calibri"/>
                    <a:cs typeface="Calibri"/>
                    <a:sym typeface="Calibri"/>
                  </a:endParaRPr>
                </a:p>
              </p:txBody>
            </p:sp>
          </p:grpSp>
          <p:grpSp>
            <p:nvGrpSpPr>
              <p:cNvPr id="74" name="Google Shape;74;p4"/>
              <p:cNvGrpSpPr/>
              <p:nvPr/>
            </p:nvGrpSpPr>
            <p:grpSpPr>
              <a:xfrm rot="-121115">
                <a:off x="6667102" y="2645703"/>
                <a:ext cx="288215" cy="288269"/>
                <a:chOff x="1472375" y="1917097"/>
                <a:chExt cx="540000" cy="540000"/>
              </a:xfrm>
            </p:grpSpPr>
            <p:sp>
              <p:nvSpPr>
                <p:cNvPr id="75" name="Google Shape;75;p4"/>
                <p:cNvSpPr/>
                <p:nvPr/>
              </p:nvSpPr>
              <p:spPr>
                <a:xfrm>
                  <a:off x="1472375" y="1917097"/>
                  <a:ext cx="540000" cy="540000"/>
                </a:xfrm>
                <a:prstGeom prst="ellipse">
                  <a:avLst/>
                </a:prstGeom>
                <a:solidFill>
                  <a:srgbClr val="1E5E82">
                    <a:alpha val="5375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67">
                    <a:solidFill>
                      <a:srgbClr val="FFFFFF"/>
                    </a:solidFill>
                    <a:latin typeface="Calibri"/>
                    <a:ea typeface="Calibri"/>
                    <a:cs typeface="Calibri"/>
                    <a:sym typeface="Calibri"/>
                  </a:endParaRPr>
                </a:p>
              </p:txBody>
            </p:sp>
            <p:sp>
              <p:nvSpPr>
                <p:cNvPr id="76" name="Google Shape;76;p4"/>
                <p:cNvSpPr/>
                <p:nvPr/>
              </p:nvSpPr>
              <p:spPr>
                <a:xfrm>
                  <a:off x="1652375" y="2097097"/>
                  <a:ext cx="180000" cy="180000"/>
                </a:xfrm>
                <a:prstGeom prst="ellipse">
                  <a:avLst/>
                </a:prstGeom>
                <a:solidFill>
                  <a:srgbClr val="81CCEA">
                    <a:alpha val="6063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67">
                    <a:solidFill>
                      <a:srgbClr val="FFFFFF"/>
                    </a:solidFill>
                    <a:latin typeface="Calibri"/>
                    <a:ea typeface="Calibri"/>
                    <a:cs typeface="Calibri"/>
                    <a:sym typeface="Calibri"/>
                  </a:endParaRPr>
                </a:p>
              </p:txBody>
            </p:sp>
          </p:grpSp>
          <p:grpSp>
            <p:nvGrpSpPr>
              <p:cNvPr id="77" name="Google Shape;77;p4"/>
              <p:cNvGrpSpPr/>
              <p:nvPr/>
            </p:nvGrpSpPr>
            <p:grpSpPr>
              <a:xfrm rot="-121115">
                <a:off x="6442532" y="1866486"/>
                <a:ext cx="288215" cy="288269"/>
                <a:chOff x="1472375" y="1917097"/>
                <a:chExt cx="540000" cy="540000"/>
              </a:xfrm>
            </p:grpSpPr>
            <p:sp>
              <p:nvSpPr>
                <p:cNvPr id="78" name="Google Shape;78;p4"/>
                <p:cNvSpPr/>
                <p:nvPr/>
              </p:nvSpPr>
              <p:spPr>
                <a:xfrm>
                  <a:off x="1472375" y="1917097"/>
                  <a:ext cx="540000" cy="540000"/>
                </a:xfrm>
                <a:prstGeom prst="ellipse">
                  <a:avLst/>
                </a:prstGeom>
                <a:solidFill>
                  <a:srgbClr val="1E5E82">
                    <a:alpha val="5375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67">
                    <a:solidFill>
                      <a:srgbClr val="FFFFFF"/>
                    </a:solidFill>
                    <a:latin typeface="Calibri"/>
                    <a:ea typeface="Calibri"/>
                    <a:cs typeface="Calibri"/>
                    <a:sym typeface="Calibri"/>
                  </a:endParaRPr>
                </a:p>
              </p:txBody>
            </p:sp>
            <p:sp>
              <p:nvSpPr>
                <p:cNvPr id="79" name="Google Shape;79;p4"/>
                <p:cNvSpPr/>
                <p:nvPr/>
              </p:nvSpPr>
              <p:spPr>
                <a:xfrm>
                  <a:off x="1652375" y="2097097"/>
                  <a:ext cx="180000" cy="180000"/>
                </a:xfrm>
                <a:prstGeom prst="ellipse">
                  <a:avLst/>
                </a:prstGeom>
                <a:solidFill>
                  <a:srgbClr val="81CCEA">
                    <a:alpha val="6063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67">
                    <a:solidFill>
                      <a:srgbClr val="FFFFFF"/>
                    </a:solidFill>
                    <a:latin typeface="Calibri"/>
                    <a:ea typeface="Calibri"/>
                    <a:cs typeface="Calibri"/>
                    <a:sym typeface="Calibri"/>
                  </a:endParaRPr>
                </a:p>
              </p:txBody>
            </p:sp>
          </p:grpSp>
          <p:grpSp>
            <p:nvGrpSpPr>
              <p:cNvPr id="80" name="Google Shape;80;p4"/>
              <p:cNvGrpSpPr/>
              <p:nvPr/>
            </p:nvGrpSpPr>
            <p:grpSpPr>
              <a:xfrm rot="-121115">
                <a:off x="6747410" y="2244632"/>
                <a:ext cx="288215" cy="288269"/>
                <a:chOff x="1472375" y="1917097"/>
                <a:chExt cx="540000" cy="540000"/>
              </a:xfrm>
            </p:grpSpPr>
            <p:sp>
              <p:nvSpPr>
                <p:cNvPr id="81" name="Google Shape;81;p4"/>
                <p:cNvSpPr/>
                <p:nvPr/>
              </p:nvSpPr>
              <p:spPr>
                <a:xfrm>
                  <a:off x="1472375" y="1917097"/>
                  <a:ext cx="540000" cy="540000"/>
                </a:xfrm>
                <a:prstGeom prst="ellipse">
                  <a:avLst/>
                </a:prstGeom>
                <a:solidFill>
                  <a:srgbClr val="1E5E82">
                    <a:alpha val="5375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67">
                    <a:solidFill>
                      <a:srgbClr val="FFFFFF"/>
                    </a:solidFill>
                    <a:latin typeface="Calibri"/>
                    <a:ea typeface="Calibri"/>
                    <a:cs typeface="Calibri"/>
                    <a:sym typeface="Calibri"/>
                  </a:endParaRPr>
                </a:p>
              </p:txBody>
            </p:sp>
            <p:sp>
              <p:nvSpPr>
                <p:cNvPr id="82" name="Google Shape;82;p4"/>
                <p:cNvSpPr/>
                <p:nvPr/>
              </p:nvSpPr>
              <p:spPr>
                <a:xfrm>
                  <a:off x="1652375" y="2097097"/>
                  <a:ext cx="180000" cy="180000"/>
                </a:xfrm>
                <a:prstGeom prst="ellipse">
                  <a:avLst/>
                </a:prstGeom>
                <a:solidFill>
                  <a:srgbClr val="81CCEA">
                    <a:alpha val="6063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67">
                    <a:solidFill>
                      <a:srgbClr val="FFFFFF"/>
                    </a:solidFill>
                    <a:latin typeface="Calibri"/>
                    <a:ea typeface="Calibri"/>
                    <a:cs typeface="Calibri"/>
                    <a:sym typeface="Calibri"/>
                  </a:endParaRPr>
                </a:p>
              </p:txBody>
            </p:sp>
          </p:grpSp>
          <p:grpSp>
            <p:nvGrpSpPr>
              <p:cNvPr id="83" name="Google Shape;83;p4"/>
              <p:cNvGrpSpPr/>
              <p:nvPr/>
            </p:nvGrpSpPr>
            <p:grpSpPr>
              <a:xfrm rot="-121115">
                <a:off x="7464321" y="2935190"/>
                <a:ext cx="288215" cy="288269"/>
                <a:chOff x="1649011" y="2143831"/>
                <a:chExt cx="540000" cy="540000"/>
              </a:xfrm>
            </p:grpSpPr>
            <p:sp>
              <p:nvSpPr>
                <p:cNvPr id="84" name="Google Shape;84;p4"/>
                <p:cNvSpPr/>
                <p:nvPr/>
              </p:nvSpPr>
              <p:spPr>
                <a:xfrm>
                  <a:off x="1649011" y="2143831"/>
                  <a:ext cx="540000" cy="540000"/>
                </a:xfrm>
                <a:prstGeom prst="ellipse">
                  <a:avLst/>
                </a:prstGeom>
                <a:solidFill>
                  <a:srgbClr val="1E5E82">
                    <a:alpha val="5375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67">
                    <a:solidFill>
                      <a:srgbClr val="FFFFFF"/>
                    </a:solidFill>
                    <a:latin typeface="Calibri"/>
                    <a:ea typeface="Calibri"/>
                    <a:cs typeface="Calibri"/>
                    <a:sym typeface="Calibri"/>
                  </a:endParaRPr>
                </a:p>
              </p:txBody>
            </p:sp>
            <p:sp>
              <p:nvSpPr>
                <p:cNvPr id="85" name="Google Shape;85;p4"/>
                <p:cNvSpPr/>
                <p:nvPr/>
              </p:nvSpPr>
              <p:spPr>
                <a:xfrm>
                  <a:off x="1829011" y="2323831"/>
                  <a:ext cx="180000" cy="180000"/>
                </a:xfrm>
                <a:prstGeom prst="ellipse">
                  <a:avLst/>
                </a:prstGeom>
                <a:solidFill>
                  <a:srgbClr val="81CCEA">
                    <a:alpha val="6063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67">
                    <a:solidFill>
                      <a:srgbClr val="FFFFFF"/>
                    </a:solidFill>
                    <a:latin typeface="Calibri"/>
                    <a:ea typeface="Calibri"/>
                    <a:cs typeface="Calibri"/>
                    <a:sym typeface="Calibri"/>
                  </a:endParaRPr>
                </a:p>
              </p:txBody>
            </p:sp>
          </p:grpSp>
          <p:grpSp>
            <p:nvGrpSpPr>
              <p:cNvPr id="86" name="Google Shape;86;p4"/>
              <p:cNvGrpSpPr/>
              <p:nvPr/>
            </p:nvGrpSpPr>
            <p:grpSpPr>
              <a:xfrm rot="-121115">
                <a:off x="7252249" y="3312908"/>
                <a:ext cx="288215" cy="288269"/>
                <a:chOff x="1436659" y="2929405"/>
                <a:chExt cx="540000" cy="540000"/>
              </a:xfrm>
            </p:grpSpPr>
            <p:sp>
              <p:nvSpPr>
                <p:cNvPr id="87" name="Google Shape;87;p4"/>
                <p:cNvSpPr/>
                <p:nvPr/>
              </p:nvSpPr>
              <p:spPr>
                <a:xfrm>
                  <a:off x="1436659" y="2929405"/>
                  <a:ext cx="540000" cy="540000"/>
                </a:xfrm>
                <a:prstGeom prst="ellipse">
                  <a:avLst/>
                </a:prstGeom>
                <a:solidFill>
                  <a:srgbClr val="1E5E82">
                    <a:alpha val="5375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67">
                    <a:solidFill>
                      <a:srgbClr val="FFFFFF"/>
                    </a:solidFill>
                    <a:latin typeface="Calibri"/>
                    <a:ea typeface="Calibri"/>
                    <a:cs typeface="Calibri"/>
                    <a:sym typeface="Calibri"/>
                  </a:endParaRPr>
                </a:p>
              </p:txBody>
            </p:sp>
            <p:sp>
              <p:nvSpPr>
                <p:cNvPr id="88" name="Google Shape;88;p4"/>
                <p:cNvSpPr/>
                <p:nvPr/>
              </p:nvSpPr>
              <p:spPr>
                <a:xfrm>
                  <a:off x="1616659" y="3109405"/>
                  <a:ext cx="180000" cy="180000"/>
                </a:xfrm>
                <a:prstGeom prst="ellipse">
                  <a:avLst/>
                </a:prstGeom>
                <a:solidFill>
                  <a:srgbClr val="81CCEA">
                    <a:alpha val="6063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67">
                    <a:solidFill>
                      <a:srgbClr val="FFFFFF"/>
                    </a:solidFill>
                    <a:latin typeface="Calibri"/>
                    <a:ea typeface="Calibri"/>
                    <a:cs typeface="Calibri"/>
                    <a:sym typeface="Calibri"/>
                  </a:endParaRPr>
                </a:p>
              </p:txBody>
            </p:sp>
          </p:grpSp>
          <p:sp>
            <p:nvSpPr>
              <p:cNvPr id="89" name="Google Shape;89;p4"/>
              <p:cNvSpPr txBox="1"/>
              <p:nvPr/>
            </p:nvSpPr>
            <p:spPr>
              <a:xfrm rot="-1338">
                <a:off x="6650439" y="3078029"/>
                <a:ext cx="771000" cy="124500"/>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GB" sz="1067">
                    <a:solidFill>
                      <a:srgbClr val="FFFFFF"/>
                    </a:solidFill>
                    <a:latin typeface="Archivo SemiBold"/>
                    <a:ea typeface="Archivo SemiBold"/>
                    <a:cs typeface="Archivo SemiBold"/>
                    <a:sym typeface="Archivo SemiBold"/>
                  </a:rPr>
                  <a:t>Melbourne</a:t>
                </a:r>
                <a:endParaRPr sz="1067">
                  <a:solidFill>
                    <a:srgbClr val="FFFFFF"/>
                  </a:solidFill>
                  <a:latin typeface="Archivo SemiBold"/>
                  <a:ea typeface="Archivo SemiBold"/>
                  <a:cs typeface="Archivo SemiBold"/>
                  <a:sym typeface="Archivo SemiBold"/>
                </a:endParaRPr>
              </a:p>
            </p:txBody>
          </p:sp>
          <p:sp>
            <p:nvSpPr>
              <p:cNvPr id="90" name="Google Shape;90;p4"/>
              <p:cNvSpPr txBox="1"/>
              <p:nvPr/>
            </p:nvSpPr>
            <p:spPr>
              <a:xfrm rot="-1383">
                <a:off x="6901342" y="2726049"/>
                <a:ext cx="745800" cy="124500"/>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GB" sz="1067">
                    <a:solidFill>
                      <a:srgbClr val="FFFFFF"/>
                    </a:solidFill>
                    <a:latin typeface="Archivo SemiBold"/>
                    <a:ea typeface="Archivo SemiBold"/>
                    <a:cs typeface="Archivo SemiBold"/>
                    <a:sym typeface="Archivo SemiBold"/>
                  </a:rPr>
                  <a:t>Sydney</a:t>
                </a:r>
                <a:endParaRPr sz="1067">
                  <a:solidFill>
                    <a:srgbClr val="FFFFFF"/>
                  </a:solidFill>
                  <a:latin typeface="Archivo SemiBold"/>
                  <a:ea typeface="Archivo SemiBold"/>
                  <a:cs typeface="Archivo SemiBold"/>
                  <a:sym typeface="Archivo SemiBold"/>
                </a:endParaRPr>
              </a:p>
            </p:txBody>
          </p:sp>
          <p:sp>
            <p:nvSpPr>
              <p:cNvPr id="91" name="Google Shape;91;p4"/>
              <p:cNvSpPr txBox="1"/>
              <p:nvPr/>
            </p:nvSpPr>
            <p:spPr>
              <a:xfrm rot="-1319">
                <a:off x="6995919" y="2326734"/>
                <a:ext cx="782100" cy="124500"/>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GB" sz="1067">
                    <a:solidFill>
                      <a:srgbClr val="FFFFFF"/>
                    </a:solidFill>
                    <a:latin typeface="Archivo SemiBold"/>
                    <a:ea typeface="Archivo SemiBold"/>
                    <a:cs typeface="Archivo SemiBold"/>
                    <a:sym typeface="Archivo SemiBold"/>
                  </a:rPr>
                  <a:t>Brisbane</a:t>
                </a:r>
                <a:endParaRPr sz="1067">
                  <a:solidFill>
                    <a:srgbClr val="FFFFFF"/>
                  </a:solidFill>
                  <a:latin typeface="Archivo SemiBold"/>
                  <a:ea typeface="Archivo SemiBold"/>
                  <a:cs typeface="Archivo SemiBold"/>
                  <a:sym typeface="Archivo SemiBold"/>
                </a:endParaRPr>
              </a:p>
            </p:txBody>
          </p:sp>
          <p:sp>
            <p:nvSpPr>
              <p:cNvPr id="92" name="Google Shape;92;p4"/>
              <p:cNvSpPr txBox="1"/>
              <p:nvPr/>
            </p:nvSpPr>
            <p:spPr>
              <a:xfrm rot="-1273">
                <a:off x="7697776" y="3017022"/>
                <a:ext cx="810000" cy="124500"/>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GB" sz="1067">
                    <a:solidFill>
                      <a:srgbClr val="FFFFFF"/>
                    </a:solidFill>
                    <a:latin typeface="Archivo SemiBold"/>
                    <a:ea typeface="Archivo SemiBold"/>
                    <a:cs typeface="Archivo SemiBold"/>
                    <a:sym typeface="Archivo SemiBold"/>
                  </a:rPr>
                  <a:t>Auckland</a:t>
                </a:r>
                <a:endParaRPr sz="1067">
                  <a:solidFill>
                    <a:srgbClr val="FFFFFF"/>
                  </a:solidFill>
                  <a:latin typeface="Archivo SemiBold"/>
                  <a:ea typeface="Archivo SemiBold"/>
                  <a:cs typeface="Archivo SemiBold"/>
                  <a:sym typeface="Archivo SemiBold"/>
                </a:endParaRPr>
              </a:p>
            </p:txBody>
          </p:sp>
          <p:sp>
            <p:nvSpPr>
              <p:cNvPr id="93" name="Google Shape;93;p4"/>
              <p:cNvSpPr txBox="1"/>
              <p:nvPr/>
            </p:nvSpPr>
            <p:spPr>
              <a:xfrm rot="-1030">
                <a:off x="7482903" y="3382760"/>
                <a:ext cx="1001700" cy="124500"/>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GB" sz="1067">
                    <a:solidFill>
                      <a:srgbClr val="FFFFFF"/>
                    </a:solidFill>
                    <a:latin typeface="Archivo SemiBold"/>
                    <a:ea typeface="Archivo SemiBold"/>
                    <a:cs typeface="Archivo SemiBold"/>
                    <a:sym typeface="Archivo SemiBold"/>
                  </a:rPr>
                  <a:t>Queenstown</a:t>
                </a:r>
                <a:endParaRPr sz="1067">
                  <a:solidFill>
                    <a:srgbClr val="FFFFFF"/>
                  </a:solidFill>
                  <a:latin typeface="Archivo SemiBold"/>
                  <a:ea typeface="Archivo SemiBold"/>
                  <a:cs typeface="Archivo SemiBold"/>
                  <a:sym typeface="Archivo SemiBold"/>
                </a:endParaRPr>
              </a:p>
            </p:txBody>
          </p:sp>
          <p:sp>
            <p:nvSpPr>
              <p:cNvPr id="94" name="Google Shape;94;p4"/>
              <p:cNvSpPr txBox="1"/>
              <p:nvPr/>
            </p:nvSpPr>
            <p:spPr>
              <a:xfrm rot="-2019">
                <a:off x="6708922" y="3340408"/>
                <a:ext cx="510900" cy="124500"/>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GB" sz="1067">
                    <a:solidFill>
                      <a:srgbClr val="FFFFFF"/>
                    </a:solidFill>
                    <a:latin typeface="Archivo SemiBold"/>
                    <a:ea typeface="Archivo SemiBold"/>
                    <a:cs typeface="Archivo SemiBold"/>
                    <a:sym typeface="Archivo SemiBold"/>
                  </a:rPr>
                  <a:t>Hobart</a:t>
                </a:r>
                <a:endParaRPr sz="1067">
                  <a:solidFill>
                    <a:srgbClr val="FFFFFF"/>
                  </a:solidFill>
                  <a:latin typeface="Archivo SemiBold"/>
                  <a:ea typeface="Archivo SemiBold"/>
                  <a:cs typeface="Archivo SemiBold"/>
                  <a:sym typeface="Archivo SemiBold"/>
                </a:endParaRPr>
              </a:p>
            </p:txBody>
          </p:sp>
          <p:sp>
            <p:nvSpPr>
              <p:cNvPr id="95" name="Google Shape;95;p4"/>
              <p:cNvSpPr txBox="1"/>
              <p:nvPr/>
            </p:nvSpPr>
            <p:spPr>
              <a:xfrm rot="-920">
                <a:off x="6704086" y="1926838"/>
                <a:ext cx="1121400" cy="124500"/>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GB" sz="1067">
                    <a:solidFill>
                      <a:srgbClr val="FFFFFF"/>
                    </a:solidFill>
                    <a:latin typeface="Archivo SemiBold"/>
                    <a:ea typeface="Archivo SemiBold"/>
                    <a:cs typeface="Archivo SemiBold"/>
                    <a:sym typeface="Archivo SemiBold"/>
                  </a:rPr>
                  <a:t>Magnetic Island</a:t>
                </a:r>
                <a:endParaRPr sz="1067">
                  <a:solidFill>
                    <a:srgbClr val="FFFFFF"/>
                  </a:solidFill>
                  <a:latin typeface="Archivo SemiBold"/>
                  <a:ea typeface="Archivo SemiBold"/>
                  <a:cs typeface="Archivo SemiBold"/>
                  <a:sym typeface="Archivo SemiBold"/>
                </a:endParaRPr>
              </a:p>
            </p:txBody>
          </p:sp>
          <p:sp>
            <p:nvSpPr>
              <p:cNvPr id="96" name="Google Shape;96;p4"/>
              <p:cNvSpPr txBox="1"/>
              <p:nvPr/>
            </p:nvSpPr>
            <p:spPr>
              <a:xfrm rot="-2882">
                <a:off x="4634426" y="2724987"/>
                <a:ext cx="357900" cy="124500"/>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GB" sz="1067">
                    <a:solidFill>
                      <a:srgbClr val="FFFFFF"/>
                    </a:solidFill>
                    <a:latin typeface="Archivo SemiBold"/>
                    <a:ea typeface="Archivo SemiBold"/>
                    <a:cs typeface="Archivo SemiBold"/>
                    <a:sym typeface="Archivo SemiBold"/>
                  </a:rPr>
                  <a:t>Perth</a:t>
                </a:r>
                <a:endParaRPr sz="1067">
                  <a:solidFill>
                    <a:srgbClr val="FFFFFF"/>
                  </a:solidFill>
                  <a:latin typeface="Archivo SemiBold"/>
                  <a:ea typeface="Archivo SemiBold"/>
                  <a:cs typeface="Archivo SemiBold"/>
                  <a:sym typeface="Archivo SemiBold"/>
                </a:endParaRPr>
              </a:p>
            </p:txBody>
          </p:sp>
        </p:grpSp>
        <p:grpSp>
          <p:nvGrpSpPr>
            <p:cNvPr id="97" name="Google Shape;97;p4"/>
            <p:cNvGrpSpPr/>
            <p:nvPr/>
          </p:nvGrpSpPr>
          <p:grpSpPr>
            <a:xfrm rot="-120890">
              <a:off x="6350913" y="1946065"/>
              <a:ext cx="256497" cy="256551"/>
              <a:chOff x="1472375" y="1917097"/>
              <a:chExt cx="540000" cy="540000"/>
            </a:xfrm>
          </p:grpSpPr>
          <p:sp>
            <p:nvSpPr>
              <p:cNvPr id="98" name="Google Shape;98;p4"/>
              <p:cNvSpPr/>
              <p:nvPr/>
            </p:nvSpPr>
            <p:spPr>
              <a:xfrm>
                <a:off x="1472375" y="1917097"/>
                <a:ext cx="540000" cy="540000"/>
              </a:xfrm>
              <a:prstGeom prst="ellipse">
                <a:avLst/>
              </a:prstGeom>
              <a:solidFill>
                <a:srgbClr val="1E5E82">
                  <a:alpha val="5375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67">
                  <a:solidFill>
                    <a:srgbClr val="FFFFFF"/>
                  </a:solidFill>
                  <a:latin typeface="Calibri"/>
                  <a:ea typeface="Calibri"/>
                  <a:cs typeface="Calibri"/>
                  <a:sym typeface="Calibri"/>
                </a:endParaRPr>
              </a:p>
            </p:txBody>
          </p:sp>
          <p:sp>
            <p:nvSpPr>
              <p:cNvPr id="99" name="Google Shape;99;p4"/>
              <p:cNvSpPr/>
              <p:nvPr/>
            </p:nvSpPr>
            <p:spPr>
              <a:xfrm>
                <a:off x="1652375" y="2097097"/>
                <a:ext cx="180000" cy="180000"/>
              </a:xfrm>
              <a:prstGeom prst="ellipse">
                <a:avLst/>
              </a:prstGeom>
              <a:solidFill>
                <a:srgbClr val="81CCEA">
                  <a:alpha val="6063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67">
                  <a:solidFill>
                    <a:srgbClr val="FFFFFF"/>
                  </a:solidFill>
                  <a:latin typeface="Calibri"/>
                  <a:ea typeface="Calibri"/>
                  <a:cs typeface="Calibri"/>
                  <a:sym typeface="Calibri"/>
                </a:endParaRPr>
              </a:p>
            </p:txBody>
          </p:sp>
        </p:grpSp>
        <p:sp>
          <p:nvSpPr>
            <p:cNvPr id="100" name="Google Shape;100;p4"/>
            <p:cNvSpPr txBox="1"/>
            <p:nvPr/>
          </p:nvSpPr>
          <p:spPr>
            <a:xfrm rot="-1503">
              <a:off x="5638946" y="2018981"/>
              <a:ext cx="686100" cy="110700"/>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r>
                <a:rPr lang="en-GB" sz="1067">
                  <a:solidFill>
                    <a:srgbClr val="FFFFFF"/>
                  </a:solidFill>
                  <a:latin typeface="Archivo SemiBold"/>
                  <a:ea typeface="Archivo SemiBold"/>
                  <a:cs typeface="Archivo SemiBold"/>
                  <a:sym typeface="Archivo SemiBold"/>
                </a:rPr>
                <a:t>Adelaide</a:t>
              </a:r>
              <a:endParaRPr sz="1067">
                <a:solidFill>
                  <a:srgbClr val="FFFFFF"/>
                </a:solidFill>
                <a:latin typeface="Archivo SemiBold"/>
                <a:ea typeface="Archivo SemiBold"/>
                <a:cs typeface="Archivo SemiBold"/>
                <a:sym typeface="Archivo SemiBold"/>
              </a:endParaRPr>
            </a:p>
          </p:txBody>
        </p:sp>
      </p:grpSp>
      <p:sp>
        <p:nvSpPr>
          <p:cNvPr id="101" name="Google Shape;101;p4"/>
          <p:cNvSpPr txBox="1">
            <a:spLocks noGrp="1"/>
          </p:cNvSpPr>
          <p:nvPr>
            <p:ph type="sldNum" idx="12"/>
          </p:nvPr>
        </p:nvSpPr>
        <p:spPr>
          <a:xfrm>
            <a:off x="3" y="6333133"/>
            <a:ext cx="600000" cy="524800"/>
          </a:xfrm>
          <a:prstGeom prst="rect">
            <a:avLst/>
          </a:prstGeom>
        </p:spPr>
        <p:txBody>
          <a:bodyPr spcFirstLastPara="1" wrap="square" lIns="91425" tIns="91425" rIns="91425" bIns="91425" anchor="ctr" anchorCtr="0">
            <a:noAutofit/>
          </a:bodyPr>
          <a:lstStyle>
            <a:lvl1pPr lvl="0" algn="r" rtl="0">
              <a:buNone/>
              <a:defRPr sz="1200">
                <a:solidFill>
                  <a:srgbClr val="002A41"/>
                </a:solidFill>
                <a:latin typeface="Inter"/>
                <a:ea typeface="Inter"/>
                <a:cs typeface="Inter"/>
                <a:sym typeface="Inter"/>
              </a:defRPr>
            </a:lvl1pPr>
            <a:lvl2pPr lvl="1" algn="r" rtl="0">
              <a:buNone/>
              <a:defRPr sz="1200">
                <a:solidFill>
                  <a:srgbClr val="002A41"/>
                </a:solidFill>
                <a:latin typeface="Inter"/>
                <a:ea typeface="Inter"/>
                <a:cs typeface="Inter"/>
                <a:sym typeface="Inter"/>
              </a:defRPr>
            </a:lvl2pPr>
            <a:lvl3pPr lvl="2" algn="r" rtl="0">
              <a:buNone/>
              <a:defRPr sz="1200">
                <a:solidFill>
                  <a:srgbClr val="002A41"/>
                </a:solidFill>
                <a:latin typeface="Inter"/>
                <a:ea typeface="Inter"/>
                <a:cs typeface="Inter"/>
                <a:sym typeface="Inter"/>
              </a:defRPr>
            </a:lvl3pPr>
            <a:lvl4pPr lvl="3" algn="r" rtl="0">
              <a:buNone/>
              <a:defRPr sz="1200">
                <a:solidFill>
                  <a:srgbClr val="002A41"/>
                </a:solidFill>
                <a:latin typeface="Inter"/>
                <a:ea typeface="Inter"/>
                <a:cs typeface="Inter"/>
                <a:sym typeface="Inter"/>
              </a:defRPr>
            </a:lvl4pPr>
            <a:lvl5pPr lvl="4" algn="r" rtl="0">
              <a:buNone/>
              <a:defRPr sz="1200">
                <a:solidFill>
                  <a:srgbClr val="002A41"/>
                </a:solidFill>
                <a:latin typeface="Inter"/>
                <a:ea typeface="Inter"/>
                <a:cs typeface="Inter"/>
                <a:sym typeface="Inter"/>
              </a:defRPr>
            </a:lvl5pPr>
            <a:lvl6pPr lvl="5" algn="r" rtl="0">
              <a:buNone/>
              <a:defRPr sz="1200">
                <a:solidFill>
                  <a:srgbClr val="002A41"/>
                </a:solidFill>
                <a:latin typeface="Inter"/>
                <a:ea typeface="Inter"/>
                <a:cs typeface="Inter"/>
                <a:sym typeface="Inter"/>
              </a:defRPr>
            </a:lvl6pPr>
            <a:lvl7pPr lvl="6" algn="r" rtl="0">
              <a:buNone/>
              <a:defRPr sz="1200">
                <a:solidFill>
                  <a:srgbClr val="002A41"/>
                </a:solidFill>
                <a:latin typeface="Inter"/>
                <a:ea typeface="Inter"/>
                <a:cs typeface="Inter"/>
                <a:sym typeface="Inter"/>
              </a:defRPr>
            </a:lvl7pPr>
            <a:lvl8pPr lvl="7" algn="r" rtl="0">
              <a:buNone/>
              <a:defRPr sz="1200">
                <a:solidFill>
                  <a:srgbClr val="002A41"/>
                </a:solidFill>
                <a:latin typeface="Inter"/>
                <a:ea typeface="Inter"/>
                <a:cs typeface="Inter"/>
                <a:sym typeface="Inter"/>
              </a:defRPr>
            </a:lvl8pPr>
            <a:lvl9pPr lvl="8" algn="r" rtl="0">
              <a:buNone/>
              <a:defRPr sz="1200">
                <a:solidFill>
                  <a:srgbClr val="002A41"/>
                </a:solidFill>
                <a:latin typeface="Inter"/>
                <a:ea typeface="Inter"/>
                <a:cs typeface="Inter"/>
                <a:sym typeface="Inter"/>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3760568440"/>
      </p:ext>
    </p:extLst>
  </p:cSld>
  <p:clrMapOvr>
    <a:masterClrMapping/>
  </p:clrMapOvr>
  <p:extLst>
    <p:ext uri="{DCECCB84-F9BA-43D5-87BE-67443E8EF086}">
      <p15:sldGuideLst xmlns:p15="http://schemas.microsoft.com/office/powerpoint/2012/main">
        <p15:guide id="1" orient="horz" pos="1973">
          <p15:clr>
            <a:srgbClr val="E46962"/>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0.05 - Mantel Group logo">
  <p:cSld name="0.05 - Mantel Group logo">
    <p:bg>
      <p:bgPr>
        <a:gradFill>
          <a:gsLst>
            <a:gs pos="0">
              <a:schemeClr val="accent1"/>
            </a:gs>
            <a:gs pos="21000">
              <a:srgbClr val="002A41"/>
            </a:gs>
            <a:gs pos="74000">
              <a:srgbClr val="002A41"/>
            </a:gs>
            <a:gs pos="100000">
              <a:schemeClr val="accent1"/>
            </a:gs>
          </a:gsLst>
          <a:path path="circle">
            <a:fillToRect r="100000" b="100000"/>
          </a:path>
          <a:tileRect l="-100000" t="-100000"/>
        </a:gradFill>
        <a:effectLst/>
      </p:bgPr>
    </p:bg>
    <p:spTree>
      <p:nvGrpSpPr>
        <p:cNvPr id="1" name="Shape 179"/>
        <p:cNvGrpSpPr/>
        <p:nvPr/>
      </p:nvGrpSpPr>
      <p:grpSpPr>
        <a:xfrm>
          <a:off x="0" y="0"/>
          <a:ext cx="0" cy="0"/>
          <a:chOff x="0" y="0"/>
          <a:chExt cx="0" cy="0"/>
        </a:xfrm>
      </p:grpSpPr>
      <p:pic>
        <p:nvPicPr>
          <p:cNvPr id="180" name="Google Shape;180;p6"/>
          <p:cNvPicPr preferRelativeResize="0"/>
          <p:nvPr/>
        </p:nvPicPr>
        <p:blipFill>
          <a:blip r:embed="rId2">
            <a:alphaModFix/>
          </a:blip>
          <a:stretch>
            <a:fillRect/>
          </a:stretch>
        </p:blipFill>
        <p:spPr>
          <a:xfrm>
            <a:off x="4063101" y="2695467"/>
            <a:ext cx="4065799" cy="1467068"/>
          </a:xfrm>
          <a:prstGeom prst="rect">
            <a:avLst/>
          </a:prstGeom>
          <a:noFill/>
          <a:ln>
            <a:noFill/>
          </a:ln>
        </p:spPr>
      </p:pic>
      <p:sp>
        <p:nvSpPr>
          <p:cNvPr id="181" name="Google Shape;181;p6"/>
          <p:cNvSpPr txBox="1">
            <a:spLocks noGrp="1"/>
          </p:cNvSpPr>
          <p:nvPr>
            <p:ph type="sldNum" idx="12"/>
          </p:nvPr>
        </p:nvSpPr>
        <p:spPr>
          <a:xfrm>
            <a:off x="3" y="6333133"/>
            <a:ext cx="600000" cy="524800"/>
          </a:xfrm>
          <a:prstGeom prst="rect">
            <a:avLst/>
          </a:prstGeom>
        </p:spPr>
        <p:txBody>
          <a:bodyPr spcFirstLastPara="1" wrap="square" lIns="91425" tIns="91425" rIns="91425" bIns="91425" anchor="ctr" anchorCtr="0">
            <a:noAutofit/>
          </a:bodyPr>
          <a:lstStyle>
            <a:lvl1pPr lvl="0" algn="r" rtl="0">
              <a:buNone/>
              <a:defRPr sz="1200">
                <a:solidFill>
                  <a:schemeClr val="lt1"/>
                </a:solidFill>
                <a:latin typeface="Inter"/>
                <a:ea typeface="Inter"/>
                <a:cs typeface="Inter"/>
                <a:sym typeface="Inter"/>
              </a:defRPr>
            </a:lvl1pPr>
            <a:lvl2pPr lvl="1" algn="r" rtl="0">
              <a:buNone/>
              <a:defRPr sz="1200">
                <a:solidFill>
                  <a:schemeClr val="lt1"/>
                </a:solidFill>
                <a:latin typeface="Inter"/>
                <a:ea typeface="Inter"/>
                <a:cs typeface="Inter"/>
                <a:sym typeface="Inter"/>
              </a:defRPr>
            </a:lvl2pPr>
            <a:lvl3pPr lvl="2" algn="r" rtl="0">
              <a:buNone/>
              <a:defRPr sz="1200">
                <a:solidFill>
                  <a:schemeClr val="lt1"/>
                </a:solidFill>
                <a:latin typeface="Inter"/>
                <a:ea typeface="Inter"/>
                <a:cs typeface="Inter"/>
                <a:sym typeface="Inter"/>
              </a:defRPr>
            </a:lvl3pPr>
            <a:lvl4pPr lvl="3" algn="r" rtl="0">
              <a:buNone/>
              <a:defRPr sz="1200">
                <a:solidFill>
                  <a:schemeClr val="lt1"/>
                </a:solidFill>
                <a:latin typeface="Inter"/>
                <a:ea typeface="Inter"/>
                <a:cs typeface="Inter"/>
                <a:sym typeface="Inter"/>
              </a:defRPr>
            </a:lvl4pPr>
            <a:lvl5pPr lvl="4" algn="r" rtl="0">
              <a:buNone/>
              <a:defRPr sz="1200">
                <a:solidFill>
                  <a:schemeClr val="lt1"/>
                </a:solidFill>
                <a:latin typeface="Inter"/>
                <a:ea typeface="Inter"/>
                <a:cs typeface="Inter"/>
                <a:sym typeface="Inter"/>
              </a:defRPr>
            </a:lvl5pPr>
            <a:lvl6pPr lvl="5" algn="r" rtl="0">
              <a:buNone/>
              <a:defRPr sz="1200">
                <a:solidFill>
                  <a:schemeClr val="lt1"/>
                </a:solidFill>
                <a:latin typeface="Inter"/>
                <a:ea typeface="Inter"/>
                <a:cs typeface="Inter"/>
                <a:sym typeface="Inter"/>
              </a:defRPr>
            </a:lvl6pPr>
            <a:lvl7pPr lvl="6" algn="r" rtl="0">
              <a:buNone/>
              <a:defRPr sz="1200">
                <a:solidFill>
                  <a:schemeClr val="lt1"/>
                </a:solidFill>
                <a:latin typeface="Inter"/>
                <a:ea typeface="Inter"/>
                <a:cs typeface="Inter"/>
                <a:sym typeface="Inter"/>
              </a:defRPr>
            </a:lvl7pPr>
            <a:lvl8pPr lvl="7" algn="r" rtl="0">
              <a:buNone/>
              <a:defRPr sz="1200">
                <a:solidFill>
                  <a:schemeClr val="lt1"/>
                </a:solidFill>
                <a:latin typeface="Inter"/>
                <a:ea typeface="Inter"/>
                <a:cs typeface="Inter"/>
                <a:sym typeface="Inter"/>
              </a:defRPr>
            </a:lvl8pPr>
            <a:lvl9pPr lvl="8" algn="r" rtl="0">
              <a:buNone/>
              <a:defRPr sz="1200">
                <a:solidFill>
                  <a:schemeClr val="lt1"/>
                </a:solidFill>
                <a:latin typeface="Inter"/>
                <a:ea typeface="Inter"/>
                <a:cs typeface="Inter"/>
                <a:sym typeface="Inter"/>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2051572308"/>
      </p:ext>
    </p:extLst>
  </p:cSld>
  <p:clrMapOvr>
    <a:masterClrMapping/>
  </p:clrMapOvr>
  <p:extLst>
    <p:ext uri="{DCECCB84-F9BA-43D5-87BE-67443E8EF086}">
      <p15:sldGuideLst xmlns:p15="http://schemas.microsoft.com/office/powerpoint/2012/main">
        <p15:guide id="1" orient="horz" pos="1973">
          <p15:clr>
            <a:srgbClr val="E46962"/>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0.05 - Mantel Group logo 1">
  <p:cSld name="0.05 - Mantel Group logo 1">
    <p:bg>
      <p:bgPr>
        <a:gradFill>
          <a:gsLst>
            <a:gs pos="0">
              <a:schemeClr val="accent1"/>
            </a:gs>
            <a:gs pos="21000">
              <a:srgbClr val="002A41"/>
            </a:gs>
            <a:gs pos="74000">
              <a:srgbClr val="002A41"/>
            </a:gs>
            <a:gs pos="100000">
              <a:schemeClr val="accent1"/>
            </a:gs>
          </a:gsLst>
          <a:path path="circle">
            <a:fillToRect r="100000" b="100000"/>
          </a:path>
          <a:tileRect l="-100000" t="-100000"/>
        </a:gradFill>
        <a:effectLst/>
      </p:bgPr>
    </p:bg>
    <p:spTree>
      <p:nvGrpSpPr>
        <p:cNvPr id="1" name="Shape 182"/>
        <p:cNvGrpSpPr/>
        <p:nvPr/>
      </p:nvGrpSpPr>
      <p:grpSpPr>
        <a:xfrm>
          <a:off x="0" y="0"/>
          <a:ext cx="0" cy="0"/>
          <a:chOff x="0" y="0"/>
          <a:chExt cx="0" cy="0"/>
        </a:xfrm>
      </p:grpSpPr>
      <p:sp>
        <p:nvSpPr>
          <p:cNvPr id="183" name="Google Shape;183;p7"/>
          <p:cNvSpPr txBox="1">
            <a:spLocks noGrp="1"/>
          </p:cNvSpPr>
          <p:nvPr>
            <p:ph type="sldNum" idx="12"/>
          </p:nvPr>
        </p:nvSpPr>
        <p:spPr>
          <a:xfrm>
            <a:off x="3" y="6333133"/>
            <a:ext cx="600000" cy="524800"/>
          </a:xfrm>
          <a:prstGeom prst="rect">
            <a:avLst/>
          </a:prstGeom>
        </p:spPr>
        <p:txBody>
          <a:bodyPr spcFirstLastPara="1" wrap="square" lIns="91425" tIns="91425" rIns="91425" bIns="91425" anchor="ctr" anchorCtr="0">
            <a:noAutofit/>
          </a:bodyPr>
          <a:lstStyle>
            <a:lvl1pPr lvl="0" algn="r" rtl="0">
              <a:buNone/>
              <a:defRPr sz="1200">
                <a:solidFill>
                  <a:schemeClr val="lt1"/>
                </a:solidFill>
                <a:latin typeface="Inter"/>
                <a:ea typeface="Inter"/>
                <a:cs typeface="Inter"/>
                <a:sym typeface="Inter"/>
              </a:defRPr>
            </a:lvl1pPr>
            <a:lvl2pPr lvl="1" algn="r" rtl="0">
              <a:buNone/>
              <a:defRPr sz="1200">
                <a:solidFill>
                  <a:schemeClr val="lt1"/>
                </a:solidFill>
                <a:latin typeface="Inter"/>
                <a:ea typeface="Inter"/>
                <a:cs typeface="Inter"/>
                <a:sym typeface="Inter"/>
              </a:defRPr>
            </a:lvl2pPr>
            <a:lvl3pPr lvl="2" algn="r" rtl="0">
              <a:buNone/>
              <a:defRPr sz="1200">
                <a:solidFill>
                  <a:schemeClr val="lt1"/>
                </a:solidFill>
                <a:latin typeface="Inter"/>
                <a:ea typeface="Inter"/>
                <a:cs typeface="Inter"/>
                <a:sym typeface="Inter"/>
              </a:defRPr>
            </a:lvl3pPr>
            <a:lvl4pPr lvl="3" algn="r" rtl="0">
              <a:buNone/>
              <a:defRPr sz="1200">
                <a:solidFill>
                  <a:schemeClr val="lt1"/>
                </a:solidFill>
                <a:latin typeface="Inter"/>
                <a:ea typeface="Inter"/>
                <a:cs typeface="Inter"/>
                <a:sym typeface="Inter"/>
              </a:defRPr>
            </a:lvl4pPr>
            <a:lvl5pPr lvl="4" algn="r" rtl="0">
              <a:buNone/>
              <a:defRPr sz="1200">
                <a:solidFill>
                  <a:schemeClr val="lt1"/>
                </a:solidFill>
                <a:latin typeface="Inter"/>
                <a:ea typeface="Inter"/>
                <a:cs typeface="Inter"/>
                <a:sym typeface="Inter"/>
              </a:defRPr>
            </a:lvl5pPr>
            <a:lvl6pPr lvl="5" algn="r" rtl="0">
              <a:buNone/>
              <a:defRPr sz="1200">
                <a:solidFill>
                  <a:schemeClr val="lt1"/>
                </a:solidFill>
                <a:latin typeface="Inter"/>
                <a:ea typeface="Inter"/>
                <a:cs typeface="Inter"/>
                <a:sym typeface="Inter"/>
              </a:defRPr>
            </a:lvl6pPr>
            <a:lvl7pPr lvl="6" algn="r" rtl="0">
              <a:buNone/>
              <a:defRPr sz="1200">
                <a:solidFill>
                  <a:schemeClr val="lt1"/>
                </a:solidFill>
                <a:latin typeface="Inter"/>
                <a:ea typeface="Inter"/>
                <a:cs typeface="Inter"/>
                <a:sym typeface="Inter"/>
              </a:defRPr>
            </a:lvl7pPr>
            <a:lvl8pPr lvl="7" algn="r" rtl="0">
              <a:buNone/>
              <a:defRPr sz="1200">
                <a:solidFill>
                  <a:schemeClr val="lt1"/>
                </a:solidFill>
                <a:latin typeface="Inter"/>
                <a:ea typeface="Inter"/>
                <a:cs typeface="Inter"/>
                <a:sym typeface="Inter"/>
              </a:defRPr>
            </a:lvl8pPr>
            <a:lvl9pPr lvl="8" algn="r" rtl="0">
              <a:buNone/>
              <a:defRPr sz="1200">
                <a:solidFill>
                  <a:schemeClr val="lt1"/>
                </a:solidFill>
                <a:latin typeface="Inter"/>
                <a:ea typeface="Inter"/>
                <a:cs typeface="Inter"/>
                <a:sym typeface="Inter"/>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2593663491"/>
      </p:ext>
    </p:extLst>
  </p:cSld>
  <p:clrMapOvr>
    <a:masterClrMapping/>
  </p:clrMapOvr>
  <p:extLst>
    <p:ext uri="{DCECCB84-F9BA-43D5-87BE-67443E8EF086}">
      <p15:sldGuideLst xmlns:p15="http://schemas.microsoft.com/office/powerpoint/2012/main">
        <p15:guide id="1" orient="horz" pos="1973">
          <p15:clr>
            <a:srgbClr val="E46962"/>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1.01 - Section slide + logo and tagline">
  <p:cSld name="1.01 - Section slide + logo and tagline">
    <p:bg>
      <p:bgPr>
        <a:gradFill>
          <a:gsLst>
            <a:gs pos="0">
              <a:schemeClr val="accent1"/>
            </a:gs>
            <a:gs pos="21000">
              <a:srgbClr val="002A41"/>
            </a:gs>
            <a:gs pos="74000">
              <a:srgbClr val="002A41"/>
            </a:gs>
            <a:gs pos="100000">
              <a:schemeClr val="accent1"/>
            </a:gs>
          </a:gsLst>
          <a:path path="circle">
            <a:fillToRect r="100000" b="100000"/>
          </a:path>
          <a:tileRect l="-100000" t="-100000"/>
        </a:gradFill>
        <a:effectLst/>
      </p:bgPr>
    </p:bg>
    <p:spTree>
      <p:nvGrpSpPr>
        <p:cNvPr id="1" name="Shape 184"/>
        <p:cNvGrpSpPr/>
        <p:nvPr/>
      </p:nvGrpSpPr>
      <p:grpSpPr>
        <a:xfrm>
          <a:off x="0" y="0"/>
          <a:ext cx="0" cy="0"/>
          <a:chOff x="0" y="0"/>
          <a:chExt cx="0" cy="0"/>
        </a:xfrm>
      </p:grpSpPr>
      <p:sp>
        <p:nvSpPr>
          <p:cNvPr id="185" name="Google Shape;185;p8"/>
          <p:cNvSpPr txBox="1">
            <a:spLocks noGrp="1"/>
          </p:cNvSpPr>
          <p:nvPr>
            <p:ph type="title"/>
          </p:nvPr>
        </p:nvSpPr>
        <p:spPr>
          <a:xfrm>
            <a:off x="600000" y="1200000"/>
            <a:ext cx="10992000" cy="2976000"/>
          </a:xfrm>
          <a:prstGeom prst="rect">
            <a:avLst/>
          </a:prstGeom>
        </p:spPr>
        <p:txBody>
          <a:bodyPr spcFirstLastPara="1" wrap="square" lIns="0" tIns="0" rIns="0" bIns="0" anchor="b" anchorCtr="0">
            <a:noAutofit/>
          </a:bodyPr>
          <a:lstStyle>
            <a:lvl1pPr lvl="0" rtl="0">
              <a:spcBef>
                <a:spcPts val="0"/>
              </a:spcBef>
              <a:spcAft>
                <a:spcPts val="0"/>
              </a:spcAft>
              <a:buClr>
                <a:schemeClr val="lt1"/>
              </a:buClr>
              <a:buSzPts val="3600"/>
              <a:buNone/>
              <a:defRPr sz="4800">
                <a:solidFill>
                  <a:schemeClr val="lt1"/>
                </a:solidFill>
              </a:defRPr>
            </a:lvl1pPr>
            <a:lvl2pPr lvl="1" rtl="0">
              <a:spcBef>
                <a:spcPts val="0"/>
              </a:spcBef>
              <a:spcAft>
                <a:spcPts val="0"/>
              </a:spcAft>
              <a:buSzPts val="3600"/>
              <a:buNone/>
              <a:defRPr sz="4800"/>
            </a:lvl2pPr>
            <a:lvl3pPr lvl="2" rtl="0">
              <a:spcBef>
                <a:spcPts val="0"/>
              </a:spcBef>
              <a:spcAft>
                <a:spcPts val="0"/>
              </a:spcAft>
              <a:buSzPts val="3600"/>
              <a:buNone/>
              <a:defRPr sz="4800"/>
            </a:lvl3pPr>
            <a:lvl4pPr lvl="3" rtl="0">
              <a:spcBef>
                <a:spcPts val="0"/>
              </a:spcBef>
              <a:spcAft>
                <a:spcPts val="0"/>
              </a:spcAft>
              <a:buSzPts val="3600"/>
              <a:buNone/>
              <a:defRPr sz="4800"/>
            </a:lvl4pPr>
            <a:lvl5pPr lvl="4" rtl="0">
              <a:spcBef>
                <a:spcPts val="0"/>
              </a:spcBef>
              <a:spcAft>
                <a:spcPts val="0"/>
              </a:spcAft>
              <a:buSzPts val="3600"/>
              <a:buNone/>
              <a:defRPr sz="4800"/>
            </a:lvl5pPr>
            <a:lvl6pPr lvl="5" rtl="0">
              <a:spcBef>
                <a:spcPts val="0"/>
              </a:spcBef>
              <a:spcAft>
                <a:spcPts val="0"/>
              </a:spcAft>
              <a:buSzPts val="3600"/>
              <a:buNone/>
              <a:defRPr sz="4800"/>
            </a:lvl6pPr>
            <a:lvl7pPr lvl="6" rtl="0">
              <a:spcBef>
                <a:spcPts val="0"/>
              </a:spcBef>
              <a:spcAft>
                <a:spcPts val="0"/>
              </a:spcAft>
              <a:buSzPts val="3600"/>
              <a:buNone/>
              <a:defRPr sz="4800"/>
            </a:lvl7pPr>
            <a:lvl8pPr lvl="7" rtl="0">
              <a:spcBef>
                <a:spcPts val="0"/>
              </a:spcBef>
              <a:spcAft>
                <a:spcPts val="0"/>
              </a:spcAft>
              <a:buSzPts val="3600"/>
              <a:buNone/>
              <a:defRPr sz="4800"/>
            </a:lvl8pPr>
            <a:lvl9pPr lvl="8" rtl="0">
              <a:spcBef>
                <a:spcPts val="0"/>
              </a:spcBef>
              <a:spcAft>
                <a:spcPts val="0"/>
              </a:spcAft>
              <a:buSzPts val="3600"/>
              <a:buNone/>
              <a:defRPr sz="4800"/>
            </a:lvl9pPr>
          </a:lstStyle>
          <a:p>
            <a:endParaRPr/>
          </a:p>
        </p:txBody>
      </p:sp>
      <p:sp>
        <p:nvSpPr>
          <p:cNvPr id="186" name="Google Shape;186;p8"/>
          <p:cNvSpPr txBox="1">
            <a:spLocks noGrp="1"/>
          </p:cNvSpPr>
          <p:nvPr>
            <p:ph type="subTitle" idx="1"/>
          </p:nvPr>
        </p:nvSpPr>
        <p:spPr>
          <a:xfrm>
            <a:off x="600000" y="4176000"/>
            <a:ext cx="11176400" cy="11972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Clr>
                <a:schemeClr val="accent3"/>
              </a:buClr>
              <a:buSzPts val="1600"/>
              <a:buNone/>
              <a:defRPr sz="2133">
                <a:solidFill>
                  <a:schemeClr val="accent3"/>
                </a:solidFill>
              </a:defRPr>
            </a:lvl1pPr>
            <a:lvl2pPr lvl="1" algn="ctr" rtl="0">
              <a:lnSpc>
                <a:spcPct val="100000"/>
              </a:lnSpc>
              <a:spcBef>
                <a:spcPts val="0"/>
              </a:spcBef>
              <a:spcAft>
                <a:spcPts val="0"/>
              </a:spcAft>
              <a:buSzPts val="2800"/>
              <a:buFont typeface="Archivo"/>
              <a:buNone/>
              <a:defRPr sz="3733" b="1">
                <a:latin typeface="Archivo"/>
                <a:ea typeface="Archivo"/>
                <a:cs typeface="Archivo"/>
                <a:sym typeface="Archivo"/>
              </a:defRPr>
            </a:lvl2pPr>
            <a:lvl3pPr lvl="2" algn="ctr" rtl="0">
              <a:lnSpc>
                <a:spcPct val="100000"/>
              </a:lnSpc>
              <a:spcBef>
                <a:spcPts val="0"/>
              </a:spcBef>
              <a:spcAft>
                <a:spcPts val="0"/>
              </a:spcAft>
              <a:buSzPts val="2800"/>
              <a:buFont typeface="Archivo"/>
              <a:buNone/>
              <a:defRPr sz="3733" b="1">
                <a:latin typeface="Archivo"/>
                <a:ea typeface="Archivo"/>
                <a:cs typeface="Archivo"/>
                <a:sym typeface="Archivo"/>
              </a:defRPr>
            </a:lvl3pPr>
            <a:lvl4pPr lvl="3" algn="ctr" rtl="0">
              <a:lnSpc>
                <a:spcPct val="100000"/>
              </a:lnSpc>
              <a:spcBef>
                <a:spcPts val="0"/>
              </a:spcBef>
              <a:spcAft>
                <a:spcPts val="0"/>
              </a:spcAft>
              <a:buSzPts val="2800"/>
              <a:buFont typeface="Archivo"/>
              <a:buNone/>
              <a:defRPr sz="3733" b="1">
                <a:latin typeface="Archivo"/>
                <a:ea typeface="Archivo"/>
                <a:cs typeface="Archivo"/>
                <a:sym typeface="Archivo"/>
              </a:defRPr>
            </a:lvl4pPr>
            <a:lvl5pPr lvl="4" algn="ctr" rtl="0">
              <a:lnSpc>
                <a:spcPct val="100000"/>
              </a:lnSpc>
              <a:spcBef>
                <a:spcPts val="0"/>
              </a:spcBef>
              <a:spcAft>
                <a:spcPts val="0"/>
              </a:spcAft>
              <a:buSzPts val="2800"/>
              <a:buFont typeface="Archivo"/>
              <a:buNone/>
              <a:defRPr sz="3733" b="1">
                <a:latin typeface="Archivo"/>
                <a:ea typeface="Archivo"/>
                <a:cs typeface="Archivo"/>
                <a:sym typeface="Archivo"/>
              </a:defRPr>
            </a:lvl5pPr>
            <a:lvl6pPr lvl="5" algn="ctr" rtl="0">
              <a:lnSpc>
                <a:spcPct val="100000"/>
              </a:lnSpc>
              <a:spcBef>
                <a:spcPts val="0"/>
              </a:spcBef>
              <a:spcAft>
                <a:spcPts val="0"/>
              </a:spcAft>
              <a:buSzPts val="2800"/>
              <a:buFont typeface="Archivo"/>
              <a:buNone/>
              <a:defRPr sz="3733" b="1">
                <a:latin typeface="Archivo"/>
                <a:ea typeface="Archivo"/>
                <a:cs typeface="Archivo"/>
                <a:sym typeface="Archivo"/>
              </a:defRPr>
            </a:lvl6pPr>
            <a:lvl7pPr lvl="6" algn="ctr" rtl="0">
              <a:lnSpc>
                <a:spcPct val="100000"/>
              </a:lnSpc>
              <a:spcBef>
                <a:spcPts val="0"/>
              </a:spcBef>
              <a:spcAft>
                <a:spcPts val="0"/>
              </a:spcAft>
              <a:buSzPts val="2800"/>
              <a:buFont typeface="Archivo"/>
              <a:buNone/>
              <a:defRPr sz="3733" b="1">
                <a:latin typeface="Archivo"/>
                <a:ea typeface="Archivo"/>
                <a:cs typeface="Archivo"/>
                <a:sym typeface="Archivo"/>
              </a:defRPr>
            </a:lvl7pPr>
            <a:lvl8pPr lvl="7" algn="ctr" rtl="0">
              <a:lnSpc>
                <a:spcPct val="100000"/>
              </a:lnSpc>
              <a:spcBef>
                <a:spcPts val="0"/>
              </a:spcBef>
              <a:spcAft>
                <a:spcPts val="0"/>
              </a:spcAft>
              <a:buSzPts val="2800"/>
              <a:buFont typeface="Archivo"/>
              <a:buNone/>
              <a:defRPr sz="3733" b="1">
                <a:latin typeface="Archivo"/>
                <a:ea typeface="Archivo"/>
                <a:cs typeface="Archivo"/>
                <a:sym typeface="Archivo"/>
              </a:defRPr>
            </a:lvl8pPr>
            <a:lvl9pPr lvl="8" algn="ctr" rtl="0">
              <a:lnSpc>
                <a:spcPct val="100000"/>
              </a:lnSpc>
              <a:spcBef>
                <a:spcPts val="0"/>
              </a:spcBef>
              <a:spcAft>
                <a:spcPts val="0"/>
              </a:spcAft>
              <a:buSzPts val="2800"/>
              <a:buFont typeface="Archivo"/>
              <a:buNone/>
              <a:defRPr sz="3733" b="1">
                <a:latin typeface="Archivo"/>
                <a:ea typeface="Archivo"/>
                <a:cs typeface="Archivo"/>
                <a:sym typeface="Archivo"/>
              </a:defRPr>
            </a:lvl9pPr>
          </a:lstStyle>
          <a:p>
            <a:endParaRPr/>
          </a:p>
        </p:txBody>
      </p:sp>
      <p:pic>
        <p:nvPicPr>
          <p:cNvPr id="187" name="Google Shape;187;p8"/>
          <p:cNvPicPr preferRelativeResize="0"/>
          <p:nvPr/>
        </p:nvPicPr>
        <p:blipFill>
          <a:blip r:embed="rId2">
            <a:alphaModFix/>
          </a:blip>
          <a:stretch>
            <a:fillRect/>
          </a:stretch>
        </p:blipFill>
        <p:spPr>
          <a:xfrm>
            <a:off x="9757438" y="5596025"/>
            <a:ext cx="1834564" cy="661967"/>
          </a:xfrm>
          <a:prstGeom prst="rect">
            <a:avLst/>
          </a:prstGeom>
          <a:noFill/>
          <a:ln>
            <a:noFill/>
          </a:ln>
        </p:spPr>
      </p:pic>
      <p:sp>
        <p:nvSpPr>
          <p:cNvPr id="188" name="Google Shape;188;p8"/>
          <p:cNvSpPr txBox="1">
            <a:spLocks noGrp="1"/>
          </p:cNvSpPr>
          <p:nvPr>
            <p:ph type="sldNum" idx="12"/>
          </p:nvPr>
        </p:nvSpPr>
        <p:spPr>
          <a:xfrm>
            <a:off x="3" y="6333133"/>
            <a:ext cx="600000" cy="524800"/>
          </a:xfrm>
          <a:prstGeom prst="rect">
            <a:avLst/>
          </a:prstGeom>
        </p:spPr>
        <p:txBody>
          <a:bodyPr spcFirstLastPara="1" wrap="square" lIns="91425" tIns="91425" rIns="91425" bIns="91425" anchor="ctr" anchorCtr="0">
            <a:noAutofit/>
          </a:bodyPr>
          <a:lstStyle>
            <a:lvl1pPr lvl="0" algn="r" rtl="0">
              <a:buNone/>
              <a:defRPr sz="1200">
                <a:solidFill>
                  <a:schemeClr val="lt1"/>
                </a:solidFill>
                <a:latin typeface="Inter"/>
                <a:ea typeface="Inter"/>
                <a:cs typeface="Inter"/>
                <a:sym typeface="Inter"/>
              </a:defRPr>
            </a:lvl1pPr>
            <a:lvl2pPr lvl="1" algn="r" rtl="0">
              <a:buNone/>
              <a:defRPr sz="1200">
                <a:solidFill>
                  <a:schemeClr val="lt1"/>
                </a:solidFill>
                <a:latin typeface="Inter"/>
                <a:ea typeface="Inter"/>
                <a:cs typeface="Inter"/>
                <a:sym typeface="Inter"/>
              </a:defRPr>
            </a:lvl2pPr>
            <a:lvl3pPr lvl="2" algn="r" rtl="0">
              <a:buNone/>
              <a:defRPr sz="1200">
                <a:solidFill>
                  <a:schemeClr val="lt1"/>
                </a:solidFill>
                <a:latin typeface="Inter"/>
                <a:ea typeface="Inter"/>
                <a:cs typeface="Inter"/>
                <a:sym typeface="Inter"/>
              </a:defRPr>
            </a:lvl3pPr>
            <a:lvl4pPr lvl="3" algn="r" rtl="0">
              <a:buNone/>
              <a:defRPr sz="1200">
                <a:solidFill>
                  <a:schemeClr val="lt1"/>
                </a:solidFill>
                <a:latin typeface="Inter"/>
                <a:ea typeface="Inter"/>
                <a:cs typeface="Inter"/>
                <a:sym typeface="Inter"/>
              </a:defRPr>
            </a:lvl4pPr>
            <a:lvl5pPr lvl="4" algn="r" rtl="0">
              <a:buNone/>
              <a:defRPr sz="1200">
                <a:solidFill>
                  <a:schemeClr val="lt1"/>
                </a:solidFill>
                <a:latin typeface="Inter"/>
                <a:ea typeface="Inter"/>
                <a:cs typeface="Inter"/>
                <a:sym typeface="Inter"/>
              </a:defRPr>
            </a:lvl5pPr>
            <a:lvl6pPr lvl="5" algn="r" rtl="0">
              <a:buNone/>
              <a:defRPr sz="1200">
                <a:solidFill>
                  <a:schemeClr val="lt1"/>
                </a:solidFill>
                <a:latin typeface="Inter"/>
                <a:ea typeface="Inter"/>
                <a:cs typeface="Inter"/>
                <a:sym typeface="Inter"/>
              </a:defRPr>
            </a:lvl6pPr>
            <a:lvl7pPr lvl="6" algn="r" rtl="0">
              <a:buNone/>
              <a:defRPr sz="1200">
                <a:solidFill>
                  <a:schemeClr val="lt1"/>
                </a:solidFill>
                <a:latin typeface="Inter"/>
                <a:ea typeface="Inter"/>
                <a:cs typeface="Inter"/>
                <a:sym typeface="Inter"/>
              </a:defRPr>
            </a:lvl7pPr>
            <a:lvl8pPr lvl="7" algn="r" rtl="0">
              <a:buNone/>
              <a:defRPr sz="1200">
                <a:solidFill>
                  <a:schemeClr val="lt1"/>
                </a:solidFill>
                <a:latin typeface="Inter"/>
                <a:ea typeface="Inter"/>
                <a:cs typeface="Inter"/>
                <a:sym typeface="Inter"/>
              </a:defRPr>
            </a:lvl8pPr>
            <a:lvl9pPr lvl="8" algn="r" rtl="0">
              <a:buNone/>
              <a:defRPr sz="1200">
                <a:solidFill>
                  <a:schemeClr val="lt1"/>
                </a:solidFill>
                <a:latin typeface="Inter"/>
                <a:ea typeface="Inter"/>
                <a:cs typeface="Inter"/>
                <a:sym typeface="Inter"/>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1422242897"/>
      </p:ext>
    </p:extLst>
  </p:cSld>
  <p:clrMapOvr>
    <a:masterClrMapping/>
  </p:clrMapOvr>
  <p:extLst>
    <p:ext uri="{DCECCB84-F9BA-43D5-87BE-67443E8EF086}">
      <p15:sldGuideLst xmlns:p15="http://schemas.microsoft.com/office/powerpoint/2012/main">
        <p15:guide id="1" orient="horz" pos="1973">
          <p15:clr>
            <a:srgbClr val="E46962"/>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7/25/2025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1.02a - Heading, subheading and body + image + logo and tagline">
  <p:cSld name="1.02a - Heading, subheading and body + image + logo and tagline">
    <p:spTree>
      <p:nvGrpSpPr>
        <p:cNvPr id="1" name="Shape 189"/>
        <p:cNvGrpSpPr/>
        <p:nvPr/>
      </p:nvGrpSpPr>
      <p:grpSpPr>
        <a:xfrm>
          <a:off x="0" y="0"/>
          <a:ext cx="0" cy="0"/>
          <a:chOff x="0" y="0"/>
          <a:chExt cx="0" cy="0"/>
        </a:xfrm>
      </p:grpSpPr>
      <p:sp>
        <p:nvSpPr>
          <p:cNvPr id="190" name="Google Shape;190;p9"/>
          <p:cNvSpPr txBox="1">
            <a:spLocks noGrp="1"/>
          </p:cNvSpPr>
          <p:nvPr>
            <p:ph type="body" idx="1"/>
          </p:nvPr>
        </p:nvSpPr>
        <p:spPr>
          <a:xfrm>
            <a:off x="600000" y="2400000"/>
            <a:ext cx="6273600" cy="2522800"/>
          </a:xfrm>
          <a:prstGeom prst="rect">
            <a:avLst/>
          </a:prstGeom>
        </p:spPr>
        <p:txBody>
          <a:bodyPr spcFirstLastPara="1" wrap="square" lIns="91425" tIns="91425" rIns="91425" bIns="91425" anchor="t" anchorCtr="0">
            <a:noAutofit/>
          </a:bodyPr>
          <a:lstStyle>
            <a:lvl1pPr marL="609585" lvl="0" indent="-406390" rtl="0">
              <a:lnSpc>
                <a:spcPct val="115000"/>
              </a:lnSpc>
              <a:spcBef>
                <a:spcPts val="0"/>
              </a:spcBef>
              <a:spcAft>
                <a:spcPts val="0"/>
              </a:spcAft>
              <a:buSzPts val="1200"/>
              <a:buChar char="●"/>
              <a:defRPr/>
            </a:lvl1pPr>
            <a:lvl2pPr marL="1219170" lvl="1" indent="-406390" rtl="0">
              <a:lnSpc>
                <a:spcPct val="115000"/>
              </a:lnSpc>
              <a:spcBef>
                <a:spcPts val="1067"/>
              </a:spcBef>
              <a:spcAft>
                <a:spcPts val="0"/>
              </a:spcAft>
              <a:buSzPts val="1200"/>
              <a:buChar char="○"/>
              <a:defRPr/>
            </a:lvl2pPr>
            <a:lvl3pPr marL="1828754" lvl="2" indent="-406390" rtl="0">
              <a:lnSpc>
                <a:spcPct val="115000"/>
              </a:lnSpc>
              <a:spcBef>
                <a:spcPts val="1067"/>
              </a:spcBef>
              <a:spcAft>
                <a:spcPts val="0"/>
              </a:spcAft>
              <a:buSzPts val="1200"/>
              <a:buChar char="■"/>
              <a:defRPr/>
            </a:lvl3pPr>
            <a:lvl4pPr marL="2438339" lvl="3" indent="-406390" rtl="0">
              <a:lnSpc>
                <a:spcPct val="115000"/>
              </a:lnSpc>
              <a:spcBef>
                <a:spcPts val="1067"/>
              </a:spcBef>
              <a:spcAft>
                <a:spcPts val="0"/>
              </a:spcAft>
              <a:buSzPts val="1200"/>
              <a:buChar char="●"/>
              <a:defRPr/>
            </a:lvl4pPr>
            <a:lvl5pPr marL="3047924" lvl="4" indent="-406390" rtl="0">
              <a:lnSpc>
                <a:spcPct val="115000"/>
              </a:lnSpc>
              <a:spcBef>
                <a:spcPts val="1067"/>
              </a:spcBef>
              <a:spcAft>
                <a:spcPts val="0"/>
              </a:spcAft>
              <a:buSzPts val="1200"/>
              <a:buChar char="○"/>
              <a:defRPr/>
            </a:lvl5pPr>
            <a:lvl6pPr marL="3657509" lvl="5" indent="-406390" rtl="0">
              <a:lnSpc>
                <a:spcPct val="115000"/>
              </a:lnSpc>
              <a:spcBef>
                <a:spcPts val="1067"/>
              </a:spcBef>
              <a:spcAft>
                <a:spcPts val="0"/>
              </a:spcAft>
              <a:buSzPts val="1200"/>
              <a:buChar char="■"/>
              <a:defRPr/>
            </a:lvl6pPr>
            <a:lvl7pPr marL="4267093" lvl="6" indent="-406390" rtl="0">
              <a:lnSpc>
                <a:spcPct val="115000"/>
              </a:lnSpc>
              <a:spcBef>
                <a:spcPts val="1067"/>
              </a:spcBef>
              <a:spcAft>
                <a:spcPts val="0"/>
              </a:spcAft>
              <a:buSzPts val="1200"/>
              <a:buChar char="●"/>
              <a:defRPr/>
            </a:lvl7pPr>
            <a:lvl8pPr marL="4876678" lvl="7" indent="-406390" rtl="0">
              <a:lnSpc>
                <a:spcPct val="115000"/>
              </a:lnSpc>
              <a:spcBef>
                <a:spcPts val="1067"/>
              </a:spcBef>
              <a:spcAft>
                <a:spcPts val="0"/>
              </a:spcAft>
              <a:buSzPts val="1200"/>
              <a:buChar char="○"/>
              <a:defRPr/>
            </a:lvl8pPr>
            <a:lvl9pPr marL="5486263" lvl="8" indent="-406390" rtl="0">
              <a:lnSpc>
                <a:spcPct val="115000"/>
              </a:lnSpc>
              <a:spcBef>
                <a:spcPts val="1067"/>
              </a:spcBef>
              <a:spcAft>
                <a:spcPts val="1067"/>
              </a:spcAft>
              <a:buSzPts val="1200"/>
              <a:buChar char="■"/>
              <a:defRPr/>
            </a:lvl9pPr>
          </a:lstStyle>
          <a:p>
            <a:endParaRPr/>
          </a:p>
        </p:txBody>
      </p:sp>
      <p:sp>
        <p:nvSpPr>
          <p:cNvPr id="191" name="Google Shape;191;p9"/>
          <p:cNvSpPr txBox="1"/>
          <p:nvPr/>
        </p:nvSpPr>
        <p:spPr>
          <a:xfrm>
            <a:off x="8664800" y="6492644"/>
            <a:ext cx="3230800" cy="138000"/>
          </a:xfrm>
          <a:prstGeom prst="rect">
            <a:avLst/>
          </a:prstGeom>
          <a:no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Clr>
                <a:srgbClr val="7F7F7F"/>
              </a:buClr>
              <a:buSzPts val="2900"/>
              <a:buFont typeface="Arial"/>
              <a:buNone/>
            </a:pPr>
            <a:r>
              <a:rPr lang="en-GB" sz="1067">
                <a:solidFill>
                  <a:srgbClr val="1E5E82"/>
                </a:solidFill>
                <a:latin typeface="Inter SemiBold"/>
                <a:ea typeface="Inter SemiBold"/>
                <a:cs typeface="Inter SemiBold"/>
                <a:sym typeface="Inter SemiBold"/>
              </a:rPr>
              <a:t>Changing how the world works for the </a:t>
            </a:r>
            <a:r>
              <a:rPr lang="en-GB" sz="1067">
                <a:solidFill>
                  <a:srgbClr val="D86E89"/>
                </a:solidFill>
                <a:latin typeface="Inter SemiBold"/>
                <a:ea typeface="Inter SemiBold"/>
                <a:cs typeface="Inter SemiBold"/>
                <a:sym typeface="Inter SemiBold"/>
              </a:rPr>
              <a:t>better.</a:t>
            </a:r>
            <a:endParaRPr sz="1067">
              <a:solidFill>
                <a:srgbClr val="D86E89"/>
              </a:solidFill>
              <a:latin typeface="Inter SemiBold"/>
              <a:ea typeface="Inter SemiBold"/>
              <a:cs typeface="Inter SemiBold"/>
              <a:sym typeface="Inter SemiBold"/>
            </a:endParaRPr>
          </a:p>
        </p:txBody>
      </p:sp>
      <p:pic>
        <p:nvPicPr>
          <p:cNvPr id="192" name="Google Shape;192;p9"/>
          <p:cNvPicPr preferRelativeResize="0"/>
          <p:nvPr/>
        </p:nvPicPr>
        <p:blipFill>
          <a:blip r:embed="rId2">
            <a:alphaModFix/>
          </a:blip>
          <a:stretch>
            <a:fillRect/>
          </a:stretch>
        </p:blipFill>
        <p:spPr>
          <a:xfrm>
            <a:off x="11145149" y="329589"/>
            <a:ext cx="750435" cy="270833"/>
          </a:xfrm>
          <a:prstGeom prst="rect">
            <a:avLst/>
          </a:prstGeom>
          <a:noFill/>
          <a:ln>
            <a:noFill/>
          </a:ln>
        </p:spPr>
      </p:pic>
      <p:sp>
        <p:nvSpPr>
          <p:cNvPr id="193" name="Google Shape;193;p9"/>
          <p:cNvSpPr>
            <a:spLocks noGrp="1"/>
          </p:cNvSpPr>
          <p:nvPr>
            <p:ph type="pic" idx="2"/>
          </p:nvPr>
        </p:nvSpPr>
        <p:spPr>
          <a:xfrm>
            <a:off x="7445600" y="2400000"/>
            <a:ext cx="4146400" cy="3858400"/>
          </a:xfrm>
          <a:prstGeom prst="rect">
            <a:avLst/>
          </a:prstGeom>
          <a:noFill/>
          <a:ln>
            <a:noFill/>
          </a:ln>
        </p:spPr>
      </p:sp>
      <p:sp>
        <p:nvSpPr>
          <p:cNvPr id="194" name="Google Shape;194;p9"/>
          <p:cNvSpPr txBox="1">
            <a:spLocks noGrp="1"/>
          </p:cNvSpPr>
          <p:nvPr>
            <p:ph type="title"/>
          </p:nvPr>
        </p:nvSpPr>
        <p:spPr>
          <a:xfrm>
            <a:off x="600000" y="329600"/>
            <a:ext cx="9898800" cy="408000"/>
          </a:xfrm>
          <a:prstGeom prst="rect">
            <a:avLst/>
          </a:prstGeom>
        </p:spPr>
        <p:txBody>
          <a:bodyPr spcFirstLastPara="1" wrap="square" lIns="0" tIns="0" rIns="0" bIns="0" anchor="t" anchorCtr="0">
            <a:noAutofit/>
          </a:bodyPr>
          <a:lstStyle>
            <a:lvl1pPr lvl="0" rtl="0">
              <a:lnSpc>
                <a:spcPct val="90000"/>
              </a:lnSpc>
              <a:spcBef>
                <a:spcPts val="0"/>
              </a:spcBef>
              <a:spcAft>
                <a:spcPts val="0"/>
              </a:spcAft>
              <a:buSzPts val="2000"/>
              <a:buFont typeface="Inter"/>
              <a:buNone/>
              <a:defRPr sz="2667" b="1">
                <a:latin typeface="Inter"/>
                <a:ea typeface="Inter"/>
                <a:cs typeface="Inter"/>
                <a:sym typeface="Inter"/>
              </a:defRPr>
            </a:lvl1pPr>
            <a:lvl2pPr lvl="1" rtl="0">
              <a:spcBef>
                <a:spcPts val="0"/>
              </a:spcBef>
              <a:spcAft>
                <a:spcPts val="0"/>
              </a:spcAft>
              <a:buSzPts val="2600"/>
              <a:buFont typeface="Inter ExtraBold"/>
              <a:buNone/>
              <a:defRPr>
                <a:latin typeface="Inter ExtraBold"/>
                <a:ea typeface="Inter ExtraBold"/>
                <a:cs typeface="Inter ExtraBold"/>
                <a:sym typeface="Inter ExtraBold"/>
              </a:defRPr>
            </a:lvl2pPr>
            <a:lvl3pPr lvl="2" rtl="0">
              <a:spcBef>
                <a:spcPts val="0"/>
              </a:spcBef>
              <a:spcAft>
                <a:spcPts val="0"/>
              </a:spcAft>
              <a:buSzPts val="2600"/>
              <a:buFont typeface="Inter ExtraBold"/>
              <a:buNone/>
              <a:defRPr>
                <a:latin typeface="Inter ExtraBold"/>
                <a:ea typeface="Inter ExtraBold"/>
                <a:cs typeface="Inter ExtraBold"/>
                <a:sym typeface="Inter ExtraBold"/>
              </a:defRPr>
            </a:lvl3pPr>
            <a:lvl4pPr lvl="3" rtl="0">
              <a:spcBef>
                <a:spcPts val="0"/>
              </a:spcBef>
              <a:spcAft>
                <a:spcPts val="0"/>
              </a:spcAft>
              <a:buSzPts val="2600"/>
              <a:buFont typeface="Inter ExtraBold"/>
              <a:buNone/>
              <a:defRPr>
                <a:latin typeface="Inter ExtraBold"/>
                <a:ea typeface="Inter ExtraBold"/>
                <a:cs typeface="Inter ExtraBold"/>
                <a:sym typeface="Inter ExtraBold"/>
              </a:defRPr>
            </a:lvl4pPr>
            <a:lvl5pPr lvl="4" rtl="0">
              <a:spcBef>
                <a:spcPts val="0"/>
              </a:spcBef>
              <a:spcAft>
                <a:spcPts val="0"/>
              </a:spcAft>
              <a:buSzPts val="2600"/>
              <a:buFont typeface="Inter ExtraBold"/>
              <a:buNone/>
              <a:defRPr>
                <a:latin typeface="Inter ExtraBold"/>
                <a:ea typeface="Inter ExtraBold"/>
                <a:cs typeface="Inter ExtraBold"/>
                <a:sym typeface="Inter ExtraBold"/>
              </a:defRPr>
            </a:lvl5pPr>
            <a:lvl6pPr lvl="5" rtl="0">
              <a:spcBef>
                <a:spcPts val="0"/>
              </a:spcBef>
              <a:spcAft>
                <a:spcPts val="0"/>
              </a:spcAft>
              <a:buSzPts val="2600"/>
              <a:buFont typeface="Inter ExtraBold"/>
              <a:buNone/>
              <a:defRPr>
                <a:latin typeface="Inter ExtraBold"/>
                <a:ea typeface="Inter ExtraBold"/>
                <a:cs typeface="Inter ExtraBold"/>
                <a:sym typeface="Inter ExtraBold"/>
              </a:defRPr>
            </a:lvl6pPr>
            <a:lvl7pPr lvl="6" rtl="0">
              <a:spcBef>
                <a:spcPts val="0"/>
              </a:spcBef>
              <a:spcAft>
                <a:spcPts val="0"/>
              </a:spcAft>
              <a:buSzPts val="2600"/>
              <a:buFont typeface="Inter ExtraBold"/>
              <a:buNone/>
              <a:defRPr>
                <a:latin typeface="Inter ExtraBold"/>
                <a:ea typeface="Inter ExtraBold"/>
                <a:cs typeface="Inter ExtraBold"/>
                <a:sym typeface="Inter ExtraBold"/>
              </a:defRPr>
            </a:lvl7pPr>
            <a:lvl8pPr lvl="7" rtl="0">
              <a:spcBef>
                <a:spcPts val="0"/>
              </a:spcBef>
              <a:spcAft>
                <a:spcPts val="0"/>
              </a:spcAft>
              <a:buSzPts val="2600"/>
              <a:buFont typeface="Inter ExtraBold"/>
              <a:buNone/>
              <a:defRPr>
                <a:latin typeface="Inter ExtraBold"/>
                <a:ea typeface="Inter ExtraBold"/>
                <a:cs typeface="Inter ExtraBold"/>
                <a:sym typeface="Inter ExtraBold"/>
              </a:defRPr>
            </a:lvl8pPr>
            <a:lvl9pPr lvl="8" rtl="0">
              <a:spcBef>
                <a:spcPts val="0"/>
              </a:spcBef>
              <a:spcAft>
                <a:spcPts val="0"/>
              </a:spcAft>
              <a:buSzPts val="2600"/>
              <a:buFont typeface="Inter ExtraBold"/>
              <a:buNone/>
              <a:defRPr>
                <a:latin typeface="Inter ExtraBold"/>
                <a:ea typeface="Inter ExtraBold"/>
                <a:cs typeface="Inter ExtraBold"/>
                <a:sym typeface="Inter ExtraBold"/>
              </a:defRPr>
            </a:lvl9pPr>
          </a:lstStyle>
          <a:p>
            <a:endParaRPr/>
          </a:p>
        </p:txBody>
      </p:sp>
      <p:sp>
        <p:nvSpPr>
          <p:cNvPr id="195" name="Google Shape;195;p9"/>
          <p:cNvSpPr txBox="1">
            <a:spLocks noGrp="1"/>
          </p:cNvSpPr>
          <p:nvPr>
            <p:ph type="subTitle" idx="3"/>
          </p:nvPr>
        </p:nvSpPr>
        <p:spPr>
          <a:xfrm>
            <a:off x="600000" y="737600"/>
            <a:ext cx="9577200" cy="296800"/>
          </a:xfrm>
          <a:prstGeom prst="rect">
            <a:avLst/>
          </a:prstGeom>
        </p:spPr>
        <p:txBody>
          <a:bodyPr spcFirstLastPara="1" wrap="square" lIns="0" tIns="0" rIns="0" bIns="0" anchor="t" anchorCtr="0">
            <a:noAutofit/>
          </a:bodyPr>
          <a:lstStyle>
            <a:lvl1pPr lvl="0" rtl="0">
              <a:lnSpc>
                <a:spcPct val="90000"/>
              </a:lnSpc>
              <a:spcBef>
                <a:spcPts val="0"/>
              </a:spcBef>
              <a:spcAft>
                <a:spcPts val="0"/>
              </a:spcAft>
              <a:buSzPts val="1200"/>
              <a:buFont typeface="Inter Medium"/>
              <a:buNone/>
              <a:defRPr sz="1600">
                <a:latin typeface="Inter Medium"/>
                <a:ea typeface="Inter Medium"/>
                <a:cs typeface="Inter Medium"/>
                <a:sym typeface="Inter Medium"/>
              </a:defRPr>
            </a:lvl1pPr>
            <a:lvl2pPr lvl="1" rtl="0">
              <a:lnSpc>
                <a:spcPct val="90000"/>
              </a:lnSpc>
              <a:spcBef>
                <a:spcPts val="0"/>
              </a:spcBef>
              <a:spcAft>
                <a:spcPts val="0"/>
              </a:spcAft>
              <a:buSzPts val="1700"/>
              <a:buFont typeface="Inter Medium"/>
              <a:buNone/>
              <a:defRPr>
                <a:latin typeface="Inter Medium"/>
                <a:ea typeface="Inter Medium"/>
                <a:cs typeface="Inter Medium"/>
                <a:sym typeface="Inter Medium"/>
              </a:defRPr>
            </a:lvl2pPr>
            <a:lvl3pPr lvl="2" rtl="0">
              <a:lnSpc>
                <a:spcPct val="90000"/>
              </a:lnSpc>
              <a:spcBef>
                <a:spcPts val="0"/>
              </a:spcBef>
              <a:spcAft>
                <a:spcPts val="0"/>
              </a:spcAft>
              <a:buSzPts val="1700"/>
              <a:buFont typeface="Inter Medium"/>
              <a:buNone/>
              <a:defRPr>
                <a:latin typeface="Inter Medium"/>
                <a:ea typeface="Inter Medium"/>
                <a:cs typeface="Inter Medium"/>
                <a:sym typeface="Inter Medium"/>
              </a:defRPr>
            </a:lvl3pPr>
            <a:lvl4pPr lvl="3" rtl="0">
              <a:lnSpc>
                <a:spcPct val="90000"/>
              </a:lnSpc>
              <a:spcBef>
                <a:spcPts val="0"/>
              </a:spcBef>
              <a:spcAft>
                <a:spcPts val="0"/>
              </a:spcAft>
              <a:buSzPts val="1700"/>
              <a:buFont typeface="Inter Medium"/>
              <a:buNone/>
              <a:defRPr>
                <a:latin typeface="Inter Medium"/>
                <a:ea typeface="Inter Medium"/>
                <a:cs typeface="Inter Medium"/>
                <a:sym typeface="Inter Medium"/>
              </a:defRPr>
            </a:lvl4pPr>
            <a:lvl5pPr lvl="4" rtl="0">
              <a:lnSpc>
                <a:spcPct val="90000"/>
              </a:lnSpc>
              <a:spcBef>
                <a:spcPts val="0"/>
              </a:spcBef>
              <a:spcAft>
                <a:spcPts val="0"/>
              </a:spcAft>
              <a:buSzPts val="1700"/>
              <a:buFont typeface="Inter Medium"/>
              <a:buNone/>
              <a:defRPr>
                <a:latin typeface="Inter Medium"/>
                <a:ea typeface="Inter Medium"/>
                <a:cs typeface="Inter Medium"/>
                <a:sym typeface="Inter Medium"/>
              </a:defRPr>
            </a:lvl5pPr>
            <a:lvl6pPr lvl="5" rtl="0">
              <a:lnSpc>
                <a:spcPct val="90000"/>
              </a:lnSpc>
              <a:spcBef>
                <a:spcPts val="0"/>
              </a:spcBef>
              <a:spcAft>
                <a:spcPts val="0"/>
              </a:spcAft>
              <a:buSzPts val="1700"/>
              <a:buFont typeface="Inter Medium"/>
              <a:buNone/>
              <a:defRPr>
                <a:latin typeface="Inter Medium"/>
                <a:ea typeface="Inter Medium"/>
                <a:cs typeface="Inter Medium"/>
                <a:sym typeface="Inter Medium"/>
              </a:defRPr>
            </a:lvl6pPr>
            <a:lvl7pPr lvl="6" rtl="0">
              <a:lnSpc>
                <a:spcPct val="90000"/>
              </a:lnSpc>
              <a:spcBef>
                <a:spcPts val="0"/>
              </a:spcBef>
              <a:spcAft>
                <a:spcPts val="0"/>
              </a:spcAft>
              <a:buSzPts val="1700"/>
              <a:buFont typeface="Inter Medium"/>
              <a:buNone/>
              <a:defRPr>
                <a:latin typeface="Inter Medium"/>
                <a:ea typeface="Inter Medium"/>
                <a:cs typeface="Inter Medium"/>
                <a:sym typeface="Inter Medium"/>
              </a:defRPr>
            </a:lvl7pPr>
            <a:lvl8pPr lvl="7" rtl="0">
              <a:lnSpc>
                <a:spcPct val="90000"/>
              </a:lnSpc>
              <a:spcBef>
                <a:spcPts val="0"/>
              </a:spcBef>
              <a:spcAft>
                <a:spcPts val="0"/>
              </a:spcAft>
              <a:buSzPts val="1700"/>
              <a:buFont typeface="Inter Medium"/>
              <a:buNone/>
              <a:defRPr>
                <a:latin typeface="Inter Medium"/>
                <a:ea typeface="Inter Medium"/>
                <a:cs typeface="Inter Medium"/>
                <a:sym typeface="Inter Medium"/>
              </a:defRPr>
            </a:lvl8pPr>
            <a:lvl9pPr lvl="8" rtl="0">
              <a:lnSpc>
                <a:spcPct val="90000"/>
              </a:lnSpc>
              <a:spcBef>
                <a:spcPts val="0"/>
              </a:spcBef>
              <a:spcAft>
                <a:spcPts val="0"/>
              </a:spcAft>
              <a:buSzPts val="1700"/>
              <a:buFont typeface="Inter Medium"/>
              <a:buNone/>
              <a:defRPr>
                <a:latin typeface="Inter Medium"/>
                <a:ea typeface="Inter Medium"/>
                <a:cs typeface="Inter Medium"/>
                <a:sym typeface="Inter Medium"/>
              </a:defRPr>
            </a:lvl9pPr>
          </a:lstStyle>
          <a:p>
            <a:endParaRPr/>
          </a:p>
        </p:txBody>
      </p:sp>
      <p:sp>
        <p:nvSpPr>
          <p:cNvPr id="196" name="Google Shape;196;p9"/>
          <p:cNvSpPr txBox="1">
            <a:spLocks noGrp="1"/>
          </p:cNvSpPr>
          <p:nvPr>
            <p:ph type="sldNum" idx="12"/>
          </p:nvPr>
        </p:nvSpPr>
        <p:spPr>
          <a:xfrm>
            <a:off x="3" y="6333133"/>
            <a:ext cx="600000" cy="524800"/>
          </a:xfrm>
          <a:prstGeom prst="rect">
            <a:avLst/>
          </a:prstGeom>
        </p:spPr>
        <p:txBody>
          <a:bodyPr spcFirstLastPara="1" wrap="square" lIns="91425" tIns="91425" rIns="91425" bIns="91425" anchor="ctr" anchorCtr="0">
            <a:noAutofit/>
          </a:bodyPr>
          <a:lstStyle>
            <a:lvl1pPr lvl="0" algn="r" rtl="0">
              <a:buNone/>
              <a:defRPr sz="1200">
                <a:solidFill>
                  <a:srgbClr val="002A41"/>
                </a:solidFill>
                <a:latin typeface="Inter"/>
                <a:ea typeface="Inter"/>
                <a:cs typeface="Inter"/>
                <a:sym typeface="Inter"/>
              </a:defRPr>
            </a:lvl1pPr>
            <a:lvl2pPr lvl="1" algn="r" rtl="0">
              <a:buNone/>
              <a:defRPr sz="1200">
                <a:solidFill>
                  <a:srgbClr val="002A41"/>
                </a:solidFill>
                <a:latin typeface="Inter"/>
                <a:ea typeface="Inter"/>
                <a:cs typeface="Inter"/>
                <a:sym typeface="Inter"/>
              </a:defRPr>
            </a:lvl2pPr>
            <a:lvl3pPr lvl="2" algn="r" rtl="0">
              <a:buNone/>
              <a:defRPr sz="1200">
                <a:solidFill>
                  <a:srgbClr val="002A41"/>
                </a:solidFill>
                <a:latin typeface="Inter"/>
                <a:ea typeface="Inter"/>
                <a:cs typeface="Inter"/>
                <a:sym typeface="Inter"/>
              </a:defRPr>
            </a:lvl3pPr>
            <a:lvl4pPr lvl="3" algn="r" rtl="0">
              <a:buNone/>
              <a:defRPr sz="1200">
                <a:solidFill>
                  <a:srgbClr val="002A41"/>
                </a:solidFill>
                <a:latin typeface="Inter"/>
                <a:ea typeface="Inter"/>
                <a:cs typeface="Inter"/>
                <a:sym typeface="Inter"/>
              </a:defRPr>
            </a:lvl4pPr>
            <a:lvl5pPr lvl="4" algn="r" rtl="0">
              <a:buNone/>
              <a:defRPr sz="1200">
                <a:solidFill>
                  <a:srgbClr val="002A41"/>
                </a:solidFill>
                <a:latin typeface="Inter"/>
                <a:ea typeface="Inter"/>
                <a:cs typeface="Inter"/>
                <a:sym typeface="Inter"/>
              </a:defRPr>
            </a:lvl5pPr>
            <a:lvl6pPr lvl="5" algn="r" rtl="0">
              <a:buNone/>
              <a:defRPr sz="1200">
                <a:solidFill>
                  <a:srgbClr val="002A41"/>
                </a:solidFill>
                <a:latin typeface="Inter"/>
                <a:ea typeface="Inter"/>
                <a:cs typeface="Inter"/>
                <a:sym typeface="Inter"/>
              </a:defRPr>
            </a:lvl6pPr>
            <a:lvl7pPr lvl="6" algn="r" rtl="0">
              <a:buNone/>
              <a:defRPr sz="1200">
                <a:solidFill>
                  <a:srgbClr val="002A41"/>
                </a:solidFill>
                <a:latin typeface="Inter"/>
                <a:ea typeface="Inter"/>
                <a:cs typeface="Inter"/>
                <a:sym typeface="Inter"/>
              </a:defRPr>
            </a:lvl7pPr>
            <a:lvl8pPr lvl="7" algn="r" rtl="0">
              <a:buNone/>
              <a:defRPr sz="1200">
                <a:solidFill>
                  <a:srgbClr val="002A41"/>
                </a:solidFill>
                <a:latin typeface="Inter"/>
                <a:ea typeface="Inter"/>
                <a:cs typeface="Inter"/>
                <a:sym typeface="Inter"/>
              </a:defRPr>
            </a:lvl8pPr>
            <a:lvl9pPr lvl="8" algn="r" rtl="0">
              <a:buNone/>
              <a:defRPr sz="1200">
                <a:solidFill>
                  <a:srgbClr val="002A41"/>
                </a:solidFill>
                <a:latin typeface="Inter"/>
                <a:ea typeface="Inter"/>
                <a:cs typeface="Inter"/>
                <a:sym typeface="Inter"/>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560689811"/>
      </p:ext>
    </p:extLst>
  </p:cSld>
  <p:clrMapOvr>
    <a:masterClrMapping/>
  </p:clrMapOvr>
  <p:extLst>
    <p:ext uri="{DCECCB84-F9BA-43D5-87BE-67443E8EF086}">
      <p15:sldGuideLst xmlns:p15="http://schemas.microsoft.com/office/powerpoint/2012/main">
        <p15:guide id="1" pos="140">
          <p15:clr>
            <a:srgbClr val="E46962"/>
          </p15:clr>
        </p15:guide>
        <p15:guide id="2" pos="5620">
          <p15:clr>
            <a:srgbClr val="E46962"/>
          </p15:clr>
        </p15:guide>
        <p15:guide id="3" orient="horz" pos="3240">
          <p15:clr>
            <a:srgbClr val="E46962"/>
          </p15:clr>
        </p15:guide>
        <p15:guide id="4" orient="horz" pos="3100">
          <p15:clr>
            <a:srgbClr val="E46962"/>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1.02b - Heading (2 rows), subheading and body + image + logo and tagline">
  <p:cSld name="1.02b - Heading (2 rows), subheading and body + image + logo and tagline">
    <p:spTree>
      <p:nvGrpSpPr>
        <p:cNvPr id="1" name="Shape 197"/>
        <p:cNvGrpSpPr/>
        <p:nvPr/>
      </p:nvGrpSpPr>
      <p:grpSpPr>
        <a:xfrm>
          <a:off x="0" y="0"/>
          <a:ext cx="0" cy="0"/>
          <a:chOff x="0" y="0"/>
          <a:chExt cx="0" cy="0"/>
        </a:xfrm>
      </p:grpSpPr>
      <p:sp>
        <p:nvSpPr>
          <p:cNvPr id="198" name="Google Shape;198;p10"/>
          <p:cNvSpPr txBox="1">
            <a:spLocks noGrp="1"/>
          </p:cNvSpPr>
          <p:nvPr>
            <p:ph type="body" idx="1"/>
          </p:nvPr>
        </p:nvSpPr>
        <p:spPr>
          <a:xfrm>
            <a:off x="600000" y="2400000"/>
            <a:ext cx="6273600" cy="2524800"/>
          </a:xfrm>
          <a:prstGeom prst="rect">
            <a:avLst/>
          </a:prstGeom>
        </p:spPr>
        <p:txBody>
          <a:bodyPr spcFirstLastPara="1" wrap="square" lIns="91425" tIns="91425" rIns="91425" bIns="91425" anchor="t" anchorCtr="0">
            <a:noAutofit/>
          </a:bodyPr>
          <a:lstStyle>
            <a:lvl1pPr marL="609585" lvl="0" indent="-406390" rtl="0">
              <a:lnSpc>
                <a:spcPct val="115000"/>
              </a:lnSpc>
              <a:spcBef>
                <a:spcPts val="0"/>
              </a:spcBef>
              <a:spcAft>
                <a:spcPts val="0"/>
              </a:spcAft>
              <a:buClr>
                <a:srgbClr val="002A41"/>
              </a:buClr>
              <a:buSzPts val="1200"/>
              <a:buChar char="●"/>
              <a:defRPr>
                <a:solidFill>
                  <a:srgbClr val="002A41"/>
                </a:solidFill>
              </a:defRPr>
            </a:lvl1pPr>
            <a:lvl2pPr marL="1219170" lvl="1" indent="-406390" rtl="0">
              <a:lnSpc>
                <a:spcPct val="115000"/>
              </a:lnSpc>
              <a:spcBef>
                <a:spcPts val="1067"/>
              </a:spcBef>
              <a:spcAft>
                <a:spcPts val="0"/>
              </a:spcAft>
              <a:buClr>
                <a:srgbClr val="002A41"/>
              </a:buClr>
              <a:buSzPts val="1200"/>
              <a:buChar char="○"/>
              <a:defRPr>
                <a:solidFill>
                  <a:srgbClr val="002A41"/>
                </a:solidFill>
              </a:defRPr>
            </a:lvl2pPr>
            <a:lvl3pPr marL="1828754" lvl="2" indent="-406390" rtl="0">
              <a:lnSpc>
                <a:spcPct val="115000"/>
              </a:lnSpc>
              <a:spcBef>
                <a:spcPts val="1067"/>
              </a:spcBef>
              <a:spcAft>
                <a:spcPts val="0"/>
              </a:spcAft>
              <a:buClr>
                <a:srgbClr val="002A41"/>
              </a:buClr>
              <a:buSzPts val="1200"/>
              <a:buChar char="■"/>
              <a:defRPr>
                <a:solidFill>
                  <a:srgbClr val="002A41"/>
                </a:solidFill>
              </a:defRPr>
            </a:lvl3pPr>
            <a:lvl4pPr marL="2438339" lvl="3" indent="-406390" rtl="0">
              <a:lnSpc>
                <a:spcPct val="115000"/>
              </a:lnSpc>
              <a:spcBef>
                <a:spcPts val="1067"/>
              </a:spcBef>
              <a:spcAft>
                <a:spcPts val="0"/>
              </a:spcAft>
              <a:buClr>
                <a:srgbClr val="002A41"/>
              </a:buClr>
              <a:buSzPts val="1200"/>
              <a:buChar char="●"/>
              <a:defRPr>
                <a:solidFill>
                  <a:srgbClr val="002A41"/>
                </a:solidFill>
              </a:defRPr>
            </a:lvl4pPr>
            <a:lvl5pPr marL="3047924" lvl="4" indent="-406390" rtl="0">
              <a:lnSpc>
                <a:spcPct val="115000"/>
              </a:lnSpc>
              <a:spcBef>
                <a:spcPts val="1067"/>
              </a:spcBef>
              <a:spcAft>
                <a:spcPts val="0"/>
              </a:spcAft>
              <a:buClr>
                <a:srgbClr val="002A41"/>
              </a:buClr>
              <a:buSzPts val="1200"/>
              <a:buChar char="○"/>
              <a:defRPr>
                <a:solidFill>
                  <a:srgbClr val="002A41"/>
                </a:solidFill>
              </a:defRPr>
            </a:lvl5pPr>
            <a:lvl6pPr marL="3657509" lvl="5" indent="-406390" rtl="0">
              <a:lnSpc>
                <a:spcPct val="115000"/>
              </a:lnSpc>
              <a:spcBef>
                <a:spcPts val="1067"/>
              </a:spcBef>
              <a:spcAft>
                <a:spcPts val="0"/>
              </a:spcAft>
              <a:buClr>
                <a:srgbClr val="002A41"/>
              </a:buClr>
              <a:buSzPts val="1200"/>
              <a:buChar char="■"/>
              <a:defRPr>
                <a:solidFill>
                  <a:srgbClr val="002A41"/>
                </a:solidFill>
              </a:defRPr>
            </a:lvl6pPr>
            <a:lvl7pPr marL="4267093" lvl="6" indent="-406390" rtl="0">
              <a:lnSpc>
                <a:spcPct val="115000"/>
              </a:lnSpc>
              <a:spcBef>
                <a:spcPts val="1067"/>
              </a:spcBef>
              <a:spcAft>
                <a:spcPts val="0"/>
              </a:spcAft>
              <a:buClr>
                <a:srgbClr val="002A41"/>
              </a:buClr>
              <a:buSzPts val="1200"/>
              <a:buChar char="●"/>
              <a:defRPr>
                <a:solidFill>
                  <a:srgbClr val="002A41"/>
                </a:solidFill>
              </a:defRPr>
            </a:lvl7pPr>
            <a:lvl8pPr marL="4876678" lvl="7" indent="-406390" rtl="0">
              <a:lnSpc>
                <a:spcPct val="115000"/>
              </a:lnSpc>
              <a:spcBef>
                <a:spcPts val="1067"/>
              </a:spcBef>
              <a:spcAft>
                <a:spcPts val="0"/>
              </a:spcAft>
              <a:buClr>
                <a:srgbClr val="002A41"/>
              </a:buClr>
              <a:buSzPts val="1200"/>
              <a:buChar char="○"/>
              <a:defRPr>
                <a:solidFill>
                  <a:srgbClr val="002A41"/>
                </a:solidFill>
              </a:defRPr>
            </a:lvl8pPr>
            <a:lvl9pPr marL="5486263" lvl="8" indent="-406390" rtl="0">
              <a:lnSpc>
                <a:spcPct val="115000"/>
              </a:lnSpc>
              <a:spcBef>
                <a:spcPts val="1067"/>
              </a:spcBef>
              <a:spcAft>
                <a:spcPts val="1067"/>
              </a:spcAft>
              <a:buClr>
                <a:srgbClr val="002A41"/>
              </a:buClr>
              <a:buSzPts val="1200"/>
              <a:buChar char="■"/>
              <a:defRPr>
                <a:solidFill>
                  <a:srgbClr val="002A41"/>
                </a:solidFill>
              </a:defRPr>
            </a:lvl9pPr>
          </a:lstStyle>
          <a:p>
            <a:endParaRPr/>
          </a:p>
        </p:txBody>
      </p:sp>
      <p:sp>
        <p:nvSpPr>
          <p:cNvPr id="199" name="Google Shape;199;p10"/>
          <p:cNvSpPr>
            <a:spLocks noGrp="1"/>
          </p:cNvSpPr>
          <p:nvPr>
            <p:ph type="pic" idx="2"/>
          </p:nvPr>
        </p:nvSpPr>
        <p:spPr>
          <a:xfrm>
            <a:off x="7445600" y="2400000"/>
            <a:ext cx="4146400" cy="3858400"/>
          </a:xfrm>
          <a:prstGeom prst="rect">
            <a:avLst/>
          </a:prstGeom>
          <a:noFill/>
          <a:ln>
            <a:noFill/>
          </a:ln>
        </p:spPr>
      </p:sp>
      <p:sp>
        <p:nvSpPr>
          <p:cNvPr id="200" name="Google Shape;200;p10"/>
          <p:cNvSpPr txBox="1">
            <a:spLocks noGrp="1"/>
          </p:cNvSpPr>
          <p:nvPr>
            <p:ph type="title"/>
          </p:nvPr>
        </p:nvSpPr>
        <p:spPr>
          <a:xfrm>
            <a:off x="600000" y="329600"/>
            <a:ext cx="6845600" cy="408000"/>
          </a:xfrm>
          <a:prstGeom prst="rect">
            <a:avLst/>
          </a:prstGeom>
        </p:spPr>
        <p:txBody>
          <a:bodyPr spcFirstLastPara="1" wrap="square" lIns="0" tIns="0" rIns="0" bIns="0" anchor="t" anchorCtr="0">
            <a:noAutofit/>
          </a:bodyPr>
          <a:lstStyle>
            <a:lvl1pPr lvl="0" rtl="0">
              <a:lnSpc>
                <a:spcPct val="90000"/>
              </a:lnSpc>
              <a:spcBef>
                <a:spcPts val="0"/>
              </a:spcBef>
              <a:spcAft>
                <a:spcPts val="0"/>
              </a:spcAft>
              <a:buSzPts val="2000"/>
              <a:buFont typeface="Inter"/>
              <a:buNone/>
              <a:defRPr sz="2667" b="1">
                <a:latin typeface="Inter"/>
                <a:ea typeface="Inter"/>
                <a:cs typeface="Inter"/>
                <a:sym typeface="Inter"/>
              </a:defRPr>
            </a:lvl1pPr>
            <a:lvl2pPr lvl="1" rtl="0">
              <a:spcBef>
                <a:spcPts val="0"/>
              </a:spcBef>
              <a:spcAft>
                <a:spcPts val="0"/>
              </a:spcAft>
              <a:buSzPts val="2600"/>
              <a:buFont typeface="Inter ExtraBold"/>
              <a:buNone/>
              <a:defRPr>
                <a:latin typeface="Inter ExtraBold"/>
                <a:ea typeface="Inter ExtraBold"/>
                <a:cs typeface="Inter ExtraBold"/>
                <a:sym typeface="Inter ExtraBold"/>
              </a:defRPr>
            </a:lvl2pPr>
            <a:lvl3pPr lvl="2" rtl="0">
              <a:spcBef>
                <a:spcPts val="0"/>
              </a:spcBef>
              <a:spcAft>
                <a:spcPts val="0"/>
              </a:spcAft>
              <a:buSzPts val="2600"/>
              <a:buFont typeface="Inter ExtraBold"/>
              <a:buNone/>
              <a:defRPr>
                <a:latin typeface="Inter ExtraBold"/>
                <a:ea typeface="Inter ExtraBold"/>
                <a:cs typeface="Inter ExtraBold"/>
                <a:sym typeface="Inter ExtraBold"/>
              </a:defRPr>
            </a:lvl3pPr>
            <a:lvl4pPr lvl="3" rtl="0">
              <a:spcBef>
                <a:spcPts val="0"/>
              </a:spcBef>
              <a:spcAft>
                <a:spcPts val="0"/>
              </a:spcAft>
              <a:buSzPts val="2600"/>
              <a:buFont typeface="Inter ExtraBold"/>
              <a:buNone/>
              <a:defRPr>
                <a:latin typeface="Inter ExtraBold"/>
                <a:ea typeface="Inter ExtraBold"/>
                <a:cs typeface="Inter ExtraBold"/>
                <a:sym typeface="Inter ExtraBold"/>
              </a:defRPr>
            </a:lvl4pPr>
            <a:lvl5pPr lvl="4" rtl="0">
              <a:spcBef>
                <a:spcPts val="0"/>
              </a:spcBef>
              <a:spcAft>
                <a:spcPts val="0"/>
              </a:spcAft>
              <a:buSzPts val="2600"/>
              <a:buFont typeface="Inter ExtraBold"/>
              <a:buNone/>
              <a:defRPr>
                <a:latin typeface="Inter ExtraBold"/>
                <a:ea typeface="Inter ExtraBold"/>
                <a:cs typeface="Inter ExtraBold"/>
                <a:sym typeface="Inter ExtraBold"/>
              </a:defRPr>
            </a:lvl5pPr>
            <a:lvl6pPr lvl="5" rtl="0">
              <a:spcBef>
                <a:spcPts val="0"/>
              </a:spcBef>
              <a:spcAft>
                <a:spcPts val="0"/>
              </a:spcAft>
              <a:buSzPts val="2600"/>
              <a:buFont typeface="Inter ExtraBold"/>
              <a:buNone/>
              <a:defRPr>
                <a:latin typeface="Inter ExtraBold"/>
                <a:ea typeface="Inter ExtraBold"/>
                <a:cs typeface="Inter ExtraBold"/>
                <a:sym typeface="Inter ExtraBold"/>
              </a:defRPr>
            </a:lvl6pPr>
            <a:lvl7pPr lvl="6" rtl="0">
              <a:spcBef>
                <a:spcPts val="0"/>
              </a:spcBef>
              <a:spcAft>
                <a:spcPts val="0"/>
              </a:spcAft>
              <a:buSzPts val="2600"/>
              <a:buFont typeface="Inter ExtraBold"/>
              <a:buNone/>
              <a:defRPr>
                <a:latin typeface="Inter ExtraBold"/>
                <a:ea typeface="Inter ExtraBold"/>
                <a:cs typeface="Inter ExtraBold"/>
                <a:sym typeface="Inter ExtraBold"/>
              </a:defRPr>
            </a:lvl7pPr>
            <a:lvl8pPr lvl="7" rtl="0">
              <a:spcBef>
                <a:spcPts val="0"/>
              </a:spcBef>
              <a:spcAft>
                <a:spcPts val="0"/>
              </a:spcAft>
              <a:buSzPts val="2600"/>
              <a:buFont typeface="Inter ExtraBold"/>
              <a:buNone/>
              <a:defRPr>
                <a:latin typeface="Inter ExtraBold"/>
                <a:ea typeface="Inter ExtraBold"/>
                <a:cs typeface="Inter ExtraBold"/>
                <a:sym typeface="Inter ExtraBold"/>
              </a:defRPr>
            </a:lvl8pPr>
            <a:lvl9pPr lvl="8" rtl="0">
              <a:spcBef>
                <a:spcPts val="0"/>
              </a:spcBef>
              <a:spcAft>
                <a:spcPts val="0"/>
              </a:spcAft>
              <a:buSzPts val="2600"/>
              <a:buFont typeface="Inter ExtraBold"/>
              <a:buNone/>
              <a:defRPr>
                <a:latin typeface="Inter ExtraBold"/>
                <a:ea typeface="Inter ExtraBold"/>
                <a:cs typeface="Inter ExtraBold"/>
                <a:sym typeface="Inter ExtraBold"/>
              </a:defRPr>
            </a:lvl9pPr>
          </a:lstStyle>
          <a:p>
            <a:endParaRPr/>
          </a:p>
        </p:txBody>
      </p:sp>
      <p:sp>
        <p:nvSpPr>
          <p:cNvPr id="201" name="Google Shape;201;p10"/>
          <p:cNvSpPr txBox="1">
            <a:spLocks noGrp="1"/>
          </p:cNvSpPr>
          <p:nvPr>
            <p:ph type="subTitle" idx="3"/>
          </p:nvPr>
        </p:nvSpPr>
        <p:spPr>
          <a:xfrm>
            <a:off x="600000" y="1126900"/>
            <a:ext cx="6845600" cy="296800"/>
          </a:xfrm>
          <a:prstGeom prst="rect">
            <a:avLst/>
          </a:prstGeom>
        </p:spPr>
        <p:txBody>
          <a:bodyPr spcFirstLastPara="1" wrap="square" lIns="0" tIns="0" rIns="0" bIns="0" anchor="t" anchorCtr="0">
            <a:noAutofit/>
          </a:bodyPr>
          <a:lstStyle>
            <a:lvl1pPr lvl="0" rtl="0">
              <a:lnSpc>
                <a:spcPct val="90000"/>
              </a:lnSpc>
              <a:spcBef>
                <a:spcPts val="0"/>
              </a:spcBef>
              <a:spcAft>
                <a:spcPts val="0"/>
              </a:spcAft>
              <a:buSzPts val="1200"/>
              <a:buFont typeface="Inter Medium"/>
              <a:buNone/>
              <a:defRPr sz="1600">
                <a:latin typeface="Inter Medium"/>
                <a:ea typeface="Inter Medium"/>
                <a:cs typeface="Inter Medium"/>
                <a:sym typeface="Inter Medium"/>
              </a:defRPr>
            </a:lvl1pPr>
            <a:lvl2pPr lvl="1" rtl="0">
              <a:lnSpc>
                <a:spcPct val="90000"/>
              </a:lnSpc>
              <a:spcBef>
                <a:spcPts val="0"/>
              </a:spcBef>
              <a:spcAft>
                <a:spcPts val="0"/>
              </a:spcAft>
              <a:buSzPts val="1700"/>
              <a:buFont typeface="Inter Medium"/>
              <a:buNone/>
              <a:defRPr>
                <a:latin typeface="Inter Medium"/>
                <a:ea typeface="Inter Medium"/>
                <a:cs typeface="Inter Medium"/>
                <a:sym typeface="Inter Medium"/>
              </a:defRPr>
            </a:lvl2pPr>
            <a:lvl3pPr lvl="2" rtl="0">
              <a:lnSpc>
                <a:spcPct val="90000"/>
              </a:lnSpc>
              <a:spcBef>
                <a:spcPts val="0"/>
              </a:spcBef>
              <a:spcAft>
                <a:spcPts val="0"/>
              </a:spcAft>
              <a:buSzPts val="1700"/>
              <a:buFont typeface="Inter Medium"/>
              <a:buNone/>
              <a:defRPr>
                <a:latin typeface="Inter Medium"/>
                <a:ea typeface="Inter Medium"/>
                <a:cs typeface="Inter Medium"/>
                <a:sym typeface="Inter Medium"/>
              </a:defRPr>
            </a:lvl3pPr>
            <a:lvl4pPr lvl="3" rtl="0">
              <a:lnSpc>
                <a:spcPct val="90000"/>
              </a:lnSpc>
              <a:spcBef>
                <a:spcPts val="0"/>
              </a:spcBef>
              <a:spcAft>
                <a:spcPts val="0"/>
              </a:spcAft>
              <a:buSzPts val="1700"/>
              <a:buFont typeface="Inter Medium"/>
              <a:buNone/>
              <a:defRPr>
                <a:latin typeface="Inter Medium"/>
                <a:ea typeface="Inter Medium"/>
                <a:cs typeface="Inter Medium"/>
                <a:sym typeface="Inter Medium"/>
              </a:defRPr>
            </a:lvl4pPr>
            <a:lvl5pPr lvl="4" rtl="0">
              <a:lnSpc>
                <a:spcPct val="90000"/>
              </a:lnSpc>
              <a:spcBef>
                <a:spcPts val="0"/>
              </a:spcBef>
              <a:spcAft>
                <a:spcPts val="0"/>
              </a:spcAft>
              <a:buSzPts val="1700"/>
              <a:buFont typeface="Inter Medium"/>
              <a:buNone/>
              <a:defRPr>
                <a:latin typeface="Inter Medium"/>
                <a:ea typeface="Inter Medium"/>
                <a:cs typeface="Inter Medium"/>
                <a:sym typeface="Inter Medium"/>
              </a:defRPr>
            </a:lvl5pPr>
            <a:lvl6pPr lvl="5" rtl="0">
              <a:lnSpc>
                <a:spcPct val="90000"/>
              </a:lnSpc>
              <a:spcBef>
                <a:spcPts val="0"/>
              </a:spcBef>
              <a:spcAft>
                <a:spcPts val="0"/>
              </a:spcAft>
              <a:buSzPts val="1700"/>
              <a:buFont typeface="Inter Medium"/>
              <a:buNone/>
              <a:defRPr>
                <a:latin typeface="Inter Medium"/>
                <a:ea typeface="Inter Medium"/>
                <a:cs typeface="Inter Medium"/>
                <a:sym typeface="Inter Medium"/>
              </a:defRPr>
            </a:lvl6pPr>
            <a:lvl7pPr lvl="6" rtl="0">
              <a:lnSpc>
                <a:spcPct val="90000"/>
              </a:lnSpc>
              <a:spcBef>
                <a:spcPts val="0"/>
              </a:spcBef>
              <a:spcAft>
                <a:spcPts val="0"/>
              </a:spcAft>
              <a:buSzPts val="1700"/>
              <a:buFont typeface="Inter Medium"/>
              <a:buNone/>
              <a:defRPr>
                <a:latin typeface="Inter Medium"/>
                <a:ea typeface="Inter Medium"/>
                <a:cs typeface="Inter Medium"/>
                <a:sym typeface="Inter Medium"/>
              </a:defRPr>
            </a:lvl7pPr>
            <a:lvl8pPr lvl="7" rtl="0">
              <a:lnSpc>
                <a:spcPct val="90000"/>
              </a:lnSpc>
              <a:spcBef>
                <a:spcPts val="0"/>
              </a:spcBef>
              <a:spcAft>
                <a:spcPts val="0"/>
              </a:spcAft>
              <a:buSzPts val="1700"/>
              <a:buFont typeface="Inter Medium"/>
              <a:buNone/>
              <a:defRPr>
                <a:latin typeface="Inter Medium"/>
                <a:ea typeface="Inter Medium"/>
                <a:cs typeface="Inter Medium"/>
                <a:sym typeface="Inter Medium"/>
              </a:defRPr>
            </a:lvl8pPr>
            <a:lvl9pPr lvl="8" rtl="0">
              <a:lnSpc>
                <a:spcPct val="90000"/>
              </a:lnSpc>
              <a:spcBef>
                <a:spcPts val="0"/>
              </a:spcBef>
              <a:spcAft>
                <a:spcPts val="0"/>
              </a:spcAft>
              <a:buSzPts val="1700"/>
              <a:buFont typeface="Inter Medium"/>
              <a:buNone/>
              <a:defRPr>
                <a:latin typeface="Inter Medium"/>
                <a:ea typeface="Inter Medium"/>
                <a:cs typeface="Inter Medium"/>
                <a:sym typeface="Inter Medium"/>
              </a:defRPr>
            </a:lvl9pPr>
          </a:lstStyle>
          <a:p>
            <a:endParaRPr/>
          </a:p>
        </p:txBody>
      </p:sp>
      <p:sp>
        <p:nvSpPr>
          <p:cNvPr id="202" name="Google Shape;202;p10"/>
          <p:cNvSpPr txBox="1"/>
          <p:nvPr/>
        </p:nvSpPr>
        <p:spPr>
          <a:xfrm>
            <a:off x="8664800" y="6492644"/>
            <a:ext cx="3230800" cy="138000"/>
          </a:xfrm>
          <a:prstGeom prst="rect">
            <a:avLst/>
          </a:prstGeom>
          <a:no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Clr>
                <a:srgbClr val="7F7F7F"/>
              </a:buClr>
              <a:buSzPts val="2900"/>
              <a:buFont typeface="Arial"/>
              <a:buNone/>
            </a:pPr>
            <a:r>
              <a:rPr lang="en-GB" sz="1067">
                <a:solidFill>
                  <a:srgbClr val="1E5E82"/>
                </a:solidFill>
                <a:latin typeface="Inter SemiBold"/>
                <a:ea typeface="Inter SemiBold"/>
                <a:cs typeface="Inter SemiBold"/>
                <a:sym typeface="Inter SemiBold"/>
              </a:rPr>
              <a:t>Changing how the world works for the </a:t>
            </a:r>
            <a:r>
              <a:rPr lang="en-GB" sz="1067">
                <a:solidFill>
                  <a:srgbClr val="D86E89"/>
                </a:solidFill>
                <a:latin typeface="Inter SemiBold"/>
                <a:ea typeface="Inter SemiBold"/>
                <a:cs typeface="Inter SemiBold"/>
                <a:sym typeface="Inter SemiBold"/>
              </a:rPr>
              <a:t>better.</a:t>
            </a:r>
            <a:endParaRPr sz="1067">
              <a:solidFill>
                <a:srgbClr val="D86E89"/>
              </a:solidFill>
              <a:latin typeface="Inter SemiBold"/>
              <a:ea typeface="Inter SemiBold"/>
              <a:cs typeface="Inter SemiBold"/>
              <a:sym typeface="Inter SemiBold"/>
            </a:endParaRPr>
          </a:p>
        </p:txBody>
      </p:sp>
      <p:pic>
        <p:nvPicPr>
          <p:cNvPr id="203" name="Google Shape;203;p10"/>
          <p:cNvPicPr preferRelativeResize="0"/>
          <p:nvPr/>
        </p:nvPicPr>
        <p:blipFill>
          <a:blip r:embed="rId2">
            <a:alphaModFix/>
          </a:blip>
          <a:stretch>
            <a:fillRect/>
          </a:stretch>
        </p:blipFill>
        <p:spPr>
          <a:xfrm>
            <a:off x="11145149" y="329589"/>
            <a:ext cx="750435" cy="270833"/>
          </a:xfrm>
          <a:prstGeom prst="rect">
            <a:avLst/>
          </a:prstGeom>
          <a:noFill/>
          <a:ln>
            <a:noFill/>
          </a:ln>
        </p:spPr>
      </p:pic>
      <p:sp>
        <p:nvSpPr>
          <p:cNvPr id="204" name="Google Shape;204;p10"/>
          <p:cNvSpPr txBox="1">
            <a:spLocks noGrp="1"/>
          </p:cNvSpPr>
          <p:nvPr>
            <p:ph type="sldNum" idx="12"/>
          </p:nvPr>
        </p:nvSpPr>
        <p:spPr>
          <a:xfrm>
            <a:off x="3" y="6333133"/>
            <a:ext cx="600000" cy="524800"/>
          </a:xfrm>
          <a:prstGeom prst="rect">
            <a:avLst/>
          </a:prstGeom>
        </p:spPr>
        <p:txBody>
          <a:bodyPr spcFirstLastPara="1" wrap="square" lIns="91425" tIns="91425" rIns="91425" bIns="91425" anchor="ctr" anchorCtr="0">
            <a:noAutofit/>
          </a:bodyPr>
          <a:lstStyle>
            <a:lvl1pPr lvl="0" algn="r" rtl="0">
              <a:buNone/>
              <a:defRPr sz="1200">
                <a:solidFill>
                  <a:srgbClr val="002A41"/>
                </a:solidFill>
                <a:latin typeface="Inter"/>
                <a:ea typeface="Inter"/>
                <a:cs typeface="Inter"/>
                <a:sym typeface="Inter"/>
              </a:defRPr>
            </a:lvl1pPr>
            <a:lvl2pPr lvl="1" algn="r" rtl="0">
              <a:buNone/>
              <a:defRPr sz="1200">
                <a:solidFill>
                  <a:srgbClr val="002A41"/>
                </a:solidFill>
                <a:latin typeface="Inter"/>
                <a:ea typeface="Inter"/>
                <a:cs typeface="Inter"/>
                <a:sym typeface="Inter"/>
              </a:defRPr>
            </a:lvl2pPr>
            <a:lvl3pPr lvl="2" algn="r" rtl="0">
              <a:buNone/>
              <a:defRPr sz="1200">
                <a:solidFill>
                  <a:srgbClr val="002A41"/>
                </a:solidFill>
                <a:latin typeface="Inter"/>
                <a:ea typeface="Inter"/>
                <a:cs typeface="Inter"/>
                <a:sym typeface="Inter"/>
              </a:defRPr>
            </a:lvl3pPr>
            <a:lvl4pPr lvl="3" algn="r" rtl="0">
              <a:buNone/>
              <a:defRPr sz="1200">
                <a:solidFill>
                  <a:srgbClr val="002A41"/>
                </a:solidFill>
                <a:latin typeface="Inter"/>
                <a:ea typeface="Inter"/>
                <a:cs typeface="Inter"/>
                <a:sym typeface="Inter"/>
              </a:defRPr>
            </a:lvl4pPr>
            <a:lvl5pPr lvl="4" algn="r" rtl="0">
              <a:buNone/>
              <a:defRPr sz="1200">
                <a:solidFill>
                  <a:srgbClr val="002A41"/>
                </a:solidFill>
                <a:latin typeface="Inter"/>
                <a:ea typeface="Inter"/>
                <a:cs typeface="Inter"/>
                <a:sym typeface="Inter"/>
              </a:defRPr>
            </a:lvl5pPr>
            <a:lvl6pPr lvl="5" algn="r" rtl="0">
              <a:buNone/>
              <a:defRPr sz="1200">
                <a:solidFill>
                  <a:srgbClr val="002A41"/>
                </a:solidFill>
                <a:latin typeface="Inter"/>
                <a:ea typeface="Inter"/>
                <a:cs typeface="Inter"/>
                <a:sym typeface="Inter"/>
              </a:defRPr>
            </a:lvl6pPr>
            <a:lvl7pPr lvl="6" algn="r" rtl="0">
              <a:buNone/>
              <a:defRPr sz="1200">
                <a:solidFill>
                  <a:srgbClr val="002A41"/>
                </a:solidFill>
                <a:latin typeface="Inter"/>
                <a:ea typeface="Inter"/>
                <a:cs typeface="Inter"/>
                <a:sym typeface="Inter"/>
              </a:defRPr>
            </a:lvl7pPr>
            <a:lvl8pPr lvl="7" algn="r" rtl="0">
              <a:buNone/>
              <a:defRPr sz="1200">
                <a:solidFill>
                  <a:srgbClr val="002A41"/>
                </a:solidFill>
                <a:latin typeface="Inter"/>
                <a:ea typeface="Inter"/>
                <a:cs typeface="Inter"/>
                <a:sym typeface="Inter"/>
              </a:defRPr>
            </a:lvl8pPr>
            <a:lvl9pPr lvl="8" algn="r" rtl="0">
              <a:buNone/>
              <a:defRPr sz="1200">
                <a:solidFill>
                  <a:srgbClr val="002A41"/>
                </a:solidFill>
                <a:latin typeface="Inter"/>
                <a:ea typeface="Inter"/>
                <a:cs typeface="Inter"/>
                <a:sym typeface="Inter"/>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2823307582"/>
      </p:ext>
    </p:extLst>
  </p:cSld>
  <p:clrMapOvr>
    <a:masterClrMapping/>
  </p:clrMapOvr>
  <p:extLst>
    <p:ext uri="{DCECCB84-F9BA-43D5-87BE-67443E8EF086}">
      <p15:sldGuideLst xmlns:p15="http://schemas.microsoft.com/office/powerpoint/2012/main">
        <p15:guide id="1" orient="horz" pos="771">
          <p15:clr>
            <a:srgbClr val="E46962"/>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1.03a - Heading, subheading, caption and body + image + logo and tagline">
  <p:cSld name="1.03a - Heading, subheading, caption and body + image + logo and tagline">
    <p:spTree>
      <p:nvGrpSpPr>
        <p:cNvPr id="1" name="Shape 205"/>
        <p:cNvGrpSpPr/>
        <p:nvPr/>
      </p:nvGrpSpPr>
      <p:grpSpPr>
        <a:xfrm>
          <a:off x="0" y="0"/>
          <a:ext cx="0" cy="0"/>
          <a:chOff x="0" y="0"/>
          <a:chExt cx="0" cy="0"/>
        </a:xfrm>
      </p:grpSpPr>
      <p:sp>
        <p:nvSpPr>
          <p:cNvPr id="206" name="Google Shape;206;p11"/>
          <p:cNvSpPr txBox="1">
            <a:spLocks noGrp="1"/>
          </p:cNvSpPr>
          <p:nvPr>
            <p:ph type="body" idx="1"/>
          </p:nvPr>
        </p:nvSpPr>
        <p:spPr>
          <a:xfrm>
            <a:off x="600000" y="2740803"/>
            <a:ext cx="6273600" cy="2524800"/>
          </a:xfrm>
          <a:prstGeom prst="rect">
            <a:avLst/>
          </a:prstGeom>
        </p:spPr>
        <p:txBody>
          <a:bodyPr spcFirstLastPara="1" wrap="square" lIns="91425" tIns="91425" rIns="91425" bIns="91425" anchor="t" anchorCtr="0">
            <a:noAutofit/>
          </a:bodyPr>
          <a:lstStyle>
            <a:lvl1pPr marL="609585" lvl="0" indent="-406390" rtl="0">
              <a:spcBef>
                <a:spcPts val="0"/>
              </a:spcBef>
              <a:spcAft>
                <a:spcPts val="0"/>
              </a:spcAft>
              <a:buSzPts val="1200"/>
              <a:buChar char="●"/>
              <a:defRPr/>
            </a:lvl1pPr>
            <a:lvl2pPr marL="1219170" lvl="1" indent="-406390" rtl="0">
              <a:spcBef>
                <a:spcPts val="1067"/>
              </a:spcBef>
              <a:spcAft>
                <a:spcPts val="0"/>
              </a:spcAft>
              <a:buSzPts val="1200"/>
              <a:buChar char="○"/>
              <a:defRPr/>
            </a:lvl2pPr>
            <a:lvl3pPr marL="1828754" lvl="2" indent="-406390" rtl="0">
              <a:spcBef>
                <a:spcPts val="1067"/>
              </a:spcBef>
              <a:spcAft>
                <a:spcPts val="0"/>
              </a:spcAft>
              <a:buSzPts val="1200"/>
              <a:buChar char="■"/>
              <a:defRPr/>
            </a:lvl3pPr>
            <a:lvl4pPr marL="2438339" lvl="3" indent="-406390" rtl="0">
              <a:spcBef>
                <a:spcPts val="1067"/>
              </a:spcBef>
              <a:spcAft>
                <a:spcPts val="0"/>
              </a:spcAft>
              <a:buSzPts val="1200"/>
              <a:buChar char="●"/>
              <a:defRPr/>
            </a:lvl4pPr>
            <a:lvl5pPr marL="3047924" lvl="4" indent="-406390" rtl="0">
              <a:spcBef>
                <a:spcPts val="1067"/>
              </a:spcBef>
              <a:spcAft>
                <a:spcPts val="0"/>
              </a:spcAft>
              <a:buSzPts val="1200"/>
              <a:buChar char="○"/>
              <a:defRPr/>
            </a:lvl5pPr>
            <a:lvl6pPr marL="3657509" lvl="5" indent="-406390" rtl="0">
              <a:spcBef>
                <a:spcPts val="1067"/>
              </a:spcBef>
              <a:spcAft>
                <a:spcPts val="0"/>
              </a:spcAft>
              <a:buSzPts val="1200"/>
              <a:buChar char="■"/>
              <a:defRPr/>
            </a:lvl6pPr>
            <a:lvl7pPr marL="4267093" lvl="6" indent="-406390" rtl="0">
              <a:spcBef>
                <a:spcPts val="1067"/>
              </a:spcBef>
              <a:spcAft>
                <a:spcPts val="0"/>
              </a:spcAft>
              <a:buSzPts val="1200"/>
              <a:buChar char="●"/>
              <a:defRPr/>
            </a:lvl7pPr>
            <a:lvl8pPr marL="4876678" lvl="7" indent="-406390" rtl="0">
              <a:spcBef>
                <a:spcPts val="1067"/>
              </a:spcBef>
              <a:spcAft>
                <a:spcPts val="0"/>
              </a:spcAft>
              <a:buSzPts val="1200"/>
              <a:buChar char="○"/>
              <a:defRPr/>
            </a:lvl8pPr>
            <a:lvl9pPr marL="5486263" lvl="8" indent="-406390" rtl="0">
              <a:spcBef>
                <a:spcPts val="1067"/>
              </a:spcBef>
              <a:spcAft>
                <a:spcPts val="1067"/>
              </a:spcAft>
              <a:buSzPts val="1200"/>
              <a:buChar char="■"/>
              <a:defRPr/>
            </a:lvl9pPr>
          </a:lstStyle>
          <a:p>
            <a:endParaRPr/>
          </a:p>
        </p:txBody>
      </p:sp>
      <p:sp>
        <p:nvSpPr>
          <p:cNvPr id="207" name="Google Shape;207;p11"/>
          <p:cNvSpPr txBox="1">
            <a:spLocks noGrp="1"/>
          </p:cNvSpPr>
          <p:nvPr>
            <p:ph type="subTitle" idx="2"/>
          </p:nvPr>
        </p:nvSpPr>
        <p:spPr>
          <a:xfrm>
            <a:off x="600000" y="2400000"/>
            <a:ext cx="6273600" cy="436000"/>
          </a:xfrm>
          <a:prstGeom prst="rect">
            <a:avLst/>
          </a:prstGeom>
        </p:spPr>
        <p:txBody>
          <a:bodyPr spcFirstLastPara="1" wrap="square" lIns="0" tIns="0" rIns="0" bIns="0" anchor="t" anchorCtr="0">
            <a:noAutofit/>
          </a:bodyPr>
          <a:lstStyle>
            <a:lvl1pPr lvl="0" rtl="0">
              <a:lnSpc>
                <a:spcPct val="90000"/>
              </a:lnSpc>
              <a:spcBef>
                <a:spcPts val="0"/>
              </a:spcBef>
              <a:spcAft>
                <a:spcPts val="0"/>
              </a:spcAft>
              <a:buClr>
                <a:schemeClr val="accent1"/>
              </a:buClr>
              <a:buSzPts val="1200"/>
              <a:buFont typeface="Inter"/>
              <a:buNone/>
              <a:defRPr sz="1600" b="1">
                <a:solidFill>
                  <a:schemeClr val="accent1"/>
                </a:solidFill>
                <a:latin typeface="Inter"/>
                <a:ea typeface="Inter"/>
                <a:cs typeface="Inter"/>
                <a:sym typeface="Inter"/>
              </a:defRPr>
            </a:lvl1pPr>
            <a:lvl2pPr lvl="1" rtl="0">
              <a:lnSpc>
                <a:spcPct val="90000"/>
              </a:lnSpc>
              <a:spcBef>
                <a:spcPts val="0"/>
              </a:spcBef>
              <a:spcAft>
                <a:spcPts val="0"/>
              </a:spcAft>
              <a:buClr>
                <a:schemeClr val="dk2"/>
              </a:buClr>
              <a:buSzPts val="1200"/>
              <a:buFont typeface="Archivo SemiBold"/>
              <a:buNone/>
              <a:defRPr sz="1600">
                <a:solidFill>
                  <a:schemeClr val="dk2"/>
                </a:solidFill>
                <a:latin typeface="Archivo SemiBold"/>
                <a:ea typeface="Archivo SemiBold"/>
                <a:cs typeface="Archivo SemiBold"/>
                <a:sym typeface="Archivo SemiBold"/>
              </a:defRPr>
            </a:lvl2pPr>
            <a:lvl3pPr lvl="2" rtl="0">
              <a:lnSpc>
                <a:spcPct val="90000"/>
              </a:lnSpc>
              <a:spcBef>
                <a:spcPts val="0"/>
              </a:spcBef>
              <a:spcAft>
                <a:spcPts val="0"/>
              </a:spcAft>
              <a:buClr>
                <a:schemeClr val="dk2"/>
              </a:buClr>
              <a:buSzPts val="1200"/>
              <a:buFont typeface="Archivo SemiBold"/>
              <a:buNone/>
              <a:defRPr sz="1600">
                <a:solidFill>
                  <a:schemeClr val="dk2"/>
                </a:solidFill>
                <a:latin typeface="Archivo SemiBold"/>
                <a:ea typeface="Archivo SemiBold"/>
                <a:cs typeface="Archivo SemiBold"/>
                <a:sym typeface="Archivo SemiBold"/>
              </a:defRPr>
            </a:lvl3pPr>
            <a:lvl4pPr lvl="3" rtl="0">
              <a:lnSpc>
                <a:spcPct val="90000"/>
              </a:lnSpc>
              <a:spcBef>
                <a:spcPts val="0"/>
              </a:spcBef>
              <a:spcAft>
                <a:spcPts val="0"/>
              </a:spcAft>
              <a:buClr>
                <a:schemeClr val="dk2"/>
              </a:buClr>
              <a:buSzPts val="1200"/>
              <a:buFont typeface="Archivo SemiBold"/>
              <a:buNone/>
              <a:defRPr sz="1600">
                <a:solidFill>
                  <a:schemeClr val="dk2"/>
                </a:solidFill>
                <a:latin typeface="Archivo SemiBold"/>
                <a:ea typeface="Archivo SemiBold"/>
                <a:cs typeface="Archivo SemiBold"/>
                <a:sym typeface="Archivo SemiBold"/>
              </a:defRPr>
            </a:lvl4pPr>
            <a:lvl5pPr lvl="4" rtl="0">
              <a:lnSpc>
                <a:spcPct val="90000"/>
              </a:lnSpc>
              <a:spcBef>
                <a:spcPts val="0"/>
              </a:spcBef>
              <a:spcAft>
                <a:spcPts val="0"/>
              </a:spcAft>
              <a:buClr>
                <a:schemeClr val="dk2"/>
              </a:buClr>
              <a:buSzPts val="1200"/>
              <a:buFont typeface="Archivo SemiBold"/>
              <a:buNone/>
              <a:defRPr sz="1600">
                <a:solidFill>
                  <a:schemeClr val="dk2"/>
                </a:solidFill>
                <a:latin typeface="Archivo SemiBold"/>
                <a:ea typeface="Archivo SemiBold"/>
                <a:cs typeface="Archivo SemiBold"/>
                <a:sym typeface="Archivo SemiBold"/>
              </a:defRPr>
            </a:lvl5pPr>
            <a:lvl6pPr lvl="5" rtl="0">
              <a:lnSpc>
                <a:spcPct val="90000"/>
              </a:lnSpc>
              <a:spcBef>
                <a:spcPts val="0"/>
              </a:spcBef>
              <a:spcAft>
                <a:spcPts val="0"/>
              </a:spcAft>
              <a:buClr>
                <a:schemeClr val="dk2"/>
              </a:buClr>
              <a:buSzPts val="1200"/>
              <a:buFont typeface="Archivo SemiBold"/>
              <a:buNone/>
              <a:defRPr sz="1600">
                <a:solidFill>
                  <a:schemeClr val="dk2"/>
                </a:solidFill>
                <a:latin typeface="Archivo SemiBold"/>
                <a:ea typeface="Archivo SemiBold"/>
                <a:cs typeface="Archivo SemiBold"/>
                <a:sym typeface="Archivo SemiBold"/>
              </a:defRPr>
            </a:lvl6pPr>
            <a:lvl7pPr lvl="6" rtl="0">
              <a:lnSpc>
                <a:spcPct val="90000"/>
              </a:lnSpc>
              <a:spcBef>
                <a:spcPts val="0"/>
              </a:spcBef>
              <a:spcAft>
                <a:spcPts val="0"/>
              </a:spcAft>
              <a:buClr>
                <a:schemeClr val="dk2"/>
              </a:buClr>
              <a:buSzPts val="1200"/>
              <a:buFont typeface="Archivo SemiBold"/>
              <a:buNone/>
              <a:defRPr sz="1600">
                <a:solidFill>
                  <a:schemeClr val="dk2"/>
                </a:solidFill>
                <a:latin typeface="Archivo SemiBold"/>
                <a:ea typeface="Archivo SemiBold"/>
                <a:cs typeface="Archivo SemiBold"/>
                <a:sym typeface="Archivo SemiBold"/>
              </a:defRPr>
            </a:lvl7pPr>
            <a:lvl8pPr lvl="7" rtl="0">
              <a:lnSpc>
                <a:spcPct val="90000"/>
              </a:lnSpc>
              <a:spcBef>
                <a:spcPts val="0"/>
              </a:spcBef>
              <a:spcAft>
                <a:spcPts val="0"/>
              </a:spcAft>
              <a:buClr>
                <a:schemeClr val="dk2"/>
              </a:buClr>
              <a:buSzPts val="1200"/>
              <a:buFont typeface="Archivo SemiBold"/>
              <a:buNone/>
              <a:defRPr sz="1600">
                <a:solidFill>
                  <a:schemeClr val="dk2"/>
                </a:solidFill>
                <a:latin typeface="Archivo SemiBold"/>
                <a:ea typeface="Archivo SemiBold"/>
                <a:cs typeface="Archivo SemiBold"/>
                <a:sym typeface="Archivo SemiBold"/>
              </a:defRPr>
            </a:lvl8pPr>
            <a:lvl9pPr lvl="8" rtl="0">
              <a:lnSpc>
                <a:spcPct val="90000"/>
              </a:lnSpc>
              <a:spcBef>
                <a:spcPts val="0"/>
              </a:spcBef>
              <a:spcAft>
                <a:spcPts val="0"/>
              </a:spcAft>
              <a:buClr>
                <a:schemeClr val="dk2"/>
              </a:buClr>
              <a:buSzPts val="1200"/>
              <a:buFont typeface="Archivo SemiBold"/>
              <a:buNone/>
              <a:defRPr sz="1600">
                <a:solidFill>
                  <a:schemeClr val="dk2"/>
                </a:solidFill>
                <a:latin typeface="Archivo SemiBold"/>
                <a:ea typeface="Archivo SemiBold"/>
                <a:cs typeface="Archivo SemiBold"/>
                <a:sym typeface="Archivo SemiBold"/>
              </a:defRPr>
            </a:lvl9pPr>
          </a:lstStyle>
          <a:p>
            <a:endParaRPr/>
          </a:p>
        </p:txBody>
      </p:sp>
      <p:sp>
        <p:nvSpPr>
          <p:cNvPr id="208" name="Google Shape;208;p11"/>
          <p:cNvSpPr>
            <a:spLocks noGrp="1"/>
          </p:cNvSpPr>
          <p:nvPr>
            <p:ph type="pic" idx="3"/>
          </p:nvPr>
        </p:nvSpPr>
        <p:spPr>
          <a:xfrm>
            <a:off x="7445600" y="2400000"/>
            <a:ext cx="4146400" cy="3858400"/>
          </a:xfrm>
          <a:prstGeom prst="rect">
            <a:avLst/>
          </a:prstGeom>
          <a:noFill/>
          <a:ln>
            <a:noFill/>
          </a:ln>
        </p:spPr>
      </p:sp>
      <p:sp>
        <p:nvSpPr>
          <p:cNvPr id="209" name="Google Shape;209;p11"/>
          <p:cNvSpPr txBox="1"/>
          <p:nvPr/>
        </p:nvSpPr>
        <p:spPr>
          <a:xfrm>
            <a:off x="8664800" y="6492644"/>
            <a:ext cx="3230800" cy="138000"/>
          </a:xfrm>
          <a:prstGeom prst="rect">
            <a:avLst/>
          </a:prstGeom>
          <a:no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Clr>
                <a:srgbClr val="7F7F7F"/>
              </a:buClr>
              <a:buSzPts val="2900"/>
              <a:buFont typeface="Arial"/>
              <a:buNone/>
            </a:pPr>
            <a:r>
              <a:rPr lang="en-GB" sz="1067">
                <a:solidFill>
                  <a:srgbClr val="1E5E82"/>
                </a:solidFill>
                <a:latin typeface="Inter SemiBold"/>
                <a:ea typeface="Inter SemiBold"/>
                <a:cs typeface="Inter SemiBold"/>
                <a:sym typeface="Inter SemiBold"/>
              </a:rPr>
              <a:t>Changing how the world works for the </a:t>
            </a:r>
            <a:r>
              <a:rPr lang="en-GB" sz="1067">
                <a:solidFill>
                  <a:srgbClr val="D86E89"/>
                </a:solidFill>
                <a:latin typeface="Inter SemiBold"/>
                <a:ea typeface="Inter SemiBold"/>
                <a:cs typeface="Inter SemiBold"/>
                <a:sym typeface="Inter SemiBold"/>
              </a:rPr>
              <a:t>better.</a:t>
            </a:r>
            <a:endParaRPr sz="1067">
              <a:solidFill>
                <a:srgbClr val="D86E89"/>
              </a:solidFill>
              <a:latin typeface="Inter SemiBold"/>
              <a:ea typeface="Inter SemiBold"/>
              <a:cs typeface="Inter SemiBold"/>
              <a:sym typeface="Inter SemiBold"/>
            </a:endParaRPr>
          </a:p>
        </p:txBody>
      </p:sp>
      <p:pic>
        <p:nvPicPr>
          <p:cNvPr id="210" name="Google Shape;210;p11"/>
          <p:cNvPicPr preferRelativeResize="0"/>
          <p:nvPr/>
        </p:nvPicPr>
        <p:blipFill>
          <a:blip r:embed="rId2">
            <a:alphaModFix/>
          </a:blip>
          <a:stretch>
            <a:fillRect/>
          </a:stretch>
        </p:blipFill>
        <p:spPr>
          <a:xfrm>
            <a:off x="11145149" y="329589"/>
            <a:ext cx="750435" cy="270833"/>
          </a:xfrm>
          <a:prstGeom prst="rect">
            <a:avLst/>
          </a:prstGeom>
          <a:noFill/>
          <a:ln>
            <a:noFill/>
          </a:ln>
        </p:spPr>
      </p:pic>
      <p:sp>
        <p:nvSpPr>
          <p:cNvPr id="211" name="Google Shape;211;p11"/>
          <p:cNvSpPr txBox="1">
            <a:spLocks noGrp="1"/>
          </p:cNvSpPr>
          <p:nvPr>
            <p:ph type="title"/>
          </p:nvPr>
        </p:nvSpPr>
        <p:spPr>
          <a:xfrm>
            <a:off x="600000" y="329600"/>
            <a:ext cx="9898800" cy="408000"/>
          </a:xfrm>
          <a:prstGeom prst="rect">
            <a:avLst/>
          </a:prstGeom>
        </p:spPr>
        <p:txBody>
          <a:bodyPr spcFirstLastPara="1" wrap="square" lIns="0" tIns="0" rIns="0" bIns="0" anchor="t" anchorCtr="0">
            <a:noAutofit/>
          </a:bodyPr>
          <a:lstStyle>
            <a:lvl1pPr lvl="0" rtl="0">
              <a:lnSpc>
                <a:spcPct val="90000"/>
              </a:lnSpc>
              <a:spcBef>
                <a:spcPts val="0"/>
              </a:spcBef>
              <a:spcAft>
                <a:spcPts val="0"/>
              </a:spcAft>
              <a:buSzPts val="2000"/>
              <a:buFont typeface="Inter"/>
              <a:buNone/>
              <a:defRPr sz="2667" b="1">
                <a:latin typeface="Inter"/>
                <a:ea typeface="Inter"/>
                <a:cs typeface="Inter"/>
                <a:sym typeface="Inter"/>
              </a:defRPr>
            </a:lvl1pPr>
            <a:lvl2pPr lvl="1" rtl="0">
              <a:spcBef>
                <a:spcPts val="0"/>
              </a:spcBef>
              <a:spcAft>
                <a:spcPts val="0"/>
              </a:spcAft>
              <a:buSzPts val="2600"/>
              <a:buFont typeface="Inter ExtraBold"/>
              <a:buNone/>
              <a:defRPr>
                <a:latin typeface="Inter ExtraBold"/>
                <a:ea typeface="Inter ExtraBold"/>
                <a:cs typeface="Inter ExtraBold"/>
                <a:sym typeface="Inter ExtraBold"/>
              </a:defRPr>
            </a:lvl2pPr>
            <a:lvl3pPr lvl="2" rtl="0">
              <a:spcBef>
                <a:spcPts val="0"/>
              </a:spcBef>
              <a:spcAft>
                <a:spcPts val="0"/>
              </a:spcAft>
              <a:buSzPts val="2600"/>
              <a:buFont typeface="Inter ExtraBold"/>
              <a:buNone/>
              <a:defRPr>
                <a:latin typeface="Inter ExtraBold"/>
                <a:ea typeface="Inter ExtraBold"/>
                <a:cs typeface="Inter ExtraBold"/>
                <a:sym typeface="Inter ExtraBold"/>
              </a:defRPr>
            </a:lvl3pPr>
            <a:lvl4pPr lvl="3" rtl="0">
              <a:spcBef>
                <a:spcPts val="0"/>
              </a:spcBef>
              <a:spcAft>
                <a:spcPts val="0"/>
              </a:spcAft>
              <a:buSzPts val="2600"/>
              <a:buFont typeface="Inter ExtraBold"/>
              <a:buNone/>
              <a:defRPr>
                <a:latin typeface="Inter ExtraBold"/>
                <a:ea typeface="Inter ExtraBold"/>
                <a:cs typeface="Inter ExtraBold"/>
                <a:sym typeface="Inter ExtraBold"/>
              </a:defRPr>
            </a:lvl4pPr>
            <a:lvl5pPr lvl="4" rtl="0">
              <a:spcBef>
                <a:spcPts val="0"/>
              </a:spcBef>
              <a:spcAft>
                <a:spcPts val="0"/>
              </a:spcAft>
              <a:buSzPts val="2600"/>
              <a:buFont typeface="Inter ExtraBold"/>
              <a:buNone/>
              <a:defRPr>
                <a:latin typeface="Inter ExtraBold"/>
                <a:ea typeface="Inter ExtraBold"/>
                <a:cs typeface="Inter ExtraBold"/>
                <a:sym typeface="Inter ExtraBold"/>
              </a:defRPr>
            </a:lvl5pPr>
            <a:lvl6pPr lvl="5" rtl="0">
              <a:spcBef>
                <a:spcPts val="0"/>
              </a:spcBef>
              <a:spcAft>
                <a:spcPts val="0"/>
              </a:spcAft>
              <a:buSzPts val="2600"/>
              <a:buFont typeface="Inter ExtraBold"/>
              <a:buNone/>
              <a:defRPr>
                <a:latin typeface="Inter ExtraBold"/>
                <a:ea typeface="Inter ExtraBold"/>
                <a:cs typeface="Inter ExtraBold"/>
                <a:sym typeface="Inter ExtraBold"/>
              </a:defRPr>
            </a:lvl6pPr>
            <a:lvl7pPr lvl="6" rtl="0">
              <a:spcBef>
                <a:spcPts val="0"/>
              </a:spcBef>
              <a:spcAft>
                <a:spcPts val="0"/>
              </a:spcAft>
              <a:buSzPts val="2600"/>
              <a:buFont typeface="Inter ExtraBold"/>
              <a:buNone/>
              <a:defRPr>
                <a:latin typeface="Inter ExtraBold"/>
                <a:ea typeface="Inter ExtraBold"/>
                <a:cs typeface="Inter ExtraBold"/>
                <a:sym typeface="Inter ExtraBold"/>
              </a:defRPr>
            </a:lvl7pPr>
            <a:lvl8pPr lvl="7" rtl="0">
              <a:spcBef>
                <a:spcPts val="0"/>
              </a:spcBef>
              <a:spcAft>
                <a:spcPts val="0"/>
              </a:spcAft>
              <a:buSzPts val="2600"/>
              <a:buFont typeface="Inter ExtraBold"/>
              <a:buNone/>
              <a:defRPr>
                <a:latin typeface="Inter ExtraBold"/>
                <a:ea typeface="Inter ExtraBold"/>
                <a:cs typeface="Inter ExtraBold"/>
                <a:sym typeface="Inter ExtraBold"/>
              </a:defRPr>
            </a:lvl8pPr>
            <a:lvl9pPr lvl="8" rtl="0">
              <a:spcBef>
                <a:spcPts val="0"/>
              </a:spcBef>
              <a:spcAft>
                <a:spcPts val="0"/>
              </a:spcAft>
              <a:buSzPts val="2600"/>
              <a:buFont typeface="Inter ExtraBold"/>
              <a:buNone/>
              <a:defRPr>
                <a:latin typeface="Inter ExtraBold"/>
                <a:ea typeface="Inter ExtraBold"/>
                <a:cs typeface="Inter ExtraBold"/>
                <a:sym typeface="Inter ExtraBold"/>
              </a:defRPr>
            </a:lvl9pPr>
          </a:lstStyle>
          <a:p>
            <a:endParaRPr/>
          </a:p>
        </p:txBody>
      </p:sp>
      <p:sp>
        <p:nvSpPr>
          <p:cNvPr id="212" name="Google Shape;212;p11"/>
          <p:cNvSpPr txBox="1">
            <a:spLocks noGrp="1"/>
          </p:cNvSpPr>
          <p:nvPr>
            <p:ph type="subTitle" idx="4"/>
          </p:nvPr>
        </p:nvSpPr>
        <p:spPr>
          <a:xfrm>
            <a:off x="600000" y="737600"/>
            <a:ext cx="9577200" cy="296800"/>
          </a:xfrm>
          <a:prstGeom prst="rect">
            <a:avLst/>
          </a:prstGeom>
        </p:spPr>
        <p:txBody>
          <a:bodyPr spcFirstLastPara="1" wrap="square" lIns="0" tIns="0" rIns="0" bIns="0" anchor="t" anchorCtr="0">
            <a:noAutofit/>
          </a:bodyPr>
          <a:lstStyle>
            <a:lvl1pPr lvl="0" rtl="0">
              <a:lnSpc>
                <a:spcPct val="90000"/>
              </a:lnSpc>
              <a:spcBef>
                <a:spcPts val="0"/>
              </a:spcBef>
              <a:spcAft>
                <a:spcPts val="0"/>
              </a:spcAft>
              <a:buSzPts val="1200"/>
              <a:buFont typeface="Inter Medium"/>
              <a:buNone/>
              <a:defRPr sz="1600">
                <a:latin typeface="Inter Medium"/>
                <a:ea typeface="Inter Medium"/>
                <a:cs typeface="Inter Medium"/>
                <a:sym typeface="Inter Medium"/>
              </a:defRPr>
            </a:lvl1pPr>
            <a:lvl2pPr lvl="1" rtl="0">
              <a:lnSpc>
                <a:spcPct val="90000"/>
              </a:lnSpc>
              <a:spcBef>
                <a:spcPts val="0"/>
              </a:spcBef>
              <a:spcAft>
                <a:spcPts val="0"/>
              </a:spcAft>
              <a:buSzPts val="1700"/>
              <a:buFont typeface="Inter Medium"/>
              <a:buNone/>
              <a:defRPr>
                <a:latin typeface="Inter Medium"/>
                <a:ea typeface="Inter Medium"/>
                <a:cs typeface="Inter Medium"/>
                <a:sym typeface="Inter Medium"/>
              </a:defRPr>
            </a:lvl2pPr>
            <a:lvl3pPr lvl="2" rtl="0">
              <a:lnSpc>
                <a:spcPct val="90000"/>
              </a:lnSpc>
              <a:spcBef>
                <a:spcPts val="0"/>
              </a:spcBef>
              <a:spcAft>
                <a:spcPts val="0"/>
              </a:spcAft>
              <a:buSzPts val="1700"/>
              <a:buFont typeface="Inter Medium"/>
              <a:buNone/>
              <a:defRPr>
                <a:latin typeface="Inter Medium"/>
                <a:ea typeface="Inter Medium"/>
                <a:cs typeface="Inter Medium"/>
                <a:sym typeface="Inter Medium"/>
              </a:defRPr>
            </a:lvl3pPr>
            <a:lvl4pPr lvl="3" rtl="0">
              <a:lnSpc>
                <a:spcPct val="90000"/>
              </a:lnSpc>
              <a:spcBef>
                <a:spcPts val="0"/>
              </a:spcBef>
              <a:spcAft>
                <a:spcPts val="0"/>
              </a:spcAft>
              <a:buSzPts val="1700"/>
              <a:buFont typeface="Inter Medium"/>
              <a:buNone/>
              <a:defRPr>
                <a:latin typeface="Inter Medium"/>
                <a:ea typeface="Inter Medium"/>
                <a:cs typeface="Inter Medium"/>
                <a:sym typeface="Inter Medium"/>
              </a:defRPr>
            </a:lvl4pPr>
            <a:lvl5pPr lvl="4" rtl="0">
              <a:lnSpc>
                <a:spcPct val="90000"/>
              </a:lnSpc>
              <a:spcBef>
                <a:spcPts val="0"/>
              </a:spcBef>
              <a:spcAft>
                <a:spcPts val="0"/>
              </a:spcAft>
              <a:buSzPts val="1700"/>
              <a:buFont typeface="Inter Medium"/>
              <a:buNone/>
              <a:defRPr>
                <a:latin typeface="Inter Medium"/>
                <a:ea typeface="Inter Medium"/>
                <a:cs typeface="Inter Medium"/>
                <a:sym typeface="Inter Medium"/>
              </a:defRPr>
            </a:lvl5pPr>
            <a:lvl6pPr lvl="5" rtl="0">
              <a:lnSpc>
                <a:spcPct val="90000"/>
              </a:lnSpc>
              <a:spcBef>
                <a:spcPts val="0"/>
              </a:spcBef>
              <a:spcAft>
                <a:spcPts val="0"/>
              </a:spcAft>
              <a:buSzPts val="1700"/>
              <a:buFont typeface="Inter Medium"/>
              <a:buNone/>
              <a:defRPr>
                <a:latin typeface="Inter Medium"/>
                <a:ea typeface="Inter Medium"/>
                <a:cs typeface="Inter Medium"/>
                <a:sym typeface="Inter Medium"/>
              </a:defRPr>
            </a:lvl6pPr>
            <a:lvl7pPr lvl="6" rtl="0">
              <a:lnSpc>
                <a:spcPct val="90000"/>
              </a:lnSpc>
              <a:spcBef>
                <a:spcPts val="0"/>
              </a:spcBef>
              <a:spcAft>
                <a:spcPts val="0"/>
              </a:spcAft>
              <a:buSzPts val="1700"/>
              <a:buFont typeface="Inter Medium"/>
              <a:buNone/>
              <a:defRPr>
                <a:latin typeface="Inter Medium"/>
                <a:ea typeface="Inter Medium"/>
                <a:cs typeface="Inter Medium"/>
                <a:sym typeface="Inter Medium"/>
              </a:defRPr>
            </a:lvl7pPr>
            <a:lvl8pPr lvl="7" rtl="0">
              <a:lnSpc>
                <a:spcPct val="90000"/>
              </a:lnSpc>
              <a:spcBef>
                <a:spcPts val="0"/>
              </a:spcBef>
              <a:spcAft>
                <a:spcPts val="0"/>
              </a:spcAft>
              <a:buSzPts val="1700"/>
              <a:buFont typeface="Inter Medium"/>
              <a:buNone/>
              <a:defRPr>
                <a:latin typeface="Inter Medium"/>
                <a:ea typeface="Inter Medium"/>
                <a:cs typeface="Inter Medium"/>
                <a:sym typeface="Inter Medium"/>
              </a:defRPr>
            </a:lvl8pPr>
            <a:lvl9pPr lvl="8" rtl="0">
              <a:lnSpc>
                <a:spcPct val="90000"/>
              </a:lnSpc>
              <a:spcBef>
                <a:spcPts val="0"/>
              </a:spcBef>
              <a:spcAft>
                <a:spcPts val="0"/>
              </a:spcAft>
              <a:buSzPts val="1700"/>
              <a:buFont typeface="Inter Medium"/>
              <a:buNone/>
              <a:defRPr>
                <a:latin typeface="Inter Medium"/>
                <a:ea typeface="Inter Medium"/>
                <a:cs typeface="Inter Medium"/>
                <a:sym typeface="Inter Medium"/>
              </a:defRPr>
            </a:lvl9pPr>
          </a:lstStyle>
          <a:p>
            <a:endParaRPr/>
          </a:p>
        </p:txBody>
      </p:sp>
      <p:sp>
        <p:nvSpPr>
          <p:cNvPr id="213" name="Google Shape;213;p11"/>
          <p:cNvSpPr txBox="1">
            <a:spLocks noGrp="1"/>
          </p:cNvSpPr>
          <p:nvPr>
            <p:ph type="sldNum" idx="12"/>
          </p:nvPr>
        </p:nvSpPr>
        <p:spPr>
          <a:xfrm>
            <a:off x="3" y="6333133"/>
            <a:ext cx="600000" cy="524800"/>
          </a:xfrm>
          <a:prstGeom prst="rect">
            <a:avLst/>
          </a:prstGeom>
        </p:spPr>
        <p:txBody>
          <a:bodyPr spcFirstLastPara="1" wrap="square" lIns="91425" tIns="91425" rIns="91425" bIns="91425" anchor="ctr" anchorCtr="0">
            <a:noAutofit/>
          </a:bodyPr>
          <a:lstStyle>
            <a:lvl1pPr lvl="0" algn="r" rtl="0">
              <a:buNone/>
              <a:defRPr sz="1200">
                <a:solidFill>
                  <a:srgbClr val="002A41"/>
                </a:solidFill>
                <a:latin typeface="Inter"/>
                <a:ea typeface="Inter"/>
                <a:cs typeface="Inter"/>
                <a:sym typeface="Inter"/>
              </a:defRPr>
            </a:lvl1pPr>
            <a:lvl2pPr lvl="1" algn="r" rtl="0">
              <a:buNone/>
              <a:defRPr sz="1200">
                <a:solidFill>
                  <a:srgbClr val="002A41"/>
                </a:solidFill>
                <a:latin typeface="Inter"/>
                <a:ea typeface="Inter"/>
                <a:cs typeface="Inter"/>
                <a:sym typeface="Inter"/>
              </a:defRPr>
            </a:lvl2pPr>
            <a:lvl3pPr lvl="2" algn="r" rtl="0">
              <a:buNone/>
              <a:defRPr sz="1200">
                <a:solidFill>
                  <a:srgbClr val="002A41"/>
                </a:solidFill>
                <a:latin typeface="Inter"/>
                <a:ea typeface="Inter"/>
                <a:cs typeface="Inter"/>
                <a:sym typeface="Inter"/>
              </a:defRPr>
            </a:lvl3pPr>
            <a:lvl4pPr lvl="3" algn="r" rtl="0">
              <a:buNone/>
              <a:defRPr sz="1200">
                <a:solidFill>
                  <a:srgbClr val="002A41"/>
                </a:solidFill>
                <a:latin typeface="Inter"/>
                <a:ea typeface="Inter"/>
                <a:cs typeface="Inter"/>
                <a:sym typeface="Inter"/>
              </a:defRPr>
            </a:lvl4pPr>
            <a:lvl5pPr lvl="4" algn="r" rtl="0">
              <a:buNone/>
              <a:defRPr sz="1200">
                <a:solidFill>
                  <a:srgbClr val="002A41"/>
                </a:solidFill>
                <a:latin typeface="Inter"/>
                <a:ea typeface="Inter"/>
                <a:cs typeface="Inter"/>
                <a:sym typeface="Inter"/>
              </a:defRPr>
            </a:lvl5pPr>
            <a:lvl6pPr lvl="5" algn="r" rtl="0">
              <a:buNone/>
              <a:defRPr sz="1200">
                <a:solidFill>
                  <a:srgbClr val="002A41"/>
                </a:solidFill>
                <a:latin typeface="Inter"/>
                <a:ea typeface="Inter"/>
                <a:cs typeface="Inter"/>
                <a:sym typeface="Inter"/>
              </a:defRPr>
            </a:lvl6pPr>
            <a:lvl7pPr lvl="6" algn="r" rtl="0">
              <a:buNone/>
              <a:defRPr sz="1200">
                <a:solidFill>
                  <a:srgbClr val="002A41"/>
                </a:solidFill>
                <a:latin typeface="Inter"/>
                <a:ea typeface="Inter"/>
                <a:cs typeface="Inter"/>
                <a:sym typeface="Inter"/>
              </a:defRPr>
            </a:lvl7pPr>
            <a:lvl8pPr lvl="7" algn="r" rtl="0">
              <a:buNone/>
              <a:defRPr sz="1200">
                <a:solidFill>
                  <a:srgbClr val="002A41"/>
                </a:solidFill>
                <a:latin typeface="Inter"/>
                <a:ea typeface="Inter"/>
                <a:cs typeface="Inter"/>
                <a:sym typeface="Inter"/>
              </a:defRPr>
            </a:lvl8pPr>
            <a:lvl9pPr lvl="8" algn="r" rtl="0">
              <a:buNone/>
              <a:defRPr sz="1200">
                <a:solidFill>
                  <a:srgbClr val="002A41"/>
                </a:solidFill>
                <a:latin typeface="Inter"/>
                <a:ea typeface="Inter"/>
                <a:cs typeface="Inter"/>
                <a:sym typeface="Inter"/>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66226542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1.03b - Heading (2 rows), subheading, caption and body + image + logo and tagline">
  <p:cSld name="1.03b - Heading (2 rows), subheading, caption and body + image + logo and tagline">
    <p:spTree>
      <p:nvGrpSpPr>
        <p:cNvPr id="1" name="Shape 214"/>
        <p:cNvGrpSpPr/>
        <p:nvPr/>
      </p:nvGrpSpPr>
      <p:grpSpPr>
        <a:xfrm>
          <a:off x="0" y="0"/>
          <a:ext cx="0" cy="0"/>
          <a:chOff x="0" y="0"/>
          <a:chExt cx="0" cy="0"/>
        </a:xfrm>
      </p:grpSpPr>
      <p:sp>
        <p:nvSpPr>
          <p:cNvPr id="215" name="Google Shape;215;p12"/>
          <p:cNvSpPr txBox="1">
            <a:spLocks noGrp="1"/>
          </p:cNvSpPr>
          <p:nvPr>
            <p:ph type="body" idx="1"/>
          </p:nvPr>
        </p:nvSpPr>
        <p:spPr>
          <a:xfrm>
            <a:off x="600000" y="2740800"/>
            <a:ext cx="6273600" cy="2524800"/>
          </a:xfrm>
          <a:prstGeom prst="rect">
            <a:avLst/>
          </a:prstGeom>
        </p:spPr>
        <p:txBody>
          <a:bodyPr spcFirstLastPara="1" wrap="square" lIns="91425" tIns="91425" rIns="91425" bIns="91425" anchor="t" anchorCtr="0">
            <a:noAutofit/>
          </a:bodyPr>
          <a:lstStyle>
            <a:lvl1pPr marL="609585" lvl="0" indent="-406390" rtl="0">
              <a:spcBef>
                <a:spcPts val="0"/>
              </a:spcBef>
              <a:spcAft>
                <a:spcPts val="0"/>
              </a:spcAft>
              <a:buSzPts val="1200"/>
              <a:buChar char="●"/>
              <a:defRPr/>
            </a:lvl1pPr>
            <a:lvl2pPr marL="1219170" lvl="1" indent="-406390" rtl="0">
              <a:spcBef>
                <a:spcPts val="1067"/>
              </a:spcBef>
              <a:spcAft>
                <a:spcPts val="0"/>
              </a:spcAft>
              <a:buSzPts val="1200"/>
              <a:buChar char="○"/>
              <a:defRPr/>
            </a:lvl2pPr>
            <a:lvl3pPr marL="1828754" lvl="2" indent="-406390" rtl="0">
              <a:spcBef>
                <a:spcPts val="1067"/>
              </a:spcBef>
              <a:spcAft>
                <a:spcPts val="0"/>
              </a:spcAft>
              <a:buSzPts val="1200"/>
              <a:buChar char="■"/>
              <a:defRPr/>
            </a:lvl3pPr>
            <a:lvl4pPr marL="2438339" lvl="3" indent="-406390" rtl="0">
              <a:spcBef>
                <a:spcPts val="1067"/>
              </a:spcBef>
              <a:spcAft>
                <a:spcPts val="0"/>
              </a:spcAft>
              <a:buSzPts val="1200"/>
              <a:buChar char="●"/>
              <a:defRPr/>
            </a:lvl4pPr>
            <a:lvl5pPr marL="3047924" lvl="4" indent="-406390" rtl="0">
              <a:spcBef>
                <a:spcPts val="1067"/>
              </a:spcBef>
              <a:spcAft>
                <a:spcPts val="0"/>
              </a:spcAft>
              <a:buSzPts val="1200"/>
              <a:buChar char="○"/>
              <a:defRPr/>
            </a:lvl5pPr>
            <a:lvl6pPr marL="3657509" lvl="5" indent="-406390" rtl="0">
              <a:spcBef>
                <a:spcPts val="1067"/>
              </a:spcBef>
              <a:spcAft>
                <a:spcPts val="0"/>
              </a:spcAft>
              <a:buSzPts val="1200"/>
              <a:buChar char="■"/>
              <a:defRPr/>
            </a:lvl6pPr>
            <a:lvl7pPr marL="4267093" lvl="6" indent="-406390" rtl="0">
              <a:spcBef>
                <a:spcPts val="1067"/>
              </a:spcBef>
              <a:spcAft>
                <a:spcPts val="0"/>
              </a:spcAft>
              <a:buSzPts val="1200"/>
              <a:buChar char="●"/>
              <a:defRPr/>
            </a:lvl7pPr>
            <a:lvl8pPr marL="4876678" lvl="7" indent="-406390" rtl="0">
              <a:spcBef>
                <a:spcPts val="1067"/>
              </a:spcBef>
              <a:spcAft>
                <a:spcPts val="0"/>
              </a:spcAft>
              <a:buSzPts val="1200"/>
              <a:buChar char="○"/>
              <a:defRPr/>
            </a:lvl8pPr>
            <a:lvl9pPr marL="5486263" lvl="8" indent="-406390" rtl="0">
              <a:spcBef>
                <a:spcPts val="1067"/>
              </a:spcBef>
              <a:spcAft>
                <a:spcPts val="1067"/>
              </a:spcAft>
              <a:buSzPts val="1200"/>
              <a:buChar char="■"/>
              <a:defRPr/>
            </a:lvl9pPr>
          </a:lstStyle>
          <a:p>
            <a:endParaRPr/>
          </a:p>
        </p:txBody>
      </p:sp>
      <p:sp>
        <p:nvSpPr>
          <p:cNvPr id="216" name="Google Shape;216;p12"/>
          <p:cNvSpPr>
            <a:spLocks noGrp="1"/>
          </p:cNvSpPr>
          <p:nvPr>
            <p:ph type="pic" idx="2"/>
          </p:nvPr>
        </p:nvSpPr>
        <p:spPr>
          <a:xfrm>
            <a:off x="7445600" y="2400000"/>
            <a:ext cx="4146400" cy="3858400"/>
          </a:xfrm>
          <a:prstGeom prst="rect">
            <a:avLst/>
          </a:prstGeom>
          <a:noFill/>
          <a:ln>
            <a:noFill/>
          </a:ln>
        </p:spPr>
      </p:sp>
      <p:sp>
        <p:nvSpPr>
          <p:cNvPr id="217" name="Google Shape;217;p12"/>
          <p:cNvSpPr txBox="1">
            <a:spLocks noGrp="1"/>
          </p:cNvSpPr>
          <p:nvPr>
            <p:ph type="subTitle" idx="3"/>
          </p:nvPr>
        </p:nvSpPr>
        <p:spPr>
          <a:xfrm>
            <a:off x="600000" y="2400000"/>
            <a:ext cx="6273600" cy="436000"/>
          </a:xfrm>
          <a:prstGeom prst="rect">
            <a:avLst/>
          </a:prstGeom>
        </p:spPr>
        <p:txBody>
          <a:bodyPr spcFirstLastPara="1" wrap="square" lIns="0" tIns="0" rIns="0" bIns="0" anchor="t" anchorCtr="0">
            <a:noAutofit/>
          </a:bodyPr>
          <a:lstStyle>
            <a:lvl1pPr lvl="0" rtl="0">
              <a:lnSpc>
                <a:spcPct val="90000"/>
              </a:lnSpc>
              <a:spcBef>
                <a:spcPts val="0"/>
              </a:spcBef>
              <a:spcAft>
                <a:spcPts val="0"/>
              </a:spcAft>
              <a:buClr>
                <a:schemeClr val="accent1"/>
              </a:buClr>
              <a:buSzPts val="1200"/>
              <a:buFont typeface="Inter"/>
              <a:buNone/>
              <a:defRPr sz="1600" b="1">
                <a:solidFill>
                  <a:schemeClr val="accent1"/>
                </a:solidFill>
                <a:latin typeface="Inter"/>
                <a:ea typeface="Inter"/>
                <a:cs typeface="Inter"/>
                <a:sym typeface="Inter"/>
              </a:defRPr>
            </a:lvl1pPr>
            <a:lvl2pPr lvl="1" rtl="0">
              <a:lnSpc>
                <a:spcPct val="90000"/>
              </a:lnSpc>
              <a:spcBef>
                <a:spcPts val="0"/>
              </a:spcBef>
              <a:spcAft>
                <a:spcPts val="0"/>
              </a:spcAft>
              <a:buClr>
                <a:schemeClr val="dk2"/>
              </a:buClr>
              <a:buSzPts val="1200"/>
              <a:buFont typeface="Archivo SemiBold"/>
              <a:buNone/>
              <a:defRPr sz="1600">
                <a:solidFill>
                  <a:schemeClr val="dk2"/>
                </a:solidFill>
                <a:latin typeface="Archivo SemiBold"/>
                <a:ea typeface="Archivo SemiBold"/>
                <a:cs typeface="Archivo SemiBold"/>
                <a:sym typeface="Archivo SemiBold"/>
              </a:defRPr>
            </a:lvl2pPr>
            <a:lvl3pPr lvl="2" rtl="0">
              <a:lnSpc>
                <a:spcPct val="90000"/>
              </a:lnSpc>
              <a:spcBef>
                <a:spcPts val="0"/>
              </a:spcBef>
              <a:spcAft>
                <a:spcPts val="0"/>
              </a:spcAft>
              <a:buClr>
                <a:schemeClr val="dk2"/>
              </a:buClr>
              <a:buSzPts val="1200"/>
              <a:buFont typeface="Archivo SemiBold"/>
              <a:buNone/>
              <a:defRPr sz="1600">
                <a:solidFill>
                  <a:schemeClr val="dk2"/>
                </a:solidFill>
                <a:latin typeface="Archivo SemiBold"/>
                <a:ea typeface="Archivo SemiBold"/>
                <a:cs typeface="Archivo SemiBold"/>
                <a:sym typeface="Archivo SemiBold"/>
              </a:defRPr>
            </a:lvl3pPr>
            <a:lvl4pPr lvl="3" rtl="0">
              <a:lnSpc>
                <a:spcPct val="90000"/>
              </a:lnSpc>
              <a:spcBef>
                <a:spcPts val="0"/>
              </a:spcBef>
              <a:spcAft>
                <a:spcPts val="0"/>
              </a:spcAft>
              <a:buClr>
                <a:schemeClr val="dk2"/>
              </a:buClr>
              <a:buSzPts val="1200"/>
              <a:buFont typeface="Archivo SemiBold"/>
              <a:buNone/>
              <a:defRPr sz="1600">
                <a:solidFill>
                  <a:schemeClr val="dk2"/>
                </a:solidFill>
                <a:latin typeface="Archivo SemiBold"/>
                <a:ea typeface="Archivo SemiBold"/>
                <a:cs typeface="Archivo SemiBold"/>
                <a:sym typeface="Archivo SemiBold"/>
              </a:defRPr>
            </a:lvl4pPr>
            <a:lvl5pPr lvl="4" rtl="0">
              <a:lnSpc>
                <a:spcPct val="90000"/>
              </a:lnSpc>
              <a:spcBef>
                <a:spcPts val="0"/>
              </a:spcBef>
              <a:spcAft>
                <a:spcPts val="0"/>
              </a:spcAft>
              <a:buClr>
                <a:schemeClr val="dk2"/>
              </a:buClr>
              <a:buSzPts val="1200"/>
              <a:buFont typeface="Archivo SemiBold"/>
              <a:buNone/>
              <a:defRPr sz="1600">
                <a:solidFill>
                  <a:schemeClr val="dk2"/>
                </a:solidFill>
                <a:latin typeface="Archivo SemiBold"/>
                <a:ea typeface="Archivo SemiBold"/>
                <a:cs typeface="Archivo SemiBold"/>
                <a:sym typeface="Archivo SemiBold"/>
              </a:defRPr>
            </a:lvl5pPr>
            <a:lvl6pPr lvl="5" rtl="0">
              <a:lnSpc>
                <a:spcPct val="90000"/>
              </a:lnSpc>
              <a:spcBef>
                <a:spcPts val="0"/>
              </a:spcBef>
              <a:spcAft>
                <a:spcPts val="0"/>
              </a:spcAft>
              <a:buClr>
                <a:schemeClr val="dk2"/>
              </a:buClr>
              <a:buSzPts val="1200"/>
              <a:buFont typeface="Archivo SemiBold"/>
              <a:buNone/>
              <a:defRPr sz="1600">
                <a:solidFill>
                  <a:schemeClr val="dk2"/>
                </a:solidFill>
                <a:latin typeface="Archivo SemiBold"/>
                <a:ea typeface="Archivo SemiBold"/>
                <a:cs typeface="Archivo SemiBold"/>
                <a:sym typeface="Archivo SemiBold"/>
              </a:defRPr>
            </a:lvl6pPr>
            <a:lvl7pPr lvl="6" rtl="0">
              <a:lnSpc>
                <a:spcPct val="90000"/>
              </a:lnSpc>
              <a:spcBef>
                <a:spcPts val="0"/>
              </a:spcBef>
              <a:spcAft>
                <a:spcPts val="0"/>
              </a:spcAft>
              <a:buClr>
                <a:schemeClr val="dk2"/>
              </a:buClr>
              <a:buSzPts val="1200"/>
              <a:buFont typeface="Archivo SemiBold"/>
              <a:buNone/>
              <a:defRPr sz="1600">
                <a:solidFill>
                  <a:schemeClr val="dk2"/>
                </a:solidFill>
                <a:latin typeface="Archivo SemiBold"/>
                <a:ea typeface="Archivo SemiBold"/>
                <a:cs typeface="Archivo SemiBold"/>
                <a:sym typeface="Archivo SemiBold"/>
              </a:defRPr>
            </a:lvl7pPr>
            <a:lvl8pPr lvl="7" rtl="0">
              <a:lnSpc>
                <a:spcPct val="90000"/>
              </a:lnSpc>
              <a:spcBef>
                <a:spcPts val="0"/>
              </a:spcBef>
              <a:spcAft>
                <a:spcPts val="0"/>
              </a:spcAft>
              <a:buClr>
                <a:schemeClr val="dk2"/>
              </a:buClr>
              <a:buSzPts val="1200"/>
              <a:buFont typeface="Archivo SemiBold"/>
              <a:buNone/>
              <a:defRPr sz="1600">
                <a:solidFill>
                  <a:schemeClr val="dk2"/>
                </a:solidFill>
                <a:latin typeface="Archivo SemiBold"/>
                <a:ea typeface="Archivo SemiBold"/>
                <a:cs typeface="Archivo SemiBold"/>
                <a:sym typeface="Archivo SemiBold"/>
              </a:defRPr>
            </a:lvl8pPr>
            <a:lvl9pPr lvl="8" rtl="0">
              <a:lnSpc>
                <a:spcPct val="90000"/>
              </a:lnSpc>
              <a:spcBef>
                <a:spcPts val="0"/>
              </a:spcBef>
              <a:spcAft>
                <a:spcPts val="0"/>
              </a:spcAft>
              <a:buClr>
                <a:schemeClr val="dk2"/>
              </a:buClr>
              <a:buSzPts val="1200"/>
              <a:buFont typeface="Archivo SemiBold"/>
              <a:buNone/>
              <a:defRPr sz="1600">
                <a:solidFill>
                  <a:schemeClr val="dk2"/>
                </a:solidFill>
                <a:latin typeface="Archivo SemiBold"/>
                <a:ea typeface="Archivo SemiBold"/>
                <a:cs typeface="Archivo SemiBold"/>
                <a:sym typeface="Archivo SemiBold"/>
              </a:defRPr>
            </a:lvl9pPr>
          </a:lstStyle>
          <a:p>
            <a:endParaRPr/>
          </a:p>
        </p:txBody>
      </p:sp>
      <p:sp>
        <p:nvSpPr>
          <p:cNvPr id="218" name="Google Shape;218;p12"/>
          <p:cNvSpPr txBox="1">
            <a:spLocks noGrp="1"/>
          </p:cNvSpPr>
          <p:nvPr>
            <p:ph type="title"/>
          </p:nvPr>
        </p:nvSpPr>
        <p:spPr>
          <a:xfrm>
            <a:off x="600000" y="329600"/>
            <a:ext cx="9898800" cy="408000"/>
          </a:xfrm>
          <a:prstGeom prst="rect">
            <a:avLst/>
          </a:prstGeom>
        </p:spPr>
        <p:txBody>
          <a:bodyPr spcFirstLastPara="1" wrap="square" lIns="0" tIns="0" rIns="0" bIns="0" anchor="t" anchorCtr="0">
            <a:noAutofit/>
          </a:bodyPr>
          <a:lstStyle>
            <a:lvl1pPr lvl="0" rtl="0">
              <a:lnSpc>
                <a:spcPct val="90000"/>
              </a:lnSpc>
              <a:spcBef>
                <a:spcPts val="0"/>
              </a:spcBef>
              <a:spcAft>
                <a:spcPts val="0"/>
              </a:spcAft>
              <a:buSzPts val="2000"/>
              <a:buFont typeface="Inter"/>
              <a:buNone/>
              <a:defRPr sz="2667" b="1">
                <a:latin typeface="Inter"/>
                <a:ea typeface="Inter"/>
                <a:cs typeface="Inter"/>
                <a:sym typeface="Inter"/>
              </a:defRPr>
            </a:lvl1pPr>
            <a:lvl2pPr lvl="1" rtl="0">
              <a:spcBef>
                <a:spcPts val="0"/>
              </a:spcBef>
              <a:spcAft>
                <a:spcPts val="0"/>
              </a:spcAft>
              <a:buSzPts val="2600"/>
              <a:buFont typeface="Inter ExtraBold"/>
              <a:buNone/>
              <a:defRPr>
                <a:latin typeface="Inter ExtraBold"/>
                <a:ea typeface="Inter ExtraBold"/>
                <a:cs typeface="Inter ExtraBold"/>
                <a:sym typeface="Inter ExtraBold"/>
              </a:defRPr>
            </a:lvl2pPr>
            <a:lvl3pPr lvl="2" rtl="0">
              <a:spcBef>
                <a:spcPts val="0"/>
              </a:spcBef>
              <a:spcAft>
                <a:spcPts val="0"/>
              </a:spcAft>
              <a:buSzPts val="2600"/>
              <a:buFont typeface="Inter ExtraBold"/>
              <a:buNone/>
              <a:defRPr>
                <a:latin typeface="Inter ExtraBold"/>
                <a:ea typeface="Inter ExtraBold"/>
                <a:cs typeface="Inter ExtraBold"/>
                <a:sym typeface="Inter ExtraBold"/>
              </a:defRPr>
            </a:lvl3pPr>
            <a:lvl4pPr lvl="3" rtl="0">
              <a:spcBef>
                <a:spcPts val="0"/>
              </a:spcBef>
              <a:spcAft>
                <a:spcPts val="0"/>
              </a:spcAft>
              <a:buSzPts val="2600"/>
              <a:buFont typeface="Inter ExtraBold"/>
              <a:buNone/>
              <a:defRPr>
                <a:latin typeface="Inter ExtraBold"/>
                <a:ea typeface="Inter ExtraBold"/>
                <a:cs typeface="Inter ExtraBold"/>
                <a:sym typeface="Inter ExtraBold"/>
              </a:defRPr>
            </a:lvl4pPr>
            <a:lvl5pPr lvl="4" rtl="0">
              <a:spcBef>
                <a:spcPts val="0"/>
              </a:spcBef>
              <a:spcAft>
                <a:spcPts val="0"/>
              </a:spcAft>
              <a:buSzPts val="2600"/>
              <a:buFont typeface="Inter ExtraBold"/>
              <a:buNone/>
              <a:defRPr>
                <a:latin typeface="Inter ExtraBold"/>
                <a:ea typeface="Inter ExtraBold"/>
                <a:cs typeface="Inter ExtraBold"/>
                <a:sym typeface="Inter ExtraBold"/>
              </a:defRPr>
            </a:lvl5pPr>
            <a:lvl6pPr lvl="5" rtl="0">
              <a:spcBef>
                <a:spcPts val="0"/>
              </a:spcBef>
              <a:spcAft>
                <a:spcPts val="0"/>
              </a:spcAft>
              <a:buSzPts val="2600"/>
              <a:buFont typeface="Inter ExtraBold"/>
              <a:buNone/>
              <a:defRPr>
                <a:latin typeface="Inter ExtraBold"/>
                <a:ea typeface="Inter ExtraBold"/>
                <a:cs typeface="Inter ExtraBold"/>
                <a:sym typeface="Inter ExtraBold"/>
              </a:defRPr>
            </a:lvl6pPr>
            <a:lvl7pPr lvl="6" rtl="0">
              <a:spcBef>
                <a:spcPts val="0"/>
              </a:spcBef>
              <a:spcAft>
                <a:spcPts val="0"/>
              </a:spcAft>
              <a:buSzPts val="2600"/>
              <a:buFont typeface="Inter ExtraBold"/>
              <a:buNone/>
              <a:defRPr>
                <a:latin typeface="Inter ExtraBold"/>
                <a:ea typeface="Inter ExtraBold"/>
                <a:cs typeface="Inter ExtraBold"/>
                <a:sym typeface="Inter ExtraBold"/>
              </a:defRPr>
            </a:lvl7pPr>
            <a:lvl8pPr lvl="7" rtl="0">
              <a:spcBef>
                <a:spcPts val="0"/>
              </a:spcBef>
              <a:spcAft>
                <a:spcPts val="0"/>
              </a:spcAft>
              <a:buSzPts val="2600"/>
              <a:buFont typeface="Inter ExtraBold"/>
              <a:buNone/>
              <a:defRPr>
                <a:latin typeface="Inter ExtraBold"/>
                <a:ea typeface="Inter ExtraBold"/>
                <a:cs typeface="Inter ExtraBold"/>
                <a:sym typeface="Inter ExtraBold"/>
              </a:defRPr>
            </a:lvl8pPr>
            <a:lvl9pPr lvl="8" rtl="0">
              <a:spcBef>
                <a:spcPts val="0"/>
              </a:spcBef>
              <a:spcAft>
                <a:spcPts val="0"/>
              </a:spcAft>
              <a:buSzPts val="2600"/>
              <a:buFont typeface="Inter ExtraBold"/>
              <a:buNone/>
              <a:defRPr>
                <a:latin typeface="Inter ExtraBold"/>
                <a:ea typeface="Inter ExtraBold"/>
                <a:cs typeface="Inter ExtraBold"/>
                <a:sym typeface="Inter ExtraBold"/>
              </a:defRPr>
            </a:lvl9pPr>
          </a:lstStyle>
          <a:p>
            <a:endParaRPr/>
          </a:p>
        </p:txBody>
      </p:sp>
      <p:sp>
        <p:nvSpPr>
          <p:cNvPr id="219" name="Google Shape;219;p12"/>
          <p:cNvSpPr txBox="1">
            <a:spLocks noGrp="1"/>
          </p:cNvSpPr>
          <p:nvPr>
            <p:ph type="subTitle" idx="4"/>
          </p:nvPr>
        </p:nvSpPr>
        <p:spPr>
          <a:xfrm>
            <a:off x="600000" y="737600"/>
            <a:ext cx="9577200" cy="296800"/>
          </a:xfrm>
          <a:prstGeom prst="rect">
            <a:avLst/>
          </a:prstGeom>
        </p:spPr>
        <p:txBody>
          <a:bodyPr spcFirstLastPara="1" wrap="square" lIns="0" tIns="0" rIns="0" bIns="0" anchor="t" anchorCtr="0">
            <a:noAutofit/>
          </a:bodyPr>
          <a:lstStyle>
            <a:lvl1pPr lvl="0" rtl="0">
              <a:lnSpc>
                <a:spcPct val="90000"/>
              </a:lnSpc>
              <a:spcBef>
                <a:spcPts val="0"/>
              </a:spcBef>
              <a:spcAft>
                <a:spcPts val="0"/>
              </a:spcAft>
              <a:buSzPts val="1200"/>
              <a:buFont typeface="Inter Medium"/>
              <a:buNone/>
              <a:defRPr sz="1600">
                <a:latin typeface="Inter Medium"/>
                <a:ea typeface="Inter Medium"/>
                <a:cs typeface="Inter Medium"/>
                <a:sym typeface="Inter Medium"/>
              </a:defRPr>
            </a:lvl1pPr>
            <a:lvl2pPr lvl="1" rtl="0">
              <a:lnSpc>
                <a:spcPct val="90000"/>
              </a:lnSpc>
              <a:spcBef>
                <a:spcPts val="0"/>
              </a:spcBef>
              <a:spcAft>
                <a:spcPts val="0"/>
              </a:spcAft>
              <a:buSzPts val="1700"/>
              <a:buFont typeface="Inter Medium"/>
              <a:buNone/>
              <a:defRPr>
                <a:latin typeface="Inter Medium"/>
                <a:ea typeface="Inter Medium"/>
                <a:cs typeface="Inter Medium"/>
                <a:sym typeface="Inter Medium"/>
              </a:defRPr>
            </a:lvl2pPr>
            <a:lvl3pPr lvl="2" rtl="0">
              <a:lnSpc>
                <a:spcPct val="90000"/>
              </a:lnSpc>
              <a:spcBef>
                <a:spcPts val="0"/>
              </a:spcBef>
              <a:spcAft>
                <a:spcPts val="0"/>
              </a:spcAft>
              <a:buSzPts val="1700"/>
              <a:buFont typeface="Inter Medium"/>
              <a:buNone/>
              <a:defRPr>
                <a:latin typeface="Inter Medium"/>
                <a:ea typeface="Inter Medium"/>
                <a:cs typeface="Inter Medium"/>
                <a:sym typeface="Inter Medium"/>
              </a:defRPr>
            </a:lvl3pPr>
            <a:lvl4pPr lvl="3" rtl="0">
              <a:lnSpc>
                <a:spcPct val="90000"/>
              </a:lnSpc>
              <a:spcBef>
                <a:spcPts val="0"/>
              </a:spcBef>
              <a:spcAft>
                <a:spcPts val="0"/>
              </a:spcAft>
              <a:buSzPts val="1700"/>
              <a:buFont typeface="Inter Medium"/>
              <a:buNone/>
              <a:defRPr>
                <a:latin typeface="Inter Medium"/>
                <a:ea typeface="Inter Medium"/>
                <a:cs typeface="Inter Medium"/>
                <a:sym typeface="Inter Medium"/>
              </a:defRPr>
            </a:lvl4pPr>
            <a:lvl5pPr lvl="4" rtl="0">
              <a:lnSpc>
                <a:spcPct val="90000"/>
              </a:lnSpc>
              <a:spcBef>
                <a:spcPts val="0"/>
              </a:spcBef>
              <a:spcAft>
                <a:spcPts val="0"/>
              </a:spcAft>
              <a:buSzPts val="1700"/>
              <a:buFont typeface="Inter Medium"/>
              <a:buNone/>
              <a:defRPr>
                <a:latin typeface="Inter Medium"/>
                <a:ea typeface="Inter Medium"/>
                <a:cs typeface="Inter Medium"/>
                <a:sym typeface="Inter Medium"/>
              </a:defRPr>
            </a:lvl5pPr>
            <a:lvl6pPr lvl="5" rtl="0">
              <a:lnSpc>
                <a:spcPct val="90000"/>
              </a:lnSpc>
              <a:spcBef>
                <a:spcPts val="0"/>
              </a:spcBef>
              <a:spcAft>
                <a:spcPts val="0"/>
              </a:spcAft>
              <a:buSzPts val="1700"/>
              <a:buFont typeface="Inter Medium"/>
              <a:buNone/>
              <a:defRPr>
                <a:latin typeface="Inter Medium"/>
                <a:ea typeface="Inter Medium"/>
                <a:cs typeface="Inter Medium"/>
                <a:sym typeface="Inter Medium"/>
              </a:defRPr>
            </a:lvl6pPr>
            <a:lvl7pPr lvl="6" rtl="0">
              <a:lnSpc>
                <a:spcPct val="90000"/>
              </a:lnSpc>
              <a:spcBef>
                <a:spcPts val="0"/>
              </a:spcBef>
              <a:spcAft>
                <a:spcPts val="0"/>
              </a:spcAft>
              <a:buSzPts val="1700"/>
              <a:buFont typeface="Inter Medium"/>
              <a:buNone/>
              <a:defRPr>
                <a:latin typeface="Inter Medium"/>
                <a:ea typeface="Inter Medium"/>
                <a:cs typeface="Inter Medium"/>
                <a:sym typeface="Inter Medium"/>
              </a:defRPr>
            </a:lvl7pPr>
            <a:lvl8pPr lvl="7" rtl="0">
              <a:lnSpc>
                <a:spcPct val="90000"/>
              </a:lnSpc>
              <a:spcBef>
                <a:spcPts val="0"/>
              </a:spcBef>
              <a:spcAft>
                <a:spcPts val="0"/>
              </a:spcAft>
              <a:buSzPts val="1700"/>
              <a:buFont typeface="Inter Medium"/>
              <a:buNone/>
              <a:defRPr>
                <a:latin typeface="Inter Medium"/>
                <a:ea typeface="Inter Medium"/>
                <a:cs typeface="Inter Medium"/>
                <a:sym typeface="Inter Medium"/>
              </a:defRPr>
            </a:lvl8pPr>
            <a:lvl9pPr lvl="8" rtl="0">
              <a:lnSpc>
                <a:spcPct val="90000"/>
              </a:lnSpc>
              <a:spcBef>
                <a:spcPts val="0"/>
              </a:spcBef>
              <a:spcAft>
                <a:spcPts val="0"/>
              </a:spcAft>
              <a:buSzPts val="1700"/>
              <a:buFont typeface="Inter Medium"/>
              <a:buNone/>
              <a:defRPr>
                <a:latin typeface="Inter Medium"/>
                <a:ea typeface="Inter Medium"/>
                <a:cs typeface="Inter Medium"/>
                <a:sym typeface="Inter Medium"/>
              </a:defRPr>
            </a:lvl9pPr>
          </a:lstStyle>
          <a:p>
            <a:endParaRPr/>
          </a:p>
        </p:txBody>
      </p:sp>
      <p:sp>
        <p:nvSpPr>
          <p:cNvPr id="220" name="Google Shape;220;p12"/>
          <p:cNvSpPr txBox="1"/>
          <p:nvPr/>
        </p:nvSpPr>
        <p:spPr>
          <a:xfrm>
            <a:off x="8664800" y="6492644"/>
            <a:ext cx="3230800" cy="138000"/>
          </a:xfrm>
          <a:prstGeom prst="rect">
            <a:avLst/>
          </a:prstGeom>
          <a:no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Clr>
                <a:srgbClr val="7F7F7F"/>
              </a:buClr>
              <a:buSzPts val="2900"/>
              <a:buFont typeface="Arial"/>
              <a:buNone/>
            </a:pPr>
            <a:r>
              <a:rPr lang="en-GB" sz="1067">
                <a:solidFill>
                  <a:srgbClr val="1E5E82"/>
                </a:solidFill>
                <a:latin typeface="Inter SemiBold"/>
                <a:ea typeface="Inter SemiBold"/>
                <a:cs typeface="Inter SemiBold"/>
                <a:sym typeface="Inter SemiBold"/>
              </a:rPr>
              <a:t>Changing how the world works for the </a:t>
            </a:r>
            <a:r>
              <a:rPr lang="en-GB" sz="1067">
                <a:solidFill>
                  <a:srgbClr val="D86E89"/>
                </a:solidFill>
                <a:latin typeface="Inter SemiBold"/>
                <a:ea typeface="Inter SemiBold"/>
                <a:cs typeface="Inter SemiBold"/>
                <a:sym typeface="Inter SemiBold"/>
              </a:rPr>
              <a:t>better.</a:t>
            </a:r>
            <a:endParaRPr sz="1067">
              <a:solidFill>
                <a:srgbClr val="D86E89"/>
              </a:solidFill>
              <a:latin typeface="Inter SemiBold"/>
              <a:ea typeface="Inter SemiBold"/>
              <a:cs typeface="Inter SemiBold"/>
              <a:sym typeface="Inter SemiBold"/>
            </a:endParaRPr>
          </a:p>
        </p:txBody>
      </p:sp>
      <p:pic>
        <p:nvPicPr>
          <p:cNvPr id="221" name="Google Shape;221;p12"/>
          <p:cNvPicPr preferRelativeResize="0"/>
          <p:nvPr/>
        </p:nvPicPr>
        <p:blipFill>
          <a:blip r:embed="rId2">
            <a:alphaModFix/>
          </a:blip>
          <a:stretch>
            <a:fillRect/>
          </a:stretch>
        </p:blipFill>
        <p:spPr>
          <a:xfrm>
            <a:off x="11145149" y="329589"/>
            <a:ext cx="750435" cy="270833"/>
          </a:xfrm>
          <a:prstGeom prst="rect">
            <a:avLst/>
          </a:prstGeom>
          <a:noFill/>
          <a:ln>
            <a:noFill/>
          </a:ln>
        </p:spPr>
      </p:pic>
      <p:sp>
        <p:nvSpPr>
          <p:cNvPr id="222" name="Google Shape;222;p12"/>
          <p:cNvSpPr txBox="1">
            <a:spLocks noGrp="1"/>
          </p:cNvSpPr>
          <p:nvPr>
            <p:ph type="sldNum" idx="12"/>
          </p:nvPr>
        </p:nvSpPr>
        <p:spPr>
          <a:xfrm>
            <a:off x="3" y="6333133"/>
            <a:ext cx="600000" cy="524800"/>
          </a:xfrm>
          <a:prstGeom prst="rect">
            <a:avLst/>
          </a:prstGeom>
        </p:spPr>
        <p:txBody>
          <a:bodyPr spcFirstLastPara="1" wrap="square" lIns="91425" tIns="91425" rIns="91425" bIns="91425" anchor="ctr" anchorCtr="0">
            <a:noAutofit/>
          </a:bodyPr>
          <a:lstStyle>
            <a:lvl1pPr lvl="0" algn="r" rtl="0">
              <a:buNone/>
              <a:defRPr sz="1200">
                <a:solidFill>
                  <a:srgbClr val="002A41"/>
                </a:solidFill>
                <a:latin typeface="Inter"/>
                <a:ea typeface="Inter"/>
                <a:cs typeface="Inter"/>
                <a:sym typeface="Inter"/>
              </a:defRPr>
            </a:lvl1pPr>
            <a:lvl2pPr lvl="1" algn="r" rtl="0">
              <a:buNone/>
              <a:defRPr sz="1200">
                <a:solidFill>
                  <a:srgbClr val="002A41"/>
                </a:solidFill>
                <a:latin typeface="Inter"/>
                <a:ea typeface="Inter"/>
                <a:cs typeface="Inter"/>
                <a:sym typeface="Inter"/>
              </a:defRPr>
            </a:lvl2pPr>
            <a:lvl3pPr lvl="2" algn="r" rtl="0">
              <a:buNone/>
              <a:defRPr sz="1200">
                <a:solidFill>
                  <a:srgbClr val="002A41"/>
                </a:solidFill>
                <a:latin typeface="Inter"/>
                <a:ea typeface="Inter"/>
                <a:cs typeface="Inter"/>
                <a:sym typeface="Inter"/>
              </a:defRPr>
            </a:lvl3pPr>
            <a:lvl4pPr lvl="3" algn="r" rtl="0">
              <a:buNone/>
              <a:defRPr sz="1200">
                <a:solidFill>
                  <a:srgbClr val="002A41"/>
                </a:solidFill>
                <a:latin typeface="Inter"/>
                <a:ea typeface="Inter"/>
                <a:cs typeface="Inter"/>
                <a:sym typeface="Inter"/>
              </a:defRPr>
            </a:lvl4pPr>
            <a:lvl5pPr lvl="4" algn="r" rtl="0">
              <a:buNone/>
              <a:defRPr sz="1200">
                <a:solidFill>
                  <a:srgbClr val="002A41"/>
                </a:solidFill>
                <a:latin typeface="Inter"/>
                <a:ea typeface="Inter"/>
                <a:cs typeface="Inter"/>
                <a:sym typeface="Inter"/>
              </a:defRPr>
            </a:lvl5pPr>
            <a:lvl6pPr lvl="5" algn="r" rtl="0">
              <a:buNone/>
              <a:defRPr sz="1200">
                <a:solidFill>
                  <a:srgbClr val="002A41"/>
                </a:solidFill>
                <a:latin typeface="Inter"/>
                <a:ea typeface="Inter"/>
                <a:cs typeface="Inter"/>
                <a:sym typeface="Inter"/>
              </a:defRPr>
            </a:lvl6pPr>
            <a:lvl7pPr lvl="6" algn="r" rtl="0">
              <a:buNone/>
              <a:defRPr sz="1200">
                <a:solidFill>
                  <a:srgbClr val="002A41"/>
                </a:solidFill>
                <a:latin typeface="Inter"/>
                <a:ea typeface="Inter"/>
                <a:cs typeface="Inter"/>
                <a:sym typeface="Inter"/>
              </a:defRPr>
            </a:lvl7pPr>
            <a:lvl8pPr lvl="7" algn="r" rtl="0">
              <a:buNone/>
              <a:defRPr sz="1200">
                <a:solidFill>
                  <a:srgbClr val="002A41"/>
                </a:solidFill>
                <a:latin typeface="Inter"/>
                <a:ea typeface="Inter"/>
                <a:cs typeface="Inter"/>
                <a:sym typeface="Inter"/>
              </a:defRPr>
            </a:lvl8pPr>
            <a:lvl9pPr lvl="8" algn="r" rtl="0">
              <a:buNone/>
              <a:defRPr sz="1200">
                <a:solidFill>
                  <a:srgbClr val="002A41"/>
                </a:solidFill>
                <a:latin typeface="Inter"/>
                <a:ea typeface="Inter"/>
                <a:cs typeface="Inter"/>
                <a:sym typeface="Inter"/>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986796245"/>
      </p:ext>
    </p:extLst>
  </p:cSld>
  <p:clrMapOvr>
    <a:masterClrMapping/>
  </p:clrMapOvr>
  <p:extLst>
    <p:ext uri="{DCECCB84-F9BA-43D5-87BE-67443E8EF086}">
      <p15:sldGuideLst xmlns:p15="http://schemas.microsoft.com/office/powerpoint/2012/main">
        <p15:guide id="1" orient="horz" pos="771">
          <p15:clr>
            <a:srgbClr val="E46962"/>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1.04a - Heading, subheading and body + half-image + logo and tagline">
  <p:cSld name="1.04a - Heading, subheading and body + half-image + logo and tagline">
    <p:spTree>
      <p:nvGrpSpPr>
        <p:cNvPr id="1" name="Shape 223"/>
        <p:cNvGrpSpPr/>
        <p:nvPr/>
      </p:nvGrpSpPr>
      <p:grpSpPr>
        <a:xfrm>
          <a:off x="0" y="0"/>
          <a:ext cx="0" cy="0"/>
          <a:chOff x="0" y="0"/>
          <a:chExt cx="0" cy="0"/>
        </a:xfrm>
      </p:grpSpPr>
      <p:sp>
        <p:nvSpPr>
          <p:cNvPr id="224" name="Google Shape;224;p13"/>
          <p:cNvSpPr>
            <a:spLocks noGrp="1"/>
          </p:cNvSpPr>
          <p:nvPr>
            <p:ph type="pic" idx="2"/>
          </p:nvPr>
        </p:nvSpPr>
        <p:spPr>
          <a:xfrm>
            <a:off x="5812800" y="13067"/>
            <a:ext cx="6414000" cy="6244800"/>
          </a:xfrm>
          <a:prstGeom prst="rect">
            <a:avLst/>
          </a:prstGeom>
          <a:noFill/>
          <a:ln>
            <a:noFill/>
          </a:ln>
        </p:spPr>
      </p:sp>
      <p:sp>
        <p:nvSpPr>
          <p:cNvPr id="225" name="Google Shape;225;p13"/>
          <p:cNvSpPr txBox="1">
            <a:spLocks noGrp="1"/>
          </p:cNvSpPr>
          <p:nvPr>
            <p:ph type="body" idx="1"/>
          </p:nvPr>
        </p:nvSpPr>
        <p:spPr>
          <a:xfrm>
            <a:off x="600000" y="2400000"/>
            <a:ext cx="4641600" cy="2524800"/>
          </a:xfrm>
          <a:prstGeom prst="rect">
            <a:avLst/>
          </a:prstGeom>
        </p:spPr>
        <p:txBody>
          <a:bodyPr spcFirstLastPara="1" wrap="square" lIns="91425" tIns="91425" rIns="91425" bIns="91425" anchor="t" anchorCtr="0">
            <a:noAutofit/>
          </a:bodyPr>
          <a:lstStyle>
            <a:lvl1pPr marL="609585" lvl="0" indent="-406390" rtl="0">
              <a:lnSpc>
                <a:spcPct val="115000"/>
              </a:lnSpc>
              <a:spcBef>
                <a:spcPts val="0"/>
              </a:spcBef>
              <a:spcAft>
                <a:spcPts val="0"/>
              </a:spcAft>
              <a:buSzPts val="1200"/>
              <a:buChar char="●"/>
              <a:defRPr/>
            </a:lvl1pPr>
            <a:lvl2pPr marL="1219170" lvl="1" indent="-406390" rtl="0">
              <a:lnSpc>
                <a:spcPct val="115000"/>
              </a:lnSpc>
              <a:spcBef>
                <a:spcPts val="1067"/>
              </a:spcBef>
              <a:spcAft>
                <a:spcPts val="0"/>
              </a:spcAft>
              <a:buSzPts val="1200"/>
              <a:buChar char="○"/>
              <a:defRPr/>
            </a:lvl2pPr>
            <a:lvl3pPr marL="1828754" lvl="2" indent="-406390" rtl="0">
              <a:lnSpc>
                <a:spcPct val="115000"/>
              </a:lnSpc>
              <a:spcBef>
                <a:spcPts val="1067"/>
              </a:spcBef>
              <a:spcAft>
                <a:spcPts val="0"/>
              </a:spcAft>
              <a:buSzPts val="1200"/>
              <a:buChar char="■"/>
              <a:defRPr/>
            </a:lvl3pPr>
            <a:lvl4pPr marL="2438339" lvl="3" indent="-406390" rtl="0">
              <a:lnSpc>
                <a:spcPct val="115000"/>
              </a:lnSpc>
              <a:spcBef>
                <a:spcPts val="1067"/>
              </a:spcBef>
              <a:spcAft>
                <a:spcPts val="0"/>
              </a:spcAft>
              <a:buSzPts val="1200"/>
              <a:buChar char="●"/>
              <a:defRPr/>
            </a:lvl4pPr>
            <a:lvl5pPr marL="3047924" lvl="4" indent="-406390" rtl="0">
              <a:lnSpc>
                <a:spcPct val="115000"/>
              </a:lnSpc>
              <a:spcBef>
                <a:spcPts val="1067"/>
              </a:spcBef>
              <a:spcAft>
                <a:spcPts val="0"/>
              </a:spcAft>
              <a:buSzPts val="1200"/>
              <a:buChar char="○"/>
              <a:defRPr/>
            </a:lvl5pPr>
            <a:lvl6pPr marL="3657509" lvl="5" indent="-406390" rtl="0">
              <a:lnSpc>
                <a:spcPct val="115000"/>
              </a:lnSpc>
              <a:spcBef>
                <a:spcPts val="1067"/>
              </a:spcBef>
              <a:spcAft>
                <a:spcPts val="0"/>
              </a:spcAft>
              <a:buSzPts val="1200"/>
              <a:buChar char="■"/>
              <a:defRPr/>
            </a:lvl6pPr>
            <a:lvl7pPr marL="4267093" lvl="6" indent="-406390" rtl="0">
              <a:lnSpc>
                <a:spcPct val="115000"/>
              </a:lnSpc>
              <a:spcBef>
                <a:spcPts val="1067"/>
              </a:spcBef>
              <a:spcAft>
                <a:spcPts val="0"/>
              </a:spcAft>
              <a:buSzPts val="1200"/>
              <a:buChar char="●"/>
              <a:defRPr/>
            </a:lvl7pPr>
            <a:lvl8pPr marL="4876678" lvl="7" indent="-406390" rtl="0">
              <a:lnSpc>
                <a:spcPct val="115000"/>
              </a:lnSpc>
              <a:spcBef>
                <a:spcPts val="1067"/>
              </a:spcBef>
              <a:spcAft>
                <a:spcPts val="0"/>
              </a:spcAft>
              <a:buSzPts val="1200"/>
              <a:buChar char="○"/>
              <a:defRPr/>
            </a:lvl8pPr>
            <a:lvl9pPr marL="5486263" lvl="8" indent="-406390" rtl="0">
              <a:lnSpc>
                <a:spcPct val="115000"/>
              </a:lnSpc>
              <a:spcBef>
                <a:spcPts val="1067"/>
              </a:spcBef>
              <a:spcAft>
                <a:spcPts val="1067"/>
              </a:spcAft>
              <a:buSzPts val="1200"/>
              <a:buChar char="■"/>
              <a:defRPr/>
            </a:lvl9pPr>
          </a:lstStyle>
          <a:p>
            <a:endParaRPr/>
          </a:p>
        </p:txBody>
      </p:sp>
      <p:pic>
        <p:nvPicPr>
          <p:cNvPr id="226" name="Google Shape;226;p13"/>
          <p:cNvPicPr preferRelativeResize="0"/>
          <p:nvPr/>
        </p:nvPicPr>
        <p:blipFill>
          <a:blip r:embed="rId2">
            <a:alphaModFix/>
          </a:blip>
          <a:stretch>
            <a:fillRect/>
          </a:stretch>
        </p:blipFill>
        <p:spPr>
          <a:xfrm>
            <a:off x="296400" y="6426222"/>
            <a:ext cx="750435" cy="270833"/>
          </a:xfrm>
          <a:prstGeom prst="rect">
            <a:avLst/>
          </a:prstGeom>
          <a:noFill/>
          <a:ln>
            <a:noFill/>
          </a:ln>
        </p:spPr>
      </p:pic>
      <p:sp>
        <p:nvSpPr>
          <p:cNvPr id="227" name="Google Shape;227;p13"/>
          <p:cNvSpPr txBox="1">
            <a:spLocks noGrp="1"/>
          </p:cNvSpPr>
          <p:nvPr>
            <p:ph type="title"/>
          </p:nvPr>
        </p:nvSpPr>
        <p:spPr>
          <a:xfrm>
            <a:off x="600000" y="329600"/>
            <a:ext cx="4770400" cy="408000"/>
          </a:xfrm>
          <a:prstGeom prst="rect">
            <a:avLst/>
          </a:prstGeom>
        </p:spPr>
        <p:txBody>
          <a:bodyPr spcFirstLastPara="1" wrap="square" lIns="0" tIns="0" rIns="0" bIns="0" anchor="t" anchorCtr="0">
            <a:noAutofit/>
          </a:bodyPr>
          <a:lstStyle>
            <a:lvl1pPr lvl="0" rtl="0">
              <a:lnSpc>
                <a:spcPct val="90000"/>
              </a:lnSpc>
              <a:spcBef>
                <a:spcPts val="0"/>
              </a:spcBef>
              <a:spcAft>
                <a:spcPts val="0"/>
              </a:spcAft>
              <a:buSzPts val="2000"/>
              <a:buFont typeface="Inter"/>
              <a:buNone/>
              <a:defRPr sz="2667" b="1">
                <a:latin typeface="Inter"/>
                <a:ea typeface="Inter"/>
                <a:cs typeface="Inter"/>
                <a:sym typeface="Inter"/>
              </a:defRPr>
            </a:lvl1pPr>
            <a:lvl2pPr lvl="1" rtl="0">
              <a:spcBef>
                <a:spcPts val="0"/>
              </a:spcBef>
              <a:spcAft>
                <a:spcPts val="0"/>
              </a:spcAft>
              <a:buSzPts val="2600"/>
              <a:buFont typeface="Inter ExtraBold"/>
              <a:buNone/>
              <a:defRPr>
                <a:latin typeface="Inter ExtraBold"/>
                <a:ea typeface="Inter ExtraBold"/>
                <a:cs typeface="Inter ExtraBold"/>
                <a:sym typeface="Inter ExtraBold"/>
              </a:defRPr>
            </a:lvl2pPr>
            <a:lvl3pPr lvl="2" rtl="0">
              <a:spcBef>
                <a:spcPts val="0"/>
              </a:spcBef>
              <a:spcAft>
                <a:spcPts val="0"/>
              </a:spcAft>
              <a:buSzPts val="2600"/>
              <a:buFont typeface="Inter ExtraBold"/>
              <a:buNone/>
              <a:defRPr>
                <a:latin typeface="Inter ExtraBold"/>
                <a:ea typeface="Inter ExtraBold"/>
                <a:cs typeface="Inter ExtraBold"/>
                <a:sym typeface="Inter ExtraBold"/>
              </a:defRPr>
            </a:lvl3pPr>
            <a:lvl4pPr lvl="3" rtl="0">
              <a:spcBef>
                <a:spcPts val="0"/>
              </a:spcBef>
              <a:spcAft>
                <a:spcPts val="0"/>
              </a:spcAft>
              <a:buSzPts val="2600"/>
              <a:buFont typeface="Inter ExtraBold"/>
              <a:buNone/>
              <a:defRPr>
                <a:latin typeface="Inter ExtraBold"/>
                <a:ea typeface="Inter ExtraBold"/>
                <a:cs typeface="Inter ExtraBold"/>
                <a:sym typeface="Inter ExtraBold"/>
              </a:defRPr>
            </a:lvl4pPr>
            <a:lvl5pPr lvl="4" rtl="0">
              <a:spcBef>
                <a:spcPts val="0"/>
              </a:spcBef>
              <a:spcAft>
                <a:spcPts val="0"/>
              </a:spcAft>
              <a:buSzPts val="2600"/>
              <a:buFont typeface="Inter ExtraBold"/>
              <a:buNone/>
              <a:defRPr>
                <a:latin typeface="Inter ExtraBold"/>
                <a:ea typeface="Inter ExtraBold"/>
                <a:cs typeface="Inter ExtraBold"/>
                <a:sym typeface="Inter ExtraBold"/>
              </a:defRPr>
            </a:lvl5pPr>
            <a:lvl6pPr lvl="5" rtl="0">
              <a:spcBef>
                <a:spcPts val="0"/>
              </a:spcBef>
              <a:spcAft>
                <a:spcPts val="0"/>
              </a:spcAft>
              <a:buSzPts val="2600"/>
              <a:buFont typeface="Inter ExtraBold"/>
              <a:buNone/>
              <a:defRPr>
                <a:latin typeface="Inter ExtraBold"/>
                <a:ea typeface="Inter ExtraBold"/>
                <a:cs typeface="Inter ExtraBold"/>
                <a:sym typeface="Inter ExtraBold"/>
              </a:defRPr>
            </a:lvl6pPr>
            <a:lvl7pPr lvl="6" rtl="0">
              <a:spcBef>
                <a:spcPts val="0"/>
              </a:spcBef>
              <a:spcAft>
                <a:spcPts val="0"/>
              </a:spcAft>
              <a:buSzPts val="2600"/>
              <a:buFont typeface="Inter ExtraBold"/>
              <a:buNone/>
              <a:defRPr>
                <a:latin typeface="Inter ExtraBold"/>
                <a:ea typeface="Inter ExtraBold"/>
                <a:cs typeface="Inter ExtraBold"/>
                <a:sym typeface="Inter ExtraBold"/>
              </a:defRPr>
            </a:lvl7pPr>
            <a:lvl8pPr lvl="7" rtl="0">
              <a:spcBef>
                <a:spcPts val="0"/>
              </a:spcBef>
              <a:spcAft>
                <a:spcPts val="0"/>
              </a:spcAft>
              <a:buSzPts val="2600"/>
              <a:buFont typeface="Inter ExtraBold"/>
              <a:buNone/>
              <a:defRPr>
                <a:latin typeface="Inter ExtraBold"/>
                <a:ea typeface="Inter ExtraBold"/>
                <a:cs typeface="Inter ExtraBold"/>
                <a:sym typeface="Inter ExtraBold"/>
              </a:defRPr>
            </a:lvl8pPr>
            <a:lvl9pPr lvl="8" rtl="0">
              <a:spcBef>
                <a:spcPts val="0"/>
              </a:spcBef>
              <a:spcAft>
                <a:spcPts val="0"/>
              </a:spcAft>
              <a:buSzPts val="2600"/>
              <a:buFont typeface="Inter ExtraBold"/>
              <a:buNone/>
              <a:defRPr>
                <a:latin typeface="Inter ExtraBold"/>
                <a:ea typeface="Inter ExtraBold"/>
                <a:cs typeface="Inter ExtraBold"/>
                <a:sym typeface="Inter ExtraBold"/>
              </a:defRPr>
            </a:lvl9pPr>
          </a:lstStyle>
          <a:p>
            <a:endParaRPr/>
          </a:p>
        </p:txBody>
      </p:sp>
      <p:sp>
        <p:nvSpPr>
          <p:cNvPr id="228" name="Google Shape;228;p13"/>
          <p:cNvSpPr txBox="1">
            <a:spLocks noGrp="1"/>
          </p:cNvSpPr>
          <p:nvPr>
            <p:ph type="subTitle" idx="3"/>
          </p:nvPr>
        </p:nvSpPr>
        <p:spPr>
          <a:xfrm>
            <a:off x="600000" y="737600"/>
            <a:ext cx="4615600" cy="296800"/>
          </a:xfrm>
          <a:prstGeom prst="rect">
            <a:avLst/>
          </a:prstGeom>
        </p:spPr>
        <p:txBody>
          <a:bodyPr spcFirstLastPara="1" wrap="square" lIns="0" tIns="0" rIns="0" bIns="0" anchor="t" anchorCtr="0">
            <a:noAutofit/>
          </a:bodyPr>
          <a:lstStyle>
            <a:lvl1pPr lvl="0" rtl="0">
              <a:lnSpc>
                <a:spcPct val="90000"/>
              </a:lnSpc>
              <a:spcBef>
                <a:spcPts val="0"/>
              </a:spcBef>
              <a:spcAft>
                <a:spcPts val="0"/>
              </a:spcAft>
              <a:buSzPts val="1200"/>
              <a:buFont typeface="Inter Medium"/>
              <a:buNone/>
              <a:defRPr sz="1600">
                <a:latin typeface="Inter Medium"/>
                <a:ea typeface="Inter Medium"/>
                <a:cs typeface="Inter Medium"/>
                <a:sym typeface="Inter Medium"/>
              </a:defRPr>
            </a:lvl1pPr>
            <a:lvl2pPr lvl="1" rtl="0">
              <a:lnSpc>
                <a:spcPct val="90000"/>
              </a:lnSpc>
              <a:spcBef>
                <a:spcPts val="0"/>
              </a:spcBef>
              <a:spcAft>
                <a:spcPts val="0"/>
              </a:spcAft>
              <a:buSzPts val="1700"/>
              <a:buFont typeface="Inter Medium"/>
              <a:buNone/>
              <a:defRPr>
                <a:latin typeface="Inter Medium"/>
                <a:ea typeface="Inter Medium"/>
                <a:cs typeface="Inter Medium"/>
                <a:sym typeface="Inter Medium"/>
              </a:defRPr>
            </a:lvl2pPr>
            <a:lvl3pPr lvl="2" rtl="0">
              <a:lnSpc>
                <a:spcPct val="90000"/>
              </a:lnSpc>
              <a:spcBef>
                <a:spcPts val="0"/>
              </a:spcBef>
              <a:spcAft>
                <a:spcPts val="0"/>
              </a:spcAft>
              <a:buSzPts val="1700"/>
              <a:buFont typeface="Inter Medium"/>
              <a:buNone/>
              <a:defRPr>
                <a:latin typeface="Inter Medium"/>
                <a:ea typeface="Inter Medium"/>
                <a:cs typeface="Inter Medium"/>
                <a:sym typeface="Inter Medium"/>
              </a:defRPr>
            </a:lvl3pPr>
            <a:lvl4pPr lvl="3" rtl="0">
              <a:lnSpc>
                <a:spcPct val="90000"/>
              </a:lnSpc>
              <a:spcBef>
                <a:spcPts val="0"/>
              </a:spcBef>
              <a:spcAft>
                <a:spcPts val="0"/>
              </a:spcAft>
              <a:buSzPts val="1700"/>
              <a:buFont typeface="Inter Medium"/>
              <a:buNone/>
              <a:defRPr>
                <a:latin typeface="Inter Medium"/>
                <a:ea typeface="Inter Medium"/>
                <a:cs typeface="Inter Medium"/>
                <a:sym typeface="Inter Medium"/>
              </a:defRPr>
            </a:lvl4pPr>
            <a:lvl5pPr lvl="4" rtl="0">
              <a:lnSpc>
                <a:spcPct val="90000"/>
              </a:lnSpc>
              <a:spcBef>
                <a:spcPts val="0"/>
              </a:spcBef>
              <a:spcAft>
                <a:spcPts val="0"/>
              </a:spcAft>
              <a:buSzPts val="1700"/>
              <a:buFont typeface="Inter Medium"/>
              <a:buNone/>
              <a:defRPr>
                <a:latin typeface="Inter Medium"/>
                <a:ea typeface="Inter Medium"/>
                <a:cs typeface="Inter Medium"/>
                <a:sym typeface="Inter Medium"/>
              </a:defRPr>
            </a:lvl5pPr>
            <a:lvl6pPr lvl="5" rtl="0">
              <a:lnSpc>
                <a:spcPct val="90000"/>
              </a:lnSpc>
              <a:spcBef>
                <a:spcPts val="0"/>
              </a:spcBef>
              <a:spcAft>
                <a:spcPts val="0"/>
              </a:spcAft>
              <a:buSzPts val="1700"/>
              <a:buFont typeface="Inter Medium"/>
              <a:buNone/>
              <a:defRPr>
                <a:latin typeface="Inter Medium"/>
                <a:ea typeface="Inter Medium"/>
                <a:cs typeface="Inter Medium"/>
                <a:sym typeface="Inter Medium"/>
              </a:defRPr>
            </a:lvl6pPr>
            <a:lvl7pPr lvl="6" rtl="0">
              <a:lnSpc>
                <a:spcPct val="90000"/>
              </a:lnSpc>
              <a:spcBef>
                <a:spcPts val="0"/>
              </a:spcBef>
              <a:spcAft>
                <a:spcPts val="0"/>
              </a:spcAft>
              <a:buSzPts val="1700"/>
              <a:buFont typeface="Inter Medium"/>
              <a:buNone/>
              <a:defRPr>
                <a:latin typeface="Inter Medium"/>
                <a:ea typeface="Inter Medium"/>
                <a:cs typeface="Inter Medium"/>
                <a:sym typeface="Inter Medium"/>
              </a:defRPr>
            </a:lvl7pPr>
            <a:lvl8pPr lvl="7" rtl="0">
              <a:lnSpc>
                <a:spcPct val="90000"/>
              </a:lnSpc>
              <a:spcBef>
                <a:spcPts val="0"/>
              </a:spcBef>
              <a:spcAft>
                <a:spcPts val="0"/>
              </a:spcAft>
              <a:buSzPts val="1700"/>
              <a:buFont typeface="Inter Medium"/>
              <a:buNone/>
              <a:defRPr>
                <a:latin typeface="Inter Medium"/>
                <a:ea typeface="Inter Medium"/>
                <a:cs typeface="Inter Medium"/>
                <a:sym typeface="Inter Medium"/>
              </a:defRPr>
            </a:lvl8pPr>
            <a:lvl9pPr lvl="8" rtl="0">
              <a:lnSpc>
                <a:spcPct val="90000"/>
              </a:lnSpc>
              <a:spcBef>
                <a:spcPts val="0"/>
              </a:spcBef>
              <a:spcAft>
                <a:spcPts val="0"/>
              </a:spcAft>
              <a:buSzPts val="1700"/>
              <a:buFont typeface="Inter Medium"/>
              <a:buNone/>
              <a:defRPr>
                <a:latin typeface="Inter Medium"/>
                <a:ea typeface="Inter Medium"/>
                <a:cs typeface="Inter Medium"/>
                <a:sym typeface="Inter Medium"/>
              </a:defRPr>
            </a:lvl9pPr>
          </a:lstStyle>
          <a:p>
            <a:endParaRPr/>
          </a:p>
        </p:txBody>
      </p:sp>
      <p:sp>
        <p:nvSpPr>
          <p:cNvPr id="229" name="Google Shape;229;p13"/>
          <p:cNvSpPr txBox="1"/>
          <p:nvPr/>
        </p:nvSpPr>
        <p:spPr>
          <a:xfrm>
            <a:off x="8664800" y="6492644"/>
            <a:ext cx="3230800" cy="138000"/>
          </a:xfrm>
          <a:prstGeom prst="rect">
            <a:avLst/>
          </a:prstGeom>
          <a:no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Clr>
                <a:srgbClr val="7F7F7F"/>
              </a:buClr>
              <a:buSzPts val="2900"/>
              <a:buFont typeface="Arial"/>
              <a:buNone/>
            </a:pPr>
            <a:r>
              <a:rPr lang="en-GB" sz="1067">
                <a:solidFill>
                  <a:srgbClr val="1E5E82"/>
                </a:solidFill>
                <a:latin typeface="Inter SemiBold"/>
                <a:ea typeface="Inter SemiBold"/>
                <a:cs typeface="Inter SemiBold"/>
                <a:sym typeface="Inter SemiBold"/>
              </a:rPr>
              <a:t>Changing how the world works for the </a:t>
            </a:r>
            <a:r>
              <a:rPr lang="en-GB" sz="1067">
                <a:solidFill>
                  <a:srgbClr val="D86E89"/>
                </a:solidFill>
                <a:latin typeface="Inter SemiBold"/>
                <a:ea typeface="Inter SemiBold"/>
                <a:cs typeface="Inter SemiBold"/>
                <a:sym typeface="Inter SemiBold"/>
              </a:rPr>
              <a:t>better.</a:t>
            </a:r>
            <a:endParaRPr sz="1067">
              <a:solidFill>
                <a:srgbClr val="D86E89"/>
              </a:solidFill>
              <a:latin typeface="Inter SemiBold"/>
              <a:ea typeface="Inter SemiBold"/>
              <a:cs typeface="Inter SemiBold"/>
              <a:sym typeface="Inter SemiBold"/>
            </a:endParaRPr>
          </a:p>
        </p:txBody>
      </p:sp>
      <p:sp>
        <p:nvSpPr>
          <p:cNvPr id="230" name="Google Shape;230;p13"/>
          <p:cNvSpPr txBox="1">
            <a:spLocks noGrp="1"/>
          </p:cNvSpPr>
          <p:nvPr>
            <p:ph type="sldNum" idx="12"/>
          </p:nvPr>
        </p:nvSpPr>
        <p:spPr>
          <a:xfrm>
            <a:off x="3" y="6333133"/>
            <a:ext cx="600000" cy="524800"/>
          </a:xfrm>
          <a:prstGeom prst="rect">
            <a:avLst/>
          </a:prstGeom>
        </p:spPr>
        <p:txBody>
          <a:bodyPr spcFirstLastPara="1" wrap="square" lIns="91425" tIns="91425" rIns="91425" bIns="91425" anchor="ctr" anchorCtr="0">
            <a:noAutofit/>
          </a:bodyPr>
          <a:lstStyle>
            <a:lvl1pPr lvl="0" algn="r" rtl="0">
              <a:buNone/>
              <a:defRPr sz="1200">
                <a:solidFill>
                  <a:srgbClr val="002A41"/>
                </a:solidFill>
                <a:latin typeface="Inter"/>
                <a:ea typeface="Inter"/>
                <a:cs typeface="Inter"/>
                <a:sym typeface="Inter"/>
              </a:defRPr>
            </a:lvl1pPr>
            <a:lvl2pPr lvl="1" algn="r" rtl="0">
              <a:buNone/>
              <a:defRPr sz="1200">
                <a:solidFill>
                  <a:srgbClr val="002A41"/>
                </a:solidFill>
                <a:latin typeface="Inter"/>
                <a:ea typeface="Inter"/>
                <a:cs typeface="Inter"/>
                <a:sym typeface="Inter"/>
              </a:defRPr>
            </a:lvl2pPr>
            <a:lvl3pPr lvl="2" algn="r" rtl="0">
              <a:buNone/>
              <a:defRPr sz="1200">
                <a:solidFill>
                  <a:srgbClr val="002A41"/>
                </a:solidFill>
                <a:latin typeface="Inter"/>
                <a:ea typeface="Inter"/>
                <a:cs typeface="Inter"/>
                <a:sym typeface="Inter"/>
              </a:defRPr>
            </a:lvl3pPr>
            <a:lvl4pPr lvl="3" algn="r" rtl="0">
              <a:buNone/>
              <a:defRPr sz="1200">
                <a:solidFill>
                  <a:srgbClr val="002A41"/>
                </a:solidFill>
                <a:latin typeface="Inter"/>
                <a:ea typeface="Inter"/>
                <a:cs typeface="Inter"/>
                <a:sym typeface="Inter"/>
              </a:defRPr>
            </a:lvl4pPr>
            <a:lvl5pPr lvl="4" algn="r" rtl="0">
              <a:buNone/>
              <a:defRPr sz="1200">
                <a:solidFill>
                  <a:srgbClr val="002A41"/>
                </a:solidFill>
                <a:latin typeface="Inter"/>
                <a:ea typeface="Inter"/>
                <a:cs typeface="Inter"/>
                <a:sym typeface="Inter"/>
              </a:defRPr>
            </a:lvl5pPr>
            <a:lvl6pPr lvl="5" algn="r" rtl="0">
              <a:buNone/>
              <a:defRPr sz="1200">
                <a:solidFill>
                  <a:srgbClr val="002A41"/>
                </a:solidFill>
                <a:latin typeface="Inter"/>
                <a:ea typeface="Inter"/>
                <a:cs typeface="Inter"/>
                <a:sym typeface="Inter"/>
              </a:defRPr>
            </a:lvl6pPr>
            <a:lvl7pPr lvl="6" algn="r" rtl="0">
              <a:buNone/>
              <a:defRPr sz="1200">
                <a:solidFill>
                  <a:srgbClr val="002A41"/>
                </a:solidFill>
                <a:latin typeface="Inter"/>
                <a:ea typeface="Inter"/>
                <a:cs typeface="Inter"/>
                <a:sym typeface="Inter"/>
              </a:defRPr>
            </a:lvl7pPr>
            <a:lvl8pPr lvl="7" algn="r" rtl="0">
              <a:buNone/>
              <a:defRPr sz="1200">
                <a:solidFill>
                  <a:srgbClr val="002A41"/>
                </a:solidFill>
                <a:latin typeface="Inter"/>
                <a:ea typeface="Inter"/>
                <a:cs typeface="Inter"/>
                <a:sym typeface="Inter"/>
              </a:defRPr>
            </a:lvl8pPr>
            <a:lvl9pPr lvl="8" algn="r" rtl="0">
              <a:buNone/>
              <a:defRPr sz="1200">
                <a:solidFill>
                  <a:srgbClr val="002A41"/>
                </a:solidFill>
                <a:latin typeface="Inter"/>
                <a:ea typeface="Inter"/>
                <a:cs typeface="Inter"/>
                <a:sym typeface="Inter"/>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675989879"/>
      </p:ext>
    </p:extLst>
  </p:cSld>
  <p:clrMapOvr>
    <a:masterClrMapping/>
  </p:clrMapOvr>
  <p:extLst>
    <p:ext uri="{DCECCB84-F9BA-43D5-87BE-67443E8EF086}">
      <p15:sldGuideLst xmlns:p15="http://schemas.microsoft.com/office/powerpoint/2012/main">
        <p15:guide id="1" orient="horz" pos="771">
          <p15:clr>
            <a:srgbClr val="E46962"/>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1.04b - Heading (2 rows), subheading and body + half-image + logo and tagline">
  <p:cSld name="1.04b - Heading (2 rows), subheading and body + half-image + logo and tagline">
    <p:spTree>
      <p:nvGrpSpPr>
        <p:cNvPr id="1" name="Shape 231"/>
        <p:cNvGrpSpPr/>
        <p:nvPr/>
      </p:nvGrpSpPr>
      <p:grpSpPr>
        <a:xfrm>
          <a:off x="0" y="0"/>
          <a:ext cx="0" cy="0"/>
          <a:chOff x="0" y="0"/>
          <a:chExt cx="0" cy="0"/>
        </a:xfrm>
      </p:grpSpPr>
      <p:sp>
        <p:nvSpPr>
          <p:cNvPr id="232" name="Google Shape;232;p14"/>
          <p:cNvSpPr txBox="1">
            <a:spLocks noGrp="1"/>
          </p:cNvSpPr>
          <p:nvPr>
            <p:ph type="body" idx="1"/>
          </p:nvPr>
        </p:nvSpPr>
        <p:spPr>
          <a:xfrm>
            <a:off x="600000" y="2400000"/>
            <a:ext cx="4641600" cy="2524800"/>
          </a:xfrm>
          <a:prstGeom prst="rect">
            <a:avLst/>
          </a:prstGeom>
        </p:spPr>
        <p:txBody>
          <a:bodyPr spcFirstLastPara="1" wrap="square" lIns="91425" tIns="91425" rIns="91425" bIns="91425" anchor="t" anchorCtr="0">
            <a:noAutofit/>
          </a:bodyPr>
          <a:lstStyle>
            <a:lvl1pPr marL="609585" lvl="0" indent="-406390" rtl="0">
              <a:lnSpc>
                <a:spcPct val="115000"/>
              </a:lnSpc>
              <a:spcBef>
                <a:spcPts val="0"/>
              </a:spcBef>
              <a:spcAft>
                <a:spcPts val="0"/>
              </a:spcAft>
              <a:buSzPts val="1200"/>
              <a:buChar char="●"/>
              <a:defRPr/>
            </a:lvl1pPr>
            <a:lvl2pPr marL="1219170" lvl="1" indent="-406390" rtl="0">
              <a:lnSpc>
                <a:spcPct val="115000"/>
              </a:lnSpc>
              <a:spcBef>
                <a:spcPts val="1067"/>
              </a:spcBef>
              <a:spcAft>
                <a:spcPts val="0"/>
              </a:spcAft>
              <a:buSzPts val="1200"/>
              <a:buChar char="○"/>
              <a:defRPr/>
            </a:lvl2pPr>
            <a:lvl3pPr marL="1828754" lvl="2" indent="-406390" rtl="0">
              <a:lnSpc>
                <a:spcPct val="115000"/>
              </a:lnSpc>
              <a:spcBef>
                <a:spcPts val="1067"/>
              </a:spcBef>
              <a:spcAft>
                <a:spcPts val="0"/>
              </a:spcAft>
              <a:buSzPts val="1200"/>
              <a:buChar char="■"/>
              <a:defRPr/>
            </a:lvl3pPr>
            <a:lvl4pPr marL="2438339" lvl="3" indent="-406390" rtl="0">
              <a:lnSpc>
                <a:spcPct val="115000"/>
              </a:lnSpc>
              <a:spcBef>
                <a:spcPts val="1067"/>
              </a:spcBef>
              <a:spcAft>
                <a:spcPts val="0"/>
              </a:spcAft>
              <a:buSzPts val="1200"/>
              <a:buChar char="●"/>
              <a:defRPr/>
            </a:lvl4pPr>
            <a:lvl5pPr marL="3047924" lvl="4" indent="-406390" rtl="0">
              <a:lnSpc>
                <a:spcPct val="115000"/>
              </a:lnSpc>
              <a:spcBef>
                <a:spcPts val="1067"/>
              </a:spcBef>
              <a:spcAft>
                <a:spcPts val="0"/>
              </a:spcAft>
              <a:buSzPts val="1200"/>
              <a:buChar char="○"/>
              <a:defRPr/>
            </a:lvl5pPr>
            <a:lvl6pPr marL="3657509" lvl="5" indent="-406390" rtl="0">
              <a:lnSpc>
                <a:spcPct val="115000"/>
              </a:lnSpc>
              <a:spcBef>
                <a:spcPts val="1067"/>
              </a:spcBef>
              <a:spcAft>
                <a:spcPts val="0"/>
              </a:spcAft>
              <a:buSzPts val="1200"/>
              <a:buChar char="■"/>
              <a:defRPr/>
            </a:lvl6pPr>
            <a:lvl7pPr marL="4267093" lvl="6" indent="-406390" rtl="0">
              <a:lnSpc>
                <a:spcPct val="115000"/>
              </a:lnSpc>
              <a:spcBef>
                <a:spcPts val="1067"/>
              </a:spcBef>
              <a:spcAft>
                <a:spcPts val="0"/>
              </a:spcAft>
              <a:buSzPts val="1200"/>
              <a:buChar char="●"/>
              <a:defRPr/>
            </a:lvl7pPr>
            <a:lvl8pPr marL="4876678" lvl="7" indent="-406390" rtl="0">
              <a:lnSpc>
                <a:spcPct val="115000"/>
              </a:lnSpc>
              <a:spcBef>
                <a:spcPts val="1067"/>
              </a:spcBef>
              <a:spcAft>
                <a:spcPts val="0"/>
              </a:spcAft>
              <a:buSzPts val="1200"/>
              <a:buChar char="○"/>
              <a:defRPr/>
            </a:lvl8pPr>
            <a:lvl9pPr marL="5486263" lvl="8" indent="-406390" rtl="0">
              <a:lnSpc>
                <a:spcPct val="115000"/>
              </a:lnSpc>
              <a:spcBef>
                <a:spcPts val="1067"/>
              </a:spcBef>
              <a:spcAft>
                <a:spcPts val="1067"/>
              </a:spcAft>
              <a:buSzPts val="1200"/>
              <a:buChar char="■"/>
              <a:defRPr/>
            </a:lvl9pPr>
          </a:lstStyle>
          <a:p>
            <a:endParaRPr/>
          </a:p>
        </p:txBody>
      </p:sp>
      <p:sp>
        <p:nvSpPr>
          <p:cNvPr id="233" name="Google Shape;233;p14"/>
          <p:cNvSpPr>
            <a:spLocks noGrp="1"/>
          </p:cNvSpPr>
          <p:nvPr>
            <p:ph type="pic" idx="2"/>
          </p:nvPr>
        </p:nvSpPr>
        <p:spPr>
          <a:xfrm>
            <a:off x="5812800" y="13067"/>
            <a:ext cx="6414000" cy="6244800"/>
          </a:xfrm>
          <a:prstGeom prst="rect">
            <a:avLst/>
          </a:prstGeom>
          <a:noFill/>
          <a:ln>
            <a:noFill/>
          </a:ln>
        </p:spPr>
      </p:sp>
      <p:sp>
        <p:nvSpPr>
          <p:cNvPr id="234" name="Google Shape;234;p14"/>
          <p:cNvSpPr txBox="1">
            <a:spLocks noGrp="1"/>
          </p:cNvSpPr>
          <p:nvPr>
            <p:ph type="title"/>
          </p:nvPr>
        </p:nvSpPr>
        <p:spPr>
          <a:xfrm>
            <a:off x="600000" y="329600"/>
            <a:ext cx="4770400" cy="408000"/>
          </a:xfrm>
          <a:prstGeom prst="rect">
            <a:avLst/>
          </a:prstGeom>
        </p:spPr>
        <p:txBody>
          <a:bodyPr spcFirstLastPara="1" wrap="square" lIns="0" tIns="0" rIns="0" bIns="0" anchor="t" anchorCtr="0">
            <a:noAutofit/>
          </a:bodyPr>
          <a:lstStyle>
            <a:lvl1pPr lvl="0" rtl="0">
              <a:lnSpc>
                <a:spcPct val="90000"/>
              </a:lnSpc>
              <a:spcBef>
                <a:spcPts val="0"/>
              </a:spcBef>
              <a:spcAft>
                <a:spcPts val="0"/>
              </a:spcAft>
              <a:buSzPts val="2000"/>
              <a:buFont typeface="Inter"/>
              <a:buNone/>
              <a:defRPr sz="2667" b="1">
                <a:latin typeface="Inter"/>
                <a:ea typeface="Inter"/>
                <a:cs typeface="Inter"/>
                <a:sym typeface="Inter"/>
              </a:defRPr>
            </a:lvl1pPr>
            <a:lvl2pPr lvl="1" rtl="0">
              <a:spcBef>
                <a:spcPts val="0"/>
              </a:spcBef>
              <a:spcAft>
                <a:spcPts val="0"/>
              </a:spcAft>
              <a:buSzPts val="2600"/>
              <a:buFont typeface="Inter ExtraBold"/>
              <a:buNone/>
              <a:defRPr>
                <a:latin typeface="Inter ExtraBold"/>
                <a:ea typeface="Inter ExtraBold"/>
                <a:cs typeface="Inter ExtraBold"/>
                <a:sym typeface="Inter ExtraBold"/>
              </a:defRPr>
            </a:lvl2pPr>
            <a:lvl3pPr lvl="2" rtl="0">
              <a:spcBef>
                <a:spcPts val="0"/>
              </a:spcBef>
              <a:spcAft>
                <a:spcPts val="0"/>
              </a:spcAft>
              <a:buSzPts val="2600"/>
              <a:buFont typeface="Inter ExtraBold"/>
              <a:buNone/>
              <a:defRPr>
                <a:latin typeface="Inter ExtraBold"/>
                <a:ea typeface="Inter ExtraBold"/>
                <a:cs typeface="Inter ExtraBold"/>
                <a:sym typeface="Inter ExtraBold"/>
              </a:defRPr>
            </a:lvl3pPr>
            <a:lvl4pPr lvl="3" rtl="0">
              <a:spcBef>
                <a:spcPts val="0"/>
              </a:spcBef>
              <a:spcAft>
                <a:spcPts val="0"/>
              </a:spcAft>
              <a:buSzPts val="2600"/>
              <a:buFont typeface="Inter ExtraBold"/>
              <a:buNone/>
              <a:defRPr>
                <a:latin typeface="Inter ExtraBold"/>
                <a:ea typeface="Inter ExtraBold"/>
                <a:cs typeface="Inter ExtraBold"/>
                <a:sym typeface="Inter ExtraBold"/>
              </a:defRPr>
            </a:lvl4pPr>
            <a:lvl5pPr lvl="4" rtl="0">
              <a:spcBef>
                <a:spcPts val="0"/>
              </a:spcBef>
              <a:spcAft>
                <a:spcPts val="0"/>
              </a:spcAft>
              <a:buSzPts val="2600"/>
              <a:buFont typeface="Inter ExtraBold"/>
              <a:buNone/>
              <a:defRPr>
                <a:latin typeface="Inter ExtraBold"/>
                <a:ea typeface="Inter ExtraBold"/>
                <a:cs typeface="Inter ExtraBold"/>
                <a:sym typeface="Inter ExtraBold"/>
              </a:defRPr>
            </a:lvl5pPr>
            <a:lvl6pPr lvl="5" rtl="0">
              <a:spcBef>
                <a:spcPts val="0"/>
              </a:spcBef>
              <a:spcAft>
                <a:spcPts val="0"/>
              </a:spcAft>
              <a:buSzPts val="2600"/>
              <a:buFont typeface="Inter ExtraBold"/>
              <a:buNone/>
              <a:defRPr>
                <a:latin typeface="Inter ExtraBold"/>
                <a:ea typeface="Inter ExtraBold"/>
                <a:cs typeface="Inter ExtraBold"/>
                <a:sym typeface="Inter ExtraBold"/>
              </a:defRPr>
            </a:lvl6pPr>
            <a:lvl7pPr lvl="6" rtl="0">
              <a:spcBef>
                <a:spcPts val="0"/>
              </a:spcBef>
              <a:spcAft>
                <a:spcPts val="0"/>
              </a:spcAft>
              <a:buSzPts val="2600"/>
              <a:buFont typeface="Inter ExtraBold"/>
              <a:buNone/>
              <a:defRPr>
                <a:latin typeface="Inter ExtraBold"/>
                <a:ea typeface="Inter ExtraBold"/>
                <a:cs typeface="Inter ExtraBold"/>
                <a:sym typeface="Inter ExtraBold"/>
              </a:defRPr>
            </a:lvl7pPr>
            <a:lvl8pPr lvl="7" rtl="0">
              <a:spcBef>
                <a:spcPts val="0"/>
              </a:spcBef>
              <a:spcAft>
                <a:spcPts val="0"/>
              </a:spcAft>
              <a:buSzPts val="2600"/>
              <a:buFont typeface="Inter ExtraBold"/>
              <a:buNone/>
              <a:defRPr>
                <a:latin typeface="Inter ExtraBold"/>
                <a:ea typeface="Inter ExtraBold"/>
                <a:cs typeface="Inter ExtraBold"/>
                <a:sym typeface="Inter ExtraBold"/>
              </a:defRPr>
            </a:lvl8pPr>
            <a:lvl9pPr lvl="8" rtl="0">
              <a:spcBef>
                <a:spcPts val="0"/>
              </a:spcBef>
              <a:spcAft>
                <a:spcPts val="0"/>
              </a:spcAft>
              <a:buSzPts val="2600"/>
              <a:buFont typeface="Inter ExtraBold"/>
              <a:buNone/>
              <a:defRPr>
                <a:latin typeface="Inter ExtraBold"/>
                <a:ea typeface="Inter ExtraBold"/>
                <a:cs typeface="Inter ExtraBold"/>
                <a:sym typeface="Inter ExtraBold"/>
              </a:defRPr>
            </a:lvl9pPr>
          </a:lstStyle>
          <a:p>
            <a:endParaRPr/>
          </a:p>
        </p:txBody>
      </p:sp>
      <p:sp>
        <p:nvSpPr>
          <p:cNvPr id="235" name="Google Shape;235;p14"/>
          <p:cNvSpPr txBox="1">
            <a:spLocks noGrp="1"/>
          </p:cNvSpPr>
          <p:nvPr>
            <p:ph type="subTitle" idx="3"/>
          </p:nvPr>
        </p:nvSpPr>
        <p:spPr>
          <a:xfrm>
            <a:off x="600000" y="737600"/>
            <a:ext cx="4615600" cy="296800"/>
          </a:xfrm>
          <a:prstGeom prst="rect">
            <a:avLst/>
          </a:prstGeom>
        </p:spPr>
        <p:txBody>
          <a:bodyPr spcFirstLastPara="1" wrap="square" lIns="0" tIns="0" rIns="0" bIns="0" anchor="t" anchorCtr="0">
            <a:noAutofit/>
          </a:bodyPr>
          <a:lstStyle>
            <a:lvl1pPr lvl="0" rtl="0">
              <a:lnSpc>
                <a:spcPct val="90000"/>
              </a:lnSpc>
              <a:spcBef>
                <a:spcPts val="0"/>
              </a:spcBef>
              <a:spcAft>
                <a:spcPts val="0"/>
              </a:spcAft>
              <a:buSzPts val="1200"/>
              <a:buFont typeface="Inter Medium"/>
              <a:buNone/>
              <a:defRPr sz="1600">
                <a:latin typeface="Inter Medium"/>
                <a:ea typeface="Inter Medium"/>
                <a:cs typeface="Inter Medium"/>
                <a:sym typeface="Inter Medium"/>
              </a:defRPr>
            </a:lvl1pPr>
            <a:lvl2pPr lvl="1" rtl="0">
              <a:lnSpc>
                <a:spcPct val="90000"/>
              </a:lnSpc>
              <a:spcBef>
                <a:spcPts val="0"/>
              </a:spcBef>
              <a:spcAft>
                <a:spcPts val="0"/>
              </a:spcAft>
              <a:buSzPts val="1700"/>
              <a:buFont typeface="Inter Medium"/>
              <a:buNone/>
              <a:defRPr>
                <a:latin typeface="Inter Medium"/>
                <a:ea typeface="Inter Medium"/>
                <a:cs typeface="Inter Medium"/>
                <a:sym typeface="Inter Medium"/>
              </a:defRPr>
            </a:lvl2pPr>
            <a:lvl3pPr lvl="2" rtl="0">
              <a:lnSpc>
                <a:spcPct val="90000"/>
              </a:lnSpc>
              <a:spcBef>
                <a:spcPts val="0"/>
              </a:spcBef>
              <a:spcAft>
                <a:spcPts val="0"/>
              </a:spcAft>
              <a:buSzPts val="1700"/>
              <a:buFont typeface="Inter Medium"/>
              <a:buNone/>
              <a:defRPr>
                <a:latin typeface="Inter Medium"/>
                <a:ea typeface="Inter Medium"/>
                <a:cs typeface="Inter Medium"/>
                <a:sym typeface="Inter Medium"/>
              </a:defRPr>
            </a:lvl3pPr>
            <a:lvl4pPr lvl="3" rtl="0">
              <a:lnSpc>
                <a:spcPct val="90000"/>
              </a:lnSpc>
              <a:spcBef>
                <a:spcPts val="0"/>
              </a:spcBef>
              <a:spcAft>
                <a:spcPts val="0"/>
              </a:spcAft>
              <a:buSzPts val="1700"/>
              <a:buFont typeface="Inter Medium"/>
              <a:buNone/>
              <a:defRPr>
                <a:latin typeface="Inter Medium"/>
                <a:ea typeface="Inter Medium"/>
                <a:cs typeface="Inter Medium"/>
                <a:sym typeface="Inter Medium"/>
              </a:defRPr>
            </a:lvl4pPr>
            <a:lvl5pPr lvl="4" rtl="0">
              <a:lnSpc>
                <a:spcPct val="90000"/>
              </a:lnSpc>
              <a:spcBef>
                <a:spcPts val="0"/>
              </a:spcBef>
              <a:spcAft>
                <a:spcPts val="0"/>
              </a:spcAft>
              <a:buSzPts val="1700"/>
              <a:buFont typeface="Inter Medium"/>
              <a:buNone/>
              <a:defRPr>
                <a:latin typeface="Inter Medium"/>
                <a:ea typeface="Inter Medium"/>
                <a:cs typeface="Inter Medium"/>
                <a:sym typeface="Inter Medium"/>
              </a:defRPr>
            </a:lvl5pPr>
            <a:lvl6pPr lvl="5" rtl="0">
              <a:lnSpc>
                <a:spcPct val="90000"/>
              </a:lnSpc>
              <a:spcBef>
                <a:spcPts val="0"/>
              </a:spcBef>
              <a:spcAft>
                <a:spcPts val="0"/>
              </a:spcAft>
              <a:buSzPts val="1700"/>
              <a:buFont typeface="Inter Medium"/>
              <a:buNone/>
              <a:defRPr>
                <a:latin typeface="Inter Medium"/>
                <a:ea typeface="Inter Medium"/>
                <a:cs typeface="Inter Medium"/>
                <a:sym typeface="Inter Medium"/>
              </a:defRPr>
            </a:lvl6pPr>
            <a:lvl7pPr lvl="6" rtl="0">
              <a:lnSpc>
                <a:spcPct val="90000"/>
              </a:lnSpc>
              <a:spcBef>
                <a:spcPts val="0"/>
              </a:spcBef>
              <a:spcAft>
                <a:spcPts val="0"/>
              </a:spcAft>
              <a:buSzPts val="1700"/>
              <a:buFont typeface="Inter Medium"/>
              <a:buNone/>
              <a:defRPr>
                <a:latin typeface="Inter Medium"/>
                <a:ea typeface="Inter Medium"/>
                <a:cs typeface="Inter Medium"/>
                <a:sym typeface="Inter Medium"/>
              </a:defRPr>
            </a:lvl7pPr>
            <a:lvl8pPr lvl="7" rtl="0">
              <a:lnSpc>
                <a:spcPct val="90000"/>
              </a:lnSpc>
              <a:spcBef>
                <a:spcPts val="0"/>
              </a:spcBef>
              <a:spcAft>
                <a:spcPts val="0"/>
              </a:spcAft>
              <a:buSzPts val="1700"/>
              <a:buFont typeface="Inter Medium"/>
              <a:buNone/>
              <a:defRPr>
                <a:latin typeface="Inter Medium"/>
                <a:ea typeface="Inter Medium"/>
                <a:cs typeface="Inter Medium"/>
                <a:sym typeface="Inter Medium"/>
              </a:defRPr>
            </a:lvl8pPr>
            <a:lvl9pPr lvl="8" rtl="0">
              <a:lnSpc>
                <a:spcPct val="90000"/>
              </a:lnSpc>
              <a:spcBef>
                <a:spcPts val="0"/>
              </a:spcBef>
              <a:spcAft>
                <a:spcPts val="0"/>
              </a:spcAft>
              <a:buSzPts val="1700"/>
              <a:buFont typeface="Inter Medium"/>
              <a:buNone/>
              <a:defRPr>
                <a:latin typeface="Inter Medium"/>
                <a:ea typeface="Inter Medium"/>
                <a:cs typeface="Inter Medium"/>
                <a:sym typeface="Inter Medium"/>
              </a:defRPr>
            </a:lvl9pPr>
          </a:lstStyle>
          <a:p>
            <a:endParaRPr/>
          </a:p>
        </p:txBody>
      </p:sp>
      <p:pic>
        <p:nvPicPr>
          <p:cNvPr id="236" name="Google Shape;236;p14"/>
          <p:cNvPicPr preferRelativeResize="0"/>
          <p:nvPr/>
        </p:nvPicPr>
        <p:blipFill>
          <a:blip r:embed="rId2">
            <a:alphaModFix/>
          </a:blip>
          <a:stretch>
            <a:fillRect/>
          </a:stretch>
        </p:blipFill>
        <p:spPr>
          <a:xfrm>
            <a:off x="296400" y="6426222"/>
            <a:ext cx="750435" cy="270833"/>
          </a:xfrm>
          <a:prstGeom prst="rect">
            <a:avLst/>
          </a:prstGeom>
          <a:noFill/>
          <a:ln>
            <a:noFill/>
          </a:ln>
        </p:spPr>
      </p:pic>
      <p:sp>
        <p:nvSpPr>
          <p:cNvPr id="237" name="Google Shape;237;p14"/>
          <p:cNvSpPr txBox="1"/>
          <p:nvPr/>
        </p:nvSpPr>
        <p:spPr>
          <a:xfrm>
            <a:off x="8664800" y="6492644"/>
            <a:ext cx="3230800" cy="138000"/>
          </a:xfrm>
          <a:prstGeom prst="rect">
            <a:avLst/>
          </a:prstGeom>
          <a:no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Clr>
                <a:srgbClr val="7F7F7F"/>
              </a:buClr>
              <a:buSzPts val="2900"/>
              <a:buFont typeface="Arial"/>
              <a:buNone/>
            </a:pPr>
            <a:r>
              <a:rPr lang="en-GB" sz="1067">
                <a:solidFill>
                  <a:srgbClr val="1E5E82"/>
                </a:solidFill>
                <a:latin typeface="Inter SemiBold"/>
                <a:ea typeface="Inter SemiBold"/>
                <a:cs typeface="Inter SemiBold"/>
                <a:sym typeface="Inter SemiBold"/>
              </a:rPr>
              <a:t>Changing how the world works for the </a:t>
            </a:r>
            <a:r>
              <a:rPr lang="en-GB" sz="1067">
                <a:solidFill>
                  <a:srgbClr val="D86E89"/>
                </a:solidFill>
                <a:latin typeface="Inter SemiBold"/>
                <a:ea typeface="Inter SemiBold"/>
                <a:cs typeface="Inter SemiBold"/>
                <a:sym typeface="Inter SemiBold"/>
              </a:rPr>
              <a:t>better.</a:t>
            </a:r>
            <a:endParaRPr sz="1067">
              <a:solidFill>
                <a:srgbClr val="D86E89"/>
              </a:solidFill>
              <a:latin typeface="Inter SemiBold"/>
              <a:ea typeface="Inter SemiBold"/>
              <a:cs typeface="Inter SemiBold"/>
              <a:sym typeface="Inter SemiBold"/>
            </a:endParaRPr>
          </a:p>
        </p:txBody>
      </p:sp>
      <p:sp>
        <p:nvSpPr>
          <p:cNvPr id="238" name="Google Shape;238;p14"/>
          <p:cNvSpPr txBox="1">
            <a:spLocks noGrp="1"/>
          </p:cNvSpPr>
          <p:nvPr>
            <p:ph type="sldNum" idx="12"/>
          </p:nvPr>
        </p:nvSpPr>
        <p:spPr>
          <a:xfrm>
            <a:off x="3" y="6333133"/>
            <a:ext cx="600000" cy="524800"/>
          </a:xfrm>
          <a:prstGeom prst="rect">
            <a:avLst/>
          </a:prstGeom>
        </p:spPr>
        <p:txBody>
          <a:bodyPr spcFirstLastPara="1" wrap="square" lIns="91425" tIns="91425" rIns="91425" bIns="91425" anchor="ctr" anchorCtr="0">
            <a:noAutofit/>
          </a:bodyPr>
          <a:lstStyle>
            <a:lvl1pPr lvl="0" algn="r" rtl="0">
              <a:buNone/>
              <a:defRPr sz="1200">
                <a:solidFill>
                  <a:srgbClr val="002A41"/>
                </a:solidFill>
                <a:latin typeface="Inter"/>
                <a:ea typeface="Inter"/>
                <a:cs typeface="Inter"/>
                <a:sym typeface="Inter"/>
              </a:defRPr>
            </a:lvl1pPr>
            <a:lvl2pPr lvl="1" algn="r" rtl="0">
              <a:buNone/>
              <a:defRPr sz="1200">
                <a:solidFill>
                  <a:srgbClr val="002A41"/>
                </a:solidFill>
                <a:latin typeface="Inter"/>
                <a:ea typeface="Inter"/>
                <a:cs typeface="Inter"/>
                <a:sym typeface="Inter"/>
              </a:defRPr>
            </a:lvl2pPr>
            <a:lvl3pPr lvl="2" algn="r" rtl="0">
              <a:buNone/>
              <a:defRPr sz="1200">
                <a:solidFill>
                  <a:srgbClr val="002A41"/>
                </a:solidFill>
                <a:latin typeface="Inter"/>
                <a:ea typeface="Inter"/>
                <a:cs typeface="Inter"/>
                <a:sym typeface="Inter"/>
              </a:defRPr>
            </a:lvl3pPr>
            <a:lvl4pPr lvl="3" algn="r" rtl="0">
              <a:buNone/>
              <a:defRPr sz="1200">
                <a:solidFill>
                  <a:srgbClr val="002A41"/>
                </a:solidFill>
                <a:latin typeface="Inter"/>
                <a:ea typeface="Inter"/>
                <a:cs typeface="Inter"/>
                <a:sym typeface="Inter"/>
              </a:defRPr>
            </a:lvl4pPr>
            <a:lvl5pPr lvl="4" algn="r" rtl="0">
              <a:buNone/>
              <a:defRPr sz="1200">
                <a:solidFill>
                  <a:srgbClr val="002A41"/>
                </a:solidFill>
                <a:latin typeface="Inter"/>
                <a:ea typeface="Inter"/>
                <a:cs typeface="Inter"/>
                <a:sym typeface="Inter"/>
              </a:defRPr>
            </a:lvl5pPr>
            <a:lvl6pPr lvl="5" algn="r" rtl="0">
              <a:buNone/>
              <a:defRPr sz="1200">
                <a:solidFill>
                  <a:srgbClr val="002A41"/>
                </a:solidFill>
                <a:latin typeface="Inter"/>
                <a:ea typeface="Inter"/>
                <a:cs typeface="Inter"/>
                <a:sym typeface="Inter"/>
              </a:defRPr>
            </a:lvl6pPr>
            <a:lvl7pPr lvl="6" algn="r" rtl="0">
              <a:buNone/>
              <a:defRPr sz="1200">
                <a:solidFill>
                  <a:srgbClr val="002A41"/>
                </a:solidFill>
                <a:latin typeface="Inter"/>
                <a:ea typeface="Inter"/>
                <a:cs typeface="Inter"/>
                <a:sym typeface="Inter"/>
              </a:defRPr>
            </a:lvl7pPr>
            <a:lvl8pPr lvl="7" algn="r" rtl="0">
              <a:buNone/>
              <a:defRPr sz="1200">
                <a:solidFill>
                  <a:srgbClr val="002A41"/>
                </a:solidFill>
                <a:latin typeface="Inter"/>
                <a:ea typeface="Inter"/>
                <a:cs typeface="Inter"/>
                <a:sym typeface="Inter"/>
              </a:defRPr>
            </a:lvl8pPr>
            <a:lvl9pPr lvl="8" algn="r" rtl="0">
              <a:buNone/>
              <a:defRPr sz="1200">
                <a:solidFill>
                  <a:srgbClr val="002A41"/>
                </a:solidFill>
                <a:latin typeface="Inter"/>
                <a:ea typeface="Inter"/>
                <a:cs typeface="Inter"/>
                <a:sym typeface="Inter"/>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206747409"/>
      </p:ext>
    </p:extLst>
  </p:cSld>
  <p:clrMapOvr>
    <a:masterClrMapping/>
  </p:clrMapOvr>
  <p:extLst>
    <p:ext uri="{DCECCB84-F9BA-43D5-87BE-67443E8EF086}">
      <p15:sldGuideLst xmlns:p15="http://schemas.microsoft.com/office/powerpoint/2012/main">
        <p15:guide id="1" orient="horz" pos="771">
          <p15:clr>
            <a:srgbClr val="E46962"/>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1.05a - Heading, subheading, caption and body + half-image + logo and tagline">
  <p:cSld name="1.05a - Heading, subheading, caption and body + half-image + logo and tagline">
    <p:spTree>
      <p:nvGrpSpPr>
        <p:cNvPr id="1" name="Shape 239"/>
        <p:cNvGrpSpPr/>
        <p:nvPr/>
      </p:nvGrpSpPr>
      <p:grpSpPr>
        <a:xfrm>
          <a:off x="0" y="0"/>
          <a:ext cx="0" cy="0"/>
          <a:chOff x="0" y="0"/>
          <a:chExt cx="0" cy="0"/>
        </a:xfrm>
      </p:grpSpPr>
      <p:sp>
        <p:nvSpPr>
          <p:cNvPr id="240" name="Google Shape;240;p15"/>
          <p:cNvSpPr txBox="1">
            <a:spLocks noGrp="1"/>
          </p:cNvSpPr>
          <p:nvPr>
            <p:ph type="body" idx="1"/>
          </p:nvPr>
        </p:nvSpPr>
        <p:spPr>
          <a:xfrm>
            <a:off x="600000" y="2740800"/>
            <a:ext cx="4641600" cy="2524800"/>
          </a:xfrm>
          <a:prstGeom prst="rect">
            <a:avLst/>
          </a:prstGeom>
        </p:spPr>
        <p:txBody>
          <a:bodyPr spcFirstLastPara="1" wrap="square" lIns="91425" tIns="91425" rIns="91425" bIns="91425" anchor="t" anchorCtr="0">
            <a:noAutofit/>
          </a:bodyPr>
          <a:lstStyle>
            <a:lvl1pPr marL="609585" lvl="0" indent="-406390" rtl="0">
              <a:lnSpc>
                <a:spcPct val="115000"/>
              </a:lnSpc>
              <a:spcBef>
                <a:spcPts val="0"/>
              </a:spcBef>
              <a:spcAft>
                <a:spcPts val="0"/>
              </a:spcAft>
              <a:buSzPts val="1200"/>
              <a:buChar char="●"/>
              <a:defRPr/>
            </a:lvl1pPr>
            <a:lvl2pPr marL="1219170" lvl="1" indent="-406390" rtl="0">
              <a:lnSpc>
                <a:spcPct val="115000"/>
              </a:lnSpc>
              <a:spcBef>
                <a:spcPts val="1067"/>
              </a:spcBef>
              <a:spcAft>
                <a:spcPts val="0"/>
              </a:spcAft>
              <a:buSzPts val="1200"/>
              <a:buChar char="○"/>
              <a:defRPr/>
            </a:lvl2pPr>
            <a:lvl3pPr marL="1828754" lvl="2" indent="-406390" rtl="0">
              <a:lnSpc>
                <a:spcPct val="115000"/>
              </a:lnSpc>
              <a:spcBef>
                <a:spcPts val="1067"/>
              </a:spcBef>
              <a:spcAft>
                <a:spcPts val="0"/>
              </a:spcAft>
              <a:buSzPts val="1200"/>
              <a:buChar char="■"/>
              <a:defRPr/>
            </a:lvl3pPr>
            <a:lvl4pPr marL="2438339" lvl="3" indent="-406390" rtl="0">
              <a:lnSpc>
                <a:spcPct val="115000"/>
              </a:lnSpc>
              <a:spcBef>
                <a:spcPts val="1067"/>
              </a:spcBef>
              <a:spcAft>
                <a:spcPts val="0"/>
              </a:spcAft>
              <a:buSzPts val="1200"/>
              <a:buChar char="●"/>
              <a:defRPr/>
            </a:lvl4pPr>
            <a:lvl5pPr marL="3047924" lvl="4" indent="-406390" rtl="0">
              <a:lnSpc>
                <a:spcPct val="115000"/>
              </a:lnSpc>
              <a:spcBef>
                <a:spcPts val="1067"/>
              </a:spcBef>
              <a:spcAft>
                <a:spcPts val="0"/>
              </a:spcAft>
              <a:buSzPts val="1200"/>
              <a:buChar char="○"/>
              <a:defRPr/>
            </a:lvl5pPr>
            <a:lvl6pPr marL="3657509" lvl="5" indent="-406390" rtl="0">
              <a:lnSpc>
                <a:spcPct val="115000"/>
              </a:lnSpc>
              <a:spcBef>
                <a:spcPts val="1067"/>
              </a:spcBef>
              <a:spcAft>
                <a:spcPts val="0"/>
              </a:spcAft>
              <a:buSzPts val="1200"/>
              <a:buChar char="■"/>
              <a:defRPr/>
            </a:lvl6pPr>
            <a:lvl7pPr marL="4267093" lvl="6" indent="-406390" rtl="0">
              <a:lnSpc>
                <a:spcPct val="115000"/>
              </a:lnSpc>
              <a:spcBef>
                <a:spcPts val="1067"/>
              </a:spcBef>
              <a:spcAft>
                <a:spcPts val="0"/>
              </a:spcAft>
              <a:buSzPts val="1200"/>
              <a:buChar char="●"/>
              <a:defRPr/>
            </a:lvl7pPr>
            <a:lvl8pPr marL="4876678" lvl="7" indent="-406390" rtl="0">
              <a:lnSpc>
                <a:spcPct val="115000"/>
              </a:lnSpc>
              <a:spcBef>
                <a:spcPts val="1067"/>
              </a:spcBef>
              <a:spcAft>
                <a:spcPts val="0"/>
              </a:spcAft>
              <a:buSzPts val="1200"/>
              <a:buChar char="○"/>
              <a:defRPr/>
            </a:lvl8pPr>
            <a:lvl9pPr marL="5486263" lvl="8" indent="-406390" rtl="0">
              <a:lnSpc>
                <a:spcPct val="115000"/>
              </a:lnSpc>
              <a:spcBef>
                <a:spcPts val="1067"/>
              </a:spcBef>
              <a:spcAft>
                <a:spcPts val="1067"/>
              </a:spcAft>
              <a:buSzPts val="1200"/>
              <a:buChar char="■"/>
              <a:defRPr/>
            </a:lvl9pPr>
          </a:lstStyle>
          <a:p>
            <a:endParaRPr/>
          </a:p>
        </p:txBody>
      </p:sp>
      <p:sp>
        <p:nvSpPr>
          <p:cNvPr id="241" name="Google Shape;241;p15"/>
          <p:cNvSpPr>
            <a:spLocks noGrp="1"/>
          </p:cNvSpPr>
          <p:nvPr>
            <p:ph type="pic" idx="2"/>
          </p:nvPr>
        </p:nvSpPr>
        <p:spPr>
          <a:xfrm>
            <a:off x="5812800" y="13067"/>
            <a:ext cx="6414000" cy="6244800"/>
          </a:xfrm>
          <a:prstGeom prst="rect">
            <a:avLst/>
          </a:prstGeom>
          <a:noFill/>
          <a:ln>
            <a:noFill/>
          </a:ln>
        </p:spPr>
      </p:sp>
      <p:sp>
        <p:nvSpPr>
          <p:cNvPr id="242" name="Google Shape;242;p15"/>
          <p:cNvSpPr txBox="1">
            <a:spLocks noGrp="1"/>
          </p:cNvSpPr>
          <p:nvPr>
            <p:ph type="title"/>
          </p:nvPr>
        </p:nvSpPr>
        <p:spPr>
          <a:xfrm>
            <a:off x="600000" y="329600"/>
            <a:ext cx="4770400" cy="408000"/>
          </a:xfrm>
          <a:prstGeom prst="rect">
            <a:avLst/>
          </a:prstGeom>
        </p:spPr>
        <p:txBody>
          <a:bodyPr spcFirstLastPara="1" wrap="square" lIns="0" tIns="0" rIns="0" bIns="0" anchor="t" anchorCtr="0">
            <a:noAutofit/>
          </a:bodyPr>
          <a:lstStyle>
            <a:lvl1pPr lvl="0" rtl="0">
              <a:lnSpc>
                <a:spcPct val="90000"/>
              </a:lnSpc>
              <a:spcBef>
                <a:spcPts val="0"/>
              </a:spcBef>
              <a:spcAft>
                <a:spcPts val="0"/>
              </a:spcAft>
              <a:buSzPts val="2000"/>
              <a:buFont typeface="Inter"/>
              <a:buNone/>
              <a:defRPr sz="2667" b="1">
                <a:latin typeface="Inter"/>
                <a:ea typeface="Inter"/>
                <a:cs typeface="Inter"/>
                <a:sym typeface="Inter"/>
              </a:defRPr>
            </a:lvl1pPr>
            <a:lvl2pPr lvl="1" rtl="0">
              <a:spcBef>
                <a:spcPts val="0"/>
              </a:spcBef>
              <a:spcAft>
                <a:spcPts val="0"/>
              </a:spcAft>
              <a:buSzPts val="2600"/>
              <a:buFont typeface="Inter ExtraBold"/>
              <a:buNone/>
              <a:defRPr>
                <a:latin typeface="Inter ExtraBold"/>
                <a:ea typeface="Inter ExtraBold"/>
                <a:cs typeface="Inter ExtraBold"/>
                <a:sym typeface="Inter ExtraBold"/>
              </a:defRPr>
            </a:lvl2pPr>
            <a:lvl3pPr lvl="2" rtl="0">
              <a:spcBef>
                <a:spcPts val="0"/>
              </a:spcBef>
              <a:spcAft>
                <a:spcPts val="0"/>
              </a:spcAft>
              <a:buSzPts val="2600"/>
              <a:buFont typeface="Inter ExtraBold"/>
              <a:buNone/>
              <a:defRPr>
                <a:latin typeface="Inter ExtraBold"/>
                <a:ea typeface="Inter ExtraBold"/>
                <a:cs typeface="Inter ExtraBold"/>
                <a:sym typeface="Inter ExtraBold"/>
              </a:defRPr>
            </a:lvl3pPr>
            <a:lvl4pPr lvl="3" rtl="0">
              <a:spcBef>
                <a:spcPts val="0"/>
              </a:spcBef>
              <a:spcAft>
                <a:spcPts val="0"/>
              </a:spcAft>
              <a:buSzPts val="2600"/>
              <a:buFont typeface="Inter ExtraBold"/>
              <a:buNone/>
              <a:defRPr>
                <a:latin typeface="Inter ExtraBold"/>
                <a:ea typeface="Inter ExtraBold"/>
                <a:cs typeface="Inter ExtraBold"/>
                <a:sym typeface="Inter ExtraBold"/>
              </a:defRPr>
            </a:lvl4pPr>
            <a:lvl5pPr lvl="4" rtl="0">
              <a:spcBef>
                <a:spcPts val="0"/>
              </a:spcBef>
              <a:spcAft>
                <a:spcPts val="0"/>
              </a:spcAft>
              <a:buSzPts val="2600"/>
              <a:buFont typeface="Inter ExtraBold"/>
              <a:buNone/>
              <a:defRPr>
                <a:latin typeface="Inter ExtraBold"/>
                <a:ea typeface="Inter ExtraBold"/>
                <a:cs typeface="Inter ExtraBold"/>
                <a:sym typeface="Inter ExtraBold"/>
              </a:defRPr>
            </a:lvl5pPr>
            <a:lvl6pPr lvl="5" rtl="0">
              <a:spcBef>
                <a:spcPts val="0"/>
              </a:spcBef>
              <a:spcAft>
                <a:spcPts val="0"/>
              </a:spcAft>
              <a:buSzPts val="2600"/>
              <a:buFont typeface="Inter ExtraBold"/>
              <a:buNone/>
              <a:defRPr>
                <a:latin typeface="Inter ExtraBold"/>
                <a:ea typeface="Inter ExtraBold"/>
                <a:cs typeface="Inter ExtraBold"/>
                <a:sym typeface="Inter ExtraBold"/>
              </a:defRPr>
            </a:lvl6pPr>
            <a:lvl7pPr lvl="6" rtl="0">
              <a:spcBef>
                <a:spcPts val="0"/>
              </a:spcBef>
              <a:spcAft>
                <a:spcPts val="0"/>
              </a:spcAft>
              <a:buSzPts val="2600"/>
              <a:buFont typeface="Inter ExtraBold"/>
              <a:buNone/>
              <a:defRPr>
                <a:latin typeface="Inter ExtraBold"/>
                <a:ea typeface="Inter ExtraBold"/>
                <a:cs typeface="Inter ExtraBold"/>
                <a:sym typeface="Inter ExtraBold"/>
              </a:defRPr>
            </a:lvl7pPr>
            <a:lvl8pPr lvl="7" rtl="0">
              <a:spcBef>
                <a:spcPts val="0"/>
              </a:spcBef>
              <a:spcAft>
                <a:spcPts val="0"/>
              </a:spcAft>
              <a:buSzPts val="2600"/>
              <a:buFont typeface="Inter ExtraBold"/>
              <a:buNone/>
              <a:defRPr>
                <a:latin typeface="Inter ExtraBold"/>
                <a:ea typeface="Inter ExtraBold"/>
                <a:cs typeface="Inter ExtraBold"/>
                <a:sym typeface="Inter ExtraBold"/>
              </a:defRPr>
            </a:lvl8pPr>
            <a:lvl9pPr lvl="8" rtl="0">
              <a:spcBef>
                <a:spcPts val="0"/>
              </a:spcBef>
              <a:spcAft>
                <a:spcPts val="0"/>
              </a:spcAft>
              <a:buSzPts val="2600"/>
              <a:buFont typeface="Inter ExtraBold"/>
              <a:buNone/>
              <a:defRPr>
                <a:latin typeface="Inter ExtraBold"/>
                <a:ea typeface="Inter ExtraBold"/>
                <a:cs typeface="Inter ExtraBold"/>
                <a:sym typeface="Inter ExtraBold"/>
              </a:defRPr>
            </a:lvl9pPr>
          </a:lstStyle>
          <a:p>
            <a:endParaRPr/>
          </a:p>
        </p:txBody>
      </p:sp>
      <p:sp>
        <p:nvSpPr>
          <p:cNvPr id="243" name="Google Shape;243;p15"/>
          <p:cNvSpPr txBox="1">
            <a:spLocks noGrp="1"/>
          </p:cNvSpPr>
          <p:nvPr>
            <p:ph type="subTitle" idx="3"/>
          </p:nvPr>
        </p:nvSpPr>
        <p:spPr>
          <a:xfrm>
            <a:off x="600000" y="737600"/>
            <a:ext cx="4615600" cy="296800"/>
          </a:xfrm>
          <a:prstGeom prst="rect">
            <a:avLst/>
          </a:prstGeom>
        </p:spPr>
        <p:txBody>
          <a:bodyPr spcFirstLastPara="1" wrap="square" lIns="0" tIns="0" rIns="0" bIns="0" anchor="t" anchorCtr="0">
            <a:noAutofit/>
          </a:bodyPr>
          <a:lstStyle>
            <a:lvl1pPr lvl="0" rtl="0">
              <a:lnSpc>
                <a:spcPct val="90000"/>
              </a:lnSpc>
              <a:spcBef>
                <a:spcPts val="0"/>
              </a:spcBef>
              <a:spcAft>
                <a:spcPts val="0"/>
              </a:spcAft>
              <a:buSzPts val="1200"/>
              <a:buFont typeface="Inter Medium"/>
              <a:buNone/>
              <a:defRPr sz="1600">
                <a:latin typeface="Inter Medium"/>
                <a:ea typeface="Inter Medium"/>
                <a:cs typeface="Inter Medium"/>
                <a:sym typeface="Inter Medium"/>
              </a:defRPr>
            </a:lvl1pPr>
            <a:lvl2pPr lvl="1" rtl="0">
              <a:lnSpc>
                <a:spcPct val="90000"/>
              </a:lnSpc>
              <a:spcBef>
                <a:spcPts val="0"/>
              </a:spcBef>
              <a:spcAft>
                <a:spcPts val="0"/>
              </a:spcAft>
              <a:buSzPts val="1700"/>
              <a:buFont typeface="Inter Medium"/>
              <a:buNone/>
              <a:defRPr>
                <a:latin typeface="Inter Medium"/>
                <a:ea typeface="Inter Medium"/>
                <a:cs typeface="Inter Medium"/>
                <a:sym typeface="Inter Medium"/>
              </a:defRPr>
            </a:lvl2pPr>
            <a:lvl3pPr lvl="2" rtl="0">
              <a:lnSpc>
                <a:spcPct val="90000"/>
              </a:lnSpc>
              <a:spcBef>
                <a:spcPts val="0"/>
              </a:spcBef>
              <a:spcAft>
                <a:spcPts val="0"/>
              </a:spcAft>
              <a:buSzPts val="1700"/>
              <a:buFont typeface="Inter Medium"/>
              <a:buNone/>
              <a:defRPr>
                <a:latin typeface="Inter Medium"/>
                <a:ea typeface="Inter Medium"/>
                <a:cs typeface="Inter Medium"/>
                <a:sym typeface="Inter Medium"/>
              </a:defRPr>
            </a:lvl3pPr>
            <a:lvl4pPr lvl="3" rtl="0">
              <a:lnSpc>
                <a:spcPct val="90000"/>
              </a:lnSpc>
              <a:spcBef>
                <a:spcPts val="0"/>
              </a:spcBef>
              <a:spcAft>
                <a:spcPts val="0"/>
              </a:spcAft>
              <a:buSzPts val="1700"/>
              <a:buFont typeface="Inter Medium"/>
              <a:buNone/>
              <a:defRPr>
                <a:latin typeface="Inter Medium"/>
                <a:ea typeface="Inter Medium"/>
                <a:cs typeface="Inter Medium"/>
                <a:sym typeface="Inter Medium"/>
              </a:defRPr>
            </a:lvl4pPr>
            <a:lvl5pPr lvl="4" rtl="0">
              <a:lnSpc>
                <a:spcPct val="90000"/>
              </a:lnSpc>
              <a:spcBef>
                <a:spcPts val="0"/>
              </a:spcBef>
              <a:spcAft>
                <a:spcPts val="0"/>
              </a:spcAft>
              <a:buSzPts val="1700"/>
              <a:buFont typeface="Inter Medium"/>
              <a:buNone/>
              <a:defRPr>
                <a:latin typeface="Inter Medium"/>
                <a:ea typeface="Inter Medium"/>
                <a:cs typeface="Inter Medium"/>
                <a:sym typeface="Inter Medium"/>
              </a:defRPr>
            </a:lvl5pPr>
            <a:lvl6pPr lvl="5" rtl="0">
              <a:lnSpc>
                <a:spcPct val="90000"/>
              </a:lnSpc>
              <a:spcBef>
                <a:spcPts val="0"/>
              </a:spcBef>
              <a:spcAft>
                <a:spcPts val="0"/>
              </a:spcAft>
              <a:buSzPts val="1700"/>
              <a:buFont typeface="Inter Medium"/>
              <a:buNone/>
              <a:defRPr>
                <a:latin typeface="Inter Medium"/>
                <a:ea typeface="Inter Medium"/>
                <a:cs typeface="Inter Medium"/>
                <a:sym typeface="Inter Medium"/>
              </a:defRPr>
            </a:lvl6pPr>
            <a:lvl7pPr lvl="6" rtl="0">
              <a:lnSpc>
                <a:spcPct val="90000"/>
              </a:lnSpc>
              <a:spcBef>
                <a:spcPts val="0"/>
              </a:spcBef>
              <a:spcAft>
                <a:spcPts val="0"/>
              </a:spcAft>
              <a:buSzPts val="1700"/>
              <a:buFont typeface="Inter Medium"/>
              <a:buNone/>
              <a:defRPr>
                <a:latin typeface="Inter Medium"/>
                <a:ea typeface="Inter Medium"/>
                <a:cs typeface="Inter Medium"/>
                <a:sym typeface="Inter Medium"/>
              </a:defRPr>
            </a:lvl7pPr>
            <a:lvl8pPr lvl="7" rtl="0">
              <a:lnSpc>
                <a:spcPct val="90000"/>
              </a:lnSpc>
              <a:spcBef>
                <a:spcPts val="0"/>
              </a:spcBef>
              <a:spcAft>
                <a:spcPts val="0"/>
              </a:spcAft>
              <a:buSzPts val="1700"/>
              <a:buFont typeface="Inter Medium"/>
              <a:buNone/>
              <a:defRPr>
                <a:latin typeface="Inter Medium"/>
                <a:ea typeface="Inter Medium"/>
                <a:cs typeface="Inter Medium"/>
                <a:sym typeface="Inter Medium"/>
              </a:defRPr>
            </a:lvl8pPr>
            <a:lvl9pPr lvl="8" rtl="0">
              <a:lnSpc>
                <a:spcPct val="90000"/>
              </a:lnSpc>
              <a:spcBef>
                <a:spcPts val="0"/>
              </a:spcBef>
              <a:spcAft>
                <a:spcPts val="0"/>
              </a:spcAft>
              <a:buSzPts val="1700"/>
              <a:buFont typeface="Inter Medium"/>
              <a:buNone/>
              <a:defRPr>
                <a:latin typeface="Inter Medium"/>
                <a:ea typeface="Inter Medium"/>
                <a:cs typeface="Inter Medium"/>
                <a:sym typeface="Inter Medium"/>
              </a:defRPr>
            </a:lvl9pPr>
          </a:lstStyle>
          <a:p>
            <a:endParaRPr/>
          </a:p>
        </p:txBody>
      </p:sp>
      <p:sp>
        <p:nvSpPr>
          <p:cNvPr id="244" name="Google Shape;244;p15"/>
          <p:cNvSpPr txBox="1">
            <a:spLocks noGrp="1"/>
          </p:cNvSpPr>
          <p:nvPr>
            <p:ph type="subTitle" idx="4"/>
          </p:nvPr>
        </p:nvSpPr>
        <p:spPr>
          <a:xfrm>
            <a:off x="600000" y="2400000"/>
            <a:ext cx="4770400" cy="436000"/>
          </a:xfrm>
          <a:prstGeom prst="rect">
            <a:avLst/>
          </a:prstGeom>
        </p:spPr>
        <p:txBody>
          <a:bodyPr spcFirstLastPara="1" wrap="square" lIns="0" tIns="0" rIns="0" bIns="0" anchor="t" anchorCtr="0">
            <a:noAutofit/>
          </a:bodyPr>
          <a:lstStyle>
            <a:lvl1pPr lvl="0" rtl="0">
              <a:lnSpc>
                <a:spcPct val="90000"/>
              </a:lnSpc>
              <a:spcBef>
                <a:spcPts val="0"/>
              </a:spcBef>
              <a:spcAft>
                <a:spcPts val="0"/>
              </a:spcAft>
              <a:buClr>
                <a:schemeClr val="accent1"/>
              </a:buClr>
              <a:buSzPts val="1200"/>
              <a:buFont typeface="Inter"/>
              <a:buNone/>
              <a:defRPr sz="1600" b="1">
                <a:solidFill>
                  <a:schemeClr val="accent1"/>
                </a:solidFill>
                <a:latin typeface="Inter"/>
                <a:ea typeface="Inter"/>
                <a:cs typeface="Inter"/>
                <a:sym typeface="Inter"/>
              </a:defRPr>
            </a:lvl1pPr>
            <a:lvl2pPr lvl="1" rtl="0">
              <a:lnSpc>
                <a:spcPct val="90000"/>
              </a:lnSpc>
              <a:spcBef>
                <a:spcPts val="0"/>
              </a:spcBef>
              <a:spcAft>
                <a:spcPts val="0"/>
              </a:spcAft>
              <a:buClr>
                <a:schemeClr val="dk2"/>
              </a:buClr>
              <a:buSzPts val="1200"/>
              <a:buFont typeface="Archivo SemiBold"/>
              <a:buNone/>
              <a:defRPr sz="1600">
                <a:solidFill>
                  <a:schemeClr val="dk2"/>
                </a:solidFill>
                <a:latin typeface="Archivo SemiBold"/>
                <a:ea typeface="Archivo SemiBold"/>
                <a:cs typeface="Archivo SemiBold"/>
                <a:sym typeface="Archivo SemiBold"/>
              </a:defRPr>
            </a:lvl2pPr>
            <a:lvl3pPr lvl="2" rtl="0">
              <a:lnSpc>
                <a:spcPct val="90000"/>
              </a:lnSpc>
              <a:spcBef>
                <a:spcPts val="0"/>
              </a:spcBef>
              <a:spcAft>
                <a:spcPts val="0"/>
              </a:spcAft>
              <a:buClr>
                <a:schemeClr val="dk2"/>
              </a:buClr>
              <a:buSzPts val="1200"/>
              <a:buFont typeface="Archivo SemiBold"/>
              <a:buNone/>
              <a:defRPr sz="1600">
                <a:solidFill>
                  <a:schemeClr val="dk2"/>
                </a:solidFill>
                <a:latin typeface="Archivo SemiBold"/>
                <a:ea typeface="Archivo SemiBold"/>
                <a:cs typeface="Archivo SemiBold"/>
                <a:sym typeface="Archivo SemiBold"/>
              </a:defRPr>
            </a:lvl3pPr>
            <a:lvl4pPr lvl="3" rtl="0">
              <a:lnSpc>
                <a:spcPct val="90000"/>
              </a:lnSpc>
              <a:spcBef>
                <a:spcPts val="0"/>
              </a:spcBef>
              <a:spcAft>
                <a:spcPts val="0"/>
              </a:spcAft>
              <a:buClr>
                <a:schemeClr val="dk2"/>
              </a:buClr>
              <a:buSzPts val="1200"/>
              <a:buFont typeface="Archivo SemiBold"/>
              <a:buNone/>
              <a:defRPr sz="1600">
                <a:solidFill>
                  <a:schemeClr val="dk2"/>
                </a:solidFill>
                <a:latin typeface="Archivo SemiBold"/>
                <a:ea typeface="Archivo SemiBold"/>
                <a:cs typeface="Archivo SemiBold"/>
                <a:sym typeface="Archivo SemiBold"/>
              </a:defRPr>
            </a:lvl4pPr>
            <a:lvl5pPr lvl="4" rtl="0">
              <a:lnSpc>
                <a:spcPct val="90000"/>
              </a:lnSpc>
              <a:spcBef>
                <a:spcPts val="0"/>
              </a:spcBef>
              <a:spcAft>
                <a:spcPts val="0"/>
              </a:spcAft>
              <a:buClr>
                <a:schemeClr val="dk2"/>
              </a:buClr>
              <a:buSzPts val="1200"/>
              <a:buFont typeface="Archivo SemiBold"/>
              <a:buNone/>
              <a:defRPr sz="1600">
                <a:solidFill>
                  <a:schemeClr val="dk2"/>
                </a:solidFill>
                <a:latin typeface="Archivo SemiBold"/>
                <a:ea typeface="Archivo SemiBold"/>
                <a:cs typeface="Archivo SemiBold"/>
                <a:sym typeface="Archivo SemiBold"/>
              </a:defRPr>
            </a:lvl5pPr>
            <a:lvl6pPr lvl="5" rtl="0">
              <a:lnSpc>
                <a:spcPct val="90000"/>
              </a:lnSpc>
              <a:spcBef>
                <a:spcPts val="0"/>
              </a:spcBef>
              <a:spcAft>
                <a:spcPts val="0"/>
              </a:spcAft>
              <a:buClr>
                <a:schemeClr val="dk2"/>
              </a:buClr>
              <a:buSzPts val="1200"/>
              <a:buFont typeface="Archivo SemiBold"/>
              <a:buNone/>
              <a:defRPr sz="1600">
                <a:solidFill>
                  <a:schemeClr val="dk2"/>
                </a:solidFill>
                <a:latin typeface="Archivo SemiBold"/>
                <a:ea typeface="Archivo SemiBold"/>
                <a:cs typeface="Archivo SemiBold"/>
                <a:sym typeface="Archivo SemiBold"/>
              </a:defRPr>
            </a:lvl6pPr>
            <a:lvl7pPr lvl="6" rtl="0">
              <a:lnSpc>
                <a:spcPct val="90000"/>
              </a:lnSpc>
              <a:spcBef>
                <a:spcPts val="0"/>
              </a:spcBef>
              <a:spcAft>
                <a:spcPts val="0"/>
              </a:spcAft>
              <a:buClr>
                <a:schemeClr val="dk2"/>
              </a:buClr>
              <a:buSzPts val="1200"/>
              <a:buFont typeface="Archivo SemiBold"/>
              <a:buNone/>
              <a:defRPr sz="1600">
                <a:solidFill>
                  <a:schemeClr val="dk2"/>
                </a:solidFill>
                <a:latin typeface="Archivo SemiBold"/>
                <a:ea typeface="Archivo SemiBold"/>
                <a:cs typeface="Archivo SemiBold"/>
                <a:sym typeface="Archivo SemiBold"/>
              </a:defRPr>
            </a:lvl7pPr>
            <a:lvl8pPr lvl="7" rtl="0">
              <a:lnSpc>
                <a:spcPct val="90000"/>
              </a:lnSpc>
              <a:spcBef>
                <a:spcPts val="0"/>
              </a:spcBef>
              <a:spcAft>
                <a:spcPts val="0"/>
              </a:spcAft>
              <a:buClr>
                <a:schemeClr val="dk2"/>
              </a:buClr>
              <a:buSzPts val="1200"/>
              <a:buFont typeface="Archivo SemiBold"/>
              <a:buNone/>
              <a:defRPr sz="1600">
                <a:solidFill>
                  <a:schemeClr val="dk2"/>
                </a:solidFill>
                <a:latin typeface="Archivo SemiBold"/>
                <a:ea typeface="Archivo SemiBold"/>
                <a:cs typeface="Archivo SemiBold"/>
                <a:sym typeface="Archivo SemiBold"/>
              </a:defRPr>
            </a:lvl8pPr>
            <a:lvl9pPr lvl="8" rtl="0">
              <a:lnSpc>
                <a:spcPct val="90000"/>
              </a:lnSpc>
              <a:spcBef>
                <a:spcPts val="0"/>
              </a:spcBef>
              <a:spcAft>
                <a:spcPts val="0"/>
              </a:spcAft>
              <a:buClr>
                <a:schemeClr val="dk2"/>
              </a:buClr>
              <a:buSzPts val="1200"/>
              <a:buFont typeface="Archivo SemiBold"/>
              <a:buNone/>
              <a:defRPr sz="1600">
                <a:solidFill>
                  <a:schemeClr val="dk2"/>
                </a:solidFill>
                <a:latin typeface="Archivo SemiBold"/>
                <a:ea typeface="Archivo SemiBold"/>
                <a:cs typeface="Archivo SemiBold"/>
                <a:sym typeface="Archivo SemiBold"/>
              </a:defRPr>
            </a:lvl9pPr>
          </a:lstStyle>
          <a:p>
            <a:endParaRPr/>
          </a:p>
        </p:txBody>
      </p:sp>
      <p:pic>
        <p:nvPicPr>
          <p:cNvPr id="245" name="Google Shape;245;p15"/>
          <p:cNvPicPr preferRelativeResize="0"/>
          <p:nvPr/>
        </p:nvPicPr>
        <p:blipFill>
          <a:blip r:embed="rId2">
            <a:alphaModFix/>
          </a:blip>
          <a:stretch>
            <a:fillRect/>
          </a:stretch>
        </p:blipFill>
        <p:spPr>
          <a:xfrm>
            <a:off x="296400" y="6426222"/>
            <a:ext cx="750435" cy="270833"/>
          </a:xfrm>
          <a:prstGeom prst="rect">
            <a:avLst/>
          </a:prstGeom>
          <a:noFill/>
          <a:ln>
            <a:noFill/>
          </a:ln>
        </p:spPr>
      </p:pic>
      <p:sp>
        <p:nvSpPr>
          <p:cNvPr id="246" name="Google Shape;246;p15"/>
          <p:cNvSpPr txBox="1"/>
          <p:nvPr/>
        </p:nvSpPr>
        <p:spPr>
          <a:xfrm>
            <a:off x="8664800" y="6492644"/>
            <a:ext cx="3230800" cy="138000"/>
          </a:xfrm>
          <a:prstGeom prst="rect">
            <a:avLst/>
          </a:prstGeom>
          <a:no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Clr>
                <a:srgbClr val="7F7F7F"/>
              </a:buClr>
              <a:buSzPts val="2900"/>
              <a:buFont typeface="Arial"/>
              <a:buNone/>
            </a:pPr>
            <a:r>
              <a:rPr lang="en-GB" sz="1067">
                <a:solidFill>
                  <a:srgbClr val="1E5E82"/>
                </a:solidFill>
                <a:latin typeface="Inter SemiBold"/>
                <a:ea typeface="Inter SemiBold"/>
                <a:cs typeface="Inter SemiBold"/>
                <a:sym typeface="Inter SemiBold"/>
              </a:rPr>
              <a:t>Changing how the world works for the </a:t>
            </a:r>
            <a:r>
              <a:rPr lang="en-GB" sz="1067">
                <a:solidFill>
                  <a:srgbClr val="D86E89"/>
                </a:solidFill>
                <a:latin typeface="Inter SemiBold"/>
                <a:ea typeface="Inter SemiBold"/>
                <a:cs typeface="Inter SemiBold"/>
                <a:sym typeface="Inter SemiBold"/>
              </a:rPr>
              <a:t>better.</a:t>
            </a:r>
            <a:endParaRPr sz="1067">
              <a:solidFill>
                <a:srgbClr val="D86E89"/>
              </a:solidFill>
              <a:latin typeface="Inter SemiBold"/>
              <a:ea typeface="Inter SemiBold"/>
              <a:cs typeface="Inter SemiBold"/>
              <a:sym typeface="Inter SemiBold"/>
            </a:endParaRPr>
          </a:p>
        </p:txBody>
      </p:sp>
      <p:sp>
        <p:nvSpPr>
          <p:cNvPr id="247" name="Google Shape;247;p15"/>
          <p:cNvSpPr txBox="1">
            <a:spLocks noGrp="1"/>
          </p:cNvSpPr>
          <p:nvPr>
            <p:ph type="sldNum" idx="12"/>
          </p:nvPr>
        </p:nvSpPr>
        <p:spPr>
          <a:xfrm>
            <a:off x="3" y="6333133"/>
            <a:ext cx="600000" cy="524800"/>
          </a:xfrm>
          <a:prstGeom prst="rect">
            <a:avLst/>
          </a:prstGeom>
        </p:spPr>
        <p:txBody>
          <a:bodyPr spcFirstLastPara="1" wrap="square" lIns="91425" tIns="91425" rIns="91425" bIns="91425" anchor="ctr" anchorCtr="0">
            <a:noAutofit/>
          </a:bodyPr>
          <a:lstStyle>
            <a:lvl1pPr lvl="0" algn="r" rtl="0">
              <a:buNone/>
              <a:defRPr sz="1200">
                <a:solidFill>
                  <a:srgbClr val="002A41"/>
                </a:solidFill>
                <a:latin typeface="Inter"/>
                <a:ea typeface="Inter"/>
                <a:cs typeface="Inter"/>
                <a:sym typeface="Inter"/>
              </a:defRPr>
            </a:lvl1pPr>
            <a:lvl2pPr lvl="1" algn="r" rtl="0">
              <a:buNone/>
              <a:defRPr sz="1200">
                <a:solidFill>
                  <a:srgbClr val="002A41"/>
                </a:solidFill>
                <a:latin typeface="Inter"/>
                <a:ea typeface="Inter"/>
                <a:cs typeface="Inter"/>
                <a:sym typeface="Inter"/>
              </a:defRPr>
            </a:lvl2pPr>
            <a:lvl3pPr lvl="2" algn="r" rtl="0">
              <a:buNone/>
              <a:defRPr sz="1200">
                <a:solidFill>
                  <a:srgbClr val="002A41"/>
                </a:solidFill>
                <a:latin typeface="Inter"/>
                <a:ea typeface="Inter"/>
                <a:cs typeface="Inter"/>
                <a:sym typeface="Inter"/>
              </a:defRPr>
            </a:lvl3pPr>
            <a:lvl4pPr lvl="3" algn="r" rtl="0">
              <a:buNone/>
              <a:defRPr sz="1200">
                <a:solidFill>
                  <a:srgbClr val="002A41"/>
                </a:solidFill>
                <a:latin typeface="Inter"/>
                <a:ea typeface="Inter"/>
                <a:cs typeface="Inter"/>
                <a:sym typeface="Inter"/>
              </a:defRPr>
            </a:lvl4pPr>
            <a:lvl5pPr lvl="4" algn="r" rtl="0">
              <a:buNone/>
              <a:defRPr sz="1200">
                <a:solidFill>
                  <a:srgbClr val="002A41"/>
                </a:solidFill>
                <a:latin typeface="Inter"/>
                <a:ea typeface="Inter"/>
                <a:cs typeface="Inter"/>
                <a:sym typeface="Inter"/>
              </a:defRPr>
            </a:lvl5pPr>
            <a:lvl6pPr lvl="5" algn="r" rtl="0">
              <a:buNone/>
              <a:defRPr sz="1200">
                <a:solidFill>
                  <a:srgbClr val="002A41"/>
                </a:solidFill>
                <a:latin typeface="Inter"/>
                <a:ea typeface="Inter"/>
                <a:cs typeface="Inter"/>
                <a:sym typeface="Inter"/>
              </a:defRPr>
            </a:lvl6pPr>
            <a:lvl7pPr lvl="6" algn="r" rtl="0">
              <a:buNone/>
              <a:defRPr sz="1200">
                <a:solidFill>
                  <a:srgbClr val="002A41"/>
                </a:solidFill>
                <a:latin typeface="Inter"/>
                <a:ea typeface="Inter"/>
                <a:cs typeface="Inter"/>
                <a:sym typeface="Inter"/>
              </a:defRPr>
            </a:lvl7pPr>
            <a:lvl8pPr lvl="7" algn="r" rtl="0">
              <a:buNone/>
              <a:defRPr sz="1200">
                <a:solidFill>
                  <a:srgbClr val="002A41"/>
                </a:solidFill>
                <a:latin typeface="Inter"/>
                <a:ea typeface="Inter"/>
                <a:cs typeface="Inter"/>
                <a:sym typeface="Inter"/>
              </a:defRPr>
            </a:lvl8pPr>
            <a:lvl9pPr lvl="8" algn="r" rtl="0">
              <a:buNone/>
              <a:defRPr sz="1200">
                <a:solidFill>
                  <a:srgbClr val="002A41"/>
                </a:solidFill>
                <a:latin typeface="Inter"/>
                <a:ea typeface="Inter"/>
                <a:cs typeface="Inter"/>
                <a:sym typeface="Inter"/>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3743135999"/>
      </p:ext>
    </p:extLst>
  </p:cSld>
  <p:clrMapOvr>
    <a:masterClrMapping/>
  </p:clrMapOvr>
  <p:extLst>
    <p:ext uri="{DCECCB84-F9BA-43D5-87BE-67443E8EF086}">
      <p15:sldGuideLst xmlns:p15="http://schemas.microsoft.com/office/powerpoint/2012/main">
        <p15:guide id="1" orient="horz" pos="771">
          <p15:clr>
            <a:srgbClr val="E46962"/>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1.05b - Heading, subheading, caption and body + half-image + logo and tagline">
  <p:cSld name="1.05b - Heading, subheading, caption and body + half-image + logo and tagline">
    <p:spTree>
      <p:nvGrpSpPr>
        <p:cNvPr id="1" name="Shape 248"/>
        <p:cNvGrpSpPr/>
        <p:nvPr/>
      </p:nvGrpSpPr>
      <p:grpSpPr>
        <a:xfrm>
          <a:off x="0" y="0"/>
          <a:ext cx="0" cy="0"/>
          <a:chOff x="0" y="0"/>
          <a:chExt cx="0" cy="0"/>
        </a:xfrm>
      </p:grpSpPr>
      <p:sp>
        <p:nvSpPr>
          <p:cNvPr id="249" name="Google Shape;249;p16"/>
          <p:cNvSpPr txBox="1">
            <a:spLocks noGrp="1"/>
          </p:cNvSpPr>
          <p:nvPr>
            <p:ph type="body" idx="1"/>
          </p:nvPr>
        </p:nvSpPr>
        <p:spPr>
          <a:xfrm>
            <a:off x="600000" y="2740800"/>
            <a:ext cx="4641600" cy="2524800"/>
          </a:xfrm>
          <a:prstGeom prst="rect">
            <a:avLst/>
          </a:prstGeom>
        </p:spPr>
        <p:txBody>
          <a:bodyPr spcFirstLastPara="1" wrap="square" lIns="91425" tIns="91425" rIns="91425" bIns="91425" anchor="t" anchorCtr="0">
            <a:noAutofit/>
          </a:bodyPr>
          <a:lstStyle>
            <a:lvl1pPr marL="609585" lvl="0" indent="-406390" rtl="0">
              <a:lnSpc>
                <a:spcPct val="115000"/>
              </a:lnSpc>
              <a:spcBef>
                <a:spcPts val="0"/>
              </a:spcBef>
              <a:spcAft>
                <a:spcPts val="0"/>
              </a:spcAft>
              <a:buSzPts val="1200"/>
              <a:buChar char="●"/>
              <a:defRPr/>
            </a:lvl1pPr>
            <a:lvl2pPr marL="1219170" lvl="1" indent="-406390" rtl="0">
              <a:lnSpc>
                <a:spcPct val="115000"/>
              </a:lnSpc>
              <a:spcBef>
                <a:spcPts val="1067"/>
              </a:spcBef>
              <a:spcAft>
                <a:spcPts val="0"/>
              </a:spcAft>
              <a:buSzPts val="1200"/>
              <a:buChar char="○"/>
              <a:defRPr/>
            </a:lvl2pPr>
            <a:lvl3pPr marL="1828754" lvl="2" indent="-406390" rtl="0">
              <a:lnSpc>
                <a:spcPct val="115000"/>
              </a:lnSpc>
              <a:spcBef>
                <a:spcPts val="1067"/>
              </a:spcBef>
              <a:spcAft>
                <a:spcPts val="0"/>
              </a:spcAft>
              <a:buSzPts val="1200"/>
              <a:buChar char="■"/>
              <a:defRPr/>
            </a:lvl3pPr>
            <a:lvl4pPr marL="2438339" lvl="3" indent="-406390" rtl="0">
              <a:lnSpc>
                <a:spcPct val="115000"/>
              </a:lnSpc>
              <a:spcBef>
                <a:spcPts val="1067"/>
              </a:spcBef>
              <a:spcAft>
                <a:spcPts val="0"/>
              </a:spcAft>
              <a:buSzPts val="1200"/>
              <a:buChar char="●"/>
              <a:defRPr/>
            </a:lvl4pPr>
            <a:lvl5pPr marL="3047924" lvl="4" indent="-406390" rtl="0">
              <a:lnSpc>
                <a:spcPct val="115000"/>
              </a:lnSpc>
              <a:spcBef>
                <a:spcPts val="1067"/>
              </a:spcBef>
              <a:spcAft>
                <a:spcPts val="0"/>
              </a:spcAft>
              <a:buSzPts val="1200"/>
              <a:buChar char="○"/>
              <a:defRPr/>
            </a:lvl5pPr>
            <a:lvl6pPr marL="3657509" lvl="5" indent="-406390" rtl="0">
              <a:lnSpc>
                <a:spcPct val="115000"/>
              </a:lnSpc>
              <a:spcBef>
                <a:spcPts val="1067"/>
              </a:spcBef>
              <a:spcAft>
                <a:spcPts val="0"/>
              </a:spcAft>
              <a:buSzPts val="1200"/>
              <a:buChar char="■"/>
              <a:defRPr/>
            </a:lvl6pPr>
            <a:lvl7pPr marL="4267093" lvl="6" indent="-406390" rtl="0">
              <a:lnSpc>
                <a:spcPct val="115000"/>
              </a:lnSpc>
              <a:spcBef>
                <a:spcPts val="1067"/>
              </a:spcBef>
              <a:spcAft>
                <a:spcPts val="0"/>
              </a:spcAft>
              <a:buSzPts val="1200"/>
              <a:buChar char="●"/>
              <a:defRPr/>
            </a:lvl7pPr>
            <a:lvl8pPr marL="4876678" lvl="7" indent="-406390" rtl="0">
              <a:lnSpc>
                <a:spcPct val="115000"/>
              </a:lnSpc>
              <a:spcBef>
                <a:spcPts val="1067"/>
              </a:spcBef>
              <a:spcAft>
                <a:spcPts val="0"/>
              </a:spcAft>
              <a:buSzPts val="1200"/>
              <a:buChar char="○"/>
              <a:defRPr/>
            </a:lvl8pPr>
            <a:lvl9pPr marL="5486263" lvl="8" indent="-406390" rtl="0">
              <a:lnSpc>
                <a:spcPct val="115000"/>
              </a:lnSpc>
              <a:spcBef>
                <a:spcPts val="1067"/>
              </a:spcBef>
              <a:spcAft>
                <a:spcPts val="1067"/>
              </a:spcAft>
              <a:buSzPts val="1200"/>
              <a:buChar char="■"/>
              <a:defRPr/>
            </a:lvl9pPr>
          </a:lstStyle>
          <a:p>
            <a:endParaRPr/>
          </a:p>
        </p:txBody>
      </p:sp>
      <p:sp>
        <p:nvSpPr>
          <p:cNvPr id="250" name="Google Shape;250;p16"/>
          <p:cNvSpPr>
            <a:spLocks noGrp="1"/>
          </p:cNvSpPr>
          <p:nvPr>
            <p:ph type="pic" idx="2"/>
          </p:nvPr>
        </p:nvSpPr>
        <p:spPr>
          <a:xfrm>
            <a:off x="5812800" y="13067"/>
            <a:ext cx="6414000" cy="6244800"/>
          </a:xfrm>
          <a:prstGeom prst="rect">
            <a:avLst/>
          </a:prstGeom>
          <a:noFill/>
          <a:ln>
            <a:noFill/>
          </a:ln>
        </p:spPr>
      </p:sp>
      <p:sp>
        <p:nvSpPr>
          <p:cNvPr id="251" name="Google Shape;251;p16"/>
          <p:cNvSpPr txBox="1">
            <a:spLocks noGrp="1"/>
          </p:cNvSpPr>
          <p:nvPr>
            <p:ph type="title"/>
          </p:nvPr>
        </p:nvSpPr>
        <p:spPr>
          <a:xfrm>
            <a:off x="600000" y="329600"/>
            <a:ext cx="4770400" cy="408000"/>
          </a:xfrm>
          <a:prstGeom prst="rect">
            <a:avLst/>
          </a:prstGeom>
        </p:spPr>
        <p:txBody>
          <a:bodyPr spcFirstLastPara="1" wrap="square" lIns="0" tIns="0" rIns="0" bIns="0" anchor="t" anchorCtr="0">
            <a:noAutofit/>
          </a:bodyPr>
          <a:lstStyle>
            <a:lvl1pPr lvl="0" rtl="0">
              <a:lnSpc>
                <a:spcPct val="90000"/>
              </a:lnSpc>
              <a:spcBef>
                <a:spcPts val="0"/>
              </a:spcBef>
              <a:spcAft>
                <a:spcPts val="0"/>
              </a:spcAft>
              <a:buSzPts val="2000"/>
              <a:buFont typeface="Inter"/>
              <a:buNone/>
              <a:defRPr sz="2667" b="1">
                <a:latin typeface="Inter"/>
                <a:ea typeface="Inter"/>
                <a:cs typeface="Inter"/>
                <a:sym typeface="Inter"/>
              </a:defRPr>
            </a:lvl1pPr>
            <a:lvl2pPr lvl="1" rtl="0">
              <a:spcBef>
                <a:spcPts val="0"/>
              </a:spcBef>
              <a:spcAft>
                <a:spcPts val="0"/>
              </a:spcAft>
              <a:buSzPts val="2600"/>
              <a:buFont typeface="Inter ExtraBold"/>
              <a:buNone/>
              <a:defRPr>
                <a:latin typeface="Inter ExtraBold"/>
                <a:ea typeface="Inter ExtraBold"/>
                <a:cs typeface="Inter ExtraBold"/>
                <a:sym typeface="Inter ExtraBold"/>
              </a:defRPr>
            </a:lvl2pPr>
            <a:lvl3pPr lvl="2" rtl="0">
              <a:spcBef>
                <a:spcPts val="0"/>
              </a:spcBef>
              <a:spcAft>
                <a:spcPts val="0"/>
              </a:spcAft>
              <a:buSzPts val="2600"/>
              <a:buFont typeface="Inter ExtraBold"/>
              <a:buNone/>
              <a:defRPr>
                <a:latin typeface="Inter ExtraBold"/>
                <a:ea typeface="Inter ExtraBold"/>
                <a:cs typeface="Inter ExtraBold"/>
                <a:sym typeface="Inter ExtraBold"/>
              </a:defRPr>
            </a:lvl3pPr>
            <a:lvl4pPr lvl="3" rtl="0">
              <a:spcBef>
                <a:spcPts val="0"/>
              </a:spcBef>
              <a:spcAft>
                <a:spcPts val="0"/>
              </a:spcAft>
              <a:buSzPts val="2600"/>
              <a:buFont typeface="Inter ExtraBold"/>
              <a:buNone/>
              <a:defRPr>
                <a:latin typeface="Inter ExtraBold"/>
                <a:ea typeface="Inter ExtraBold"/>
                <a:cs typeface="Inter ExtraBold"/>
                <a:sym typeface="Inter ExtraBold"/>
              </a:defRPr>
            </a:lvl4pPr>
            <a:lvl5pPr lvl="4" rtl="0">
              <a:spcBef>
                <a:spcPts val="0"/>
              </a:spcBef>
              <a:spcAft>
                <a:spcPts val="0"/>
              </a:spcAft>
              <a:buSzPts val="2600"/>
              <a:buFont typeface="Inter ExtraBold"/>
              <a:buNone/>
              <a:defRPr>
                <a:latin typeface="Inter ExtraBold"/>
                <a:ea typeface="Inter ExtraBold"/>
                <a:cs typeface="Inter ExtraBold"/>
                <a:sym typeface="Inter ExtraBold"/>
              </a:defRPr>
            </a:lvl5pPr>
            <a:lvl6pPr lvl="5" rtl="0">
              <a:spcBef>
                <a:spcPts val="0"/>
              </a:spcBef>
              <a:spcAft>
                <a:spcPts val="0"/>
              </a:spcAft>
              <a:buSzPts val="2600"/>
              <a:buFont typeface="Inter ExtraBold"/>
              <a:buNone/>
              <a:defRPr>
                <a:latin typeface="Inter ExtraBold"/>
                <a:ea typeface="Inter ExtraBold"/>
                <a:cs typeface="Inter ExtraBold"/>
                <a:sym typeface="Inter ExtraBold"/>
              </a:defRPr>
            </a:lvl6pPr>
            <a:lvl7pPr lvl="6" rtl="0">
              <a:spcBef>
                <a:spcPts val="0"/>
              </a:spcBef>
              <a:spcAft>
                <a:spcPts val="0"/>
              </a:spcAft>
              <a:buSzPts val="2600"/>
              <a:buFont typeface="Inter ExtraBold"/>
              <a:buNone/>
              <a:defRPr>
                <a:latin typeface="Inter ExtraBold"/>
                <a:ea typeface="Inter ExtraBold"/>
                <a:cs typeface="Inter ExtraBold"/>
                <a:sym typeface="Inter ExtraBold"/>
              </a:defRPr>
            </a:lvl7pPr>
            <a:lvl8pPr lvl="7" rtl="0">
              <a:spcBef>
                <a:spcPts val="0"/>
              </a:spcBef>
              <a:spcAft>
                <a:spcPts val="0"/>
              </a:spcAft>
              <a:buSzPts val="2600"/>
              <a:buFont typeface="Inter ExtraBold"/>
              <a:buNone/>
              <a:defRPr>
                <a:latin typeface="Inter ExtraBold"/>
                <a:ea typeface="Inter ExtraBold"/>
                <a:cs typeface="Inter ExtraBold"/>
                <a:sym typeface="Inter ExtraBold"/>
              </a:defRPr>
            </a:lvl8pPr>
            <a:lvl9pPr lvl="8" rtl="0">
              <a:spcBef>
                <a:spcPts val="0"/>
              </a:spcBef>
              <a:spcAft>
                <a:spcPts val="0"/>
              </a:spcAft>
              <a:buSzPts val="2600"/>
              <a:buFont typeface="Inter ExtraBold"/>
              <a:buNone/>
              <a:defRPr>
                <a:latin typeface="Inter ExtraBold"/>
                <a:ea typeface="Inter ExtraBold"/>
                <a:cs typeface="Inter ExtraBold"/>
                <a:sym typeface="Inter ExtraBold"/>
              </a:defRPr>
            </a:lvl9pPr>
          </a:lstStyle>
          <a:p>
            <a:endParaRPr/>
          </a:p>
        </p:txBody>
      </p:sp>
      <p:sp>
        <p:nvSpPr>
          <p:cNvPr id="252" name="Google Shape;252;p16"/>
          <p:cNvSpPr txBox="1">
            <a:spLocks noGrp="1"/>
          </p:cNvSpPr>
          <p:nvPr>
            <p:ph type="subTitle" idx="3"/>
          </p:nvPr>
        </p:nvSpPr>
        <p:spPr>
          <a:xfrm>
            <a:off x="600000" y="737600"/>
            <a:ext cx="4615600" cy="296800"/>
          </a:xfrm>
          <a:prstGeom prst="rect">
            <a:avLst/>
          </a:prstGeom>
        </p:spPr>
        <p:txBody>
          <a:bodyPr spcFirstLastPara="1" wrap="square" lIns="0" tIns="0" rIns="0" bIns="0" anchor="t" anchorCtr="0">
            <a:noAutofit/>
          </a:bodyPr>
          <a:lstStyle>
            <a:lvl1pPr lvl="0" rtl="0">
              <a:lnSpc>
                <a:spcPct val="90000"/>
              </a:lnSpc>
              <a:spcBef>
                <a:spcPts val="0"/>
              </a:spcBef>
              <a:spcAft>
                <a:spcPts val="0"/>
              </a:spcAft>
              <a:buSzPts val="1200"/>
              <a:buFont typeface="Inter Medium"/>
              <a:buNone/>
              <a:defRPr sz="1600">
                <a:latin typeface="Inter Medium"/>
                <a:ea typeface="Inter Medium"/>
                <a:cs typeface="Inter Medium"/>
                <a:sym typeface="Inter Medium"/>
              </a:defRPr>
            </a:lvl1pPr>
            <a:lvl2pPr lvl="1" rtl="0">
              <a:lnSpc>
                <a:spcPct val="90000"/>
              </a:lnSpc>
              <a:spcBef>
                <a:spcPts val="0"/>
              </a:spcBef>
              <a:spcAft>
                <a:spcPts val="0"/>
              </a:spcAft>
              <a:buSzPts val="1700"/>
              <a:buFont typeface="Inter Medium"/>
              <a:buNone/>
              <a:defRPr>
                <a:latin typeface="Inter Medium"/>
                <a:ea typeface="Inter Medium"/>
                <a:cs typeface="Inter Medium"/>
                <a:sym typeface="Inter Medium"/>
              </a:defRPr>
            </a:lvl2pPr>
            <a:lvl3pPr lvl="2" rtl="0">
              <a:lnSpc>
                <a:spcPct val="90000"/>
              </a:lnSpc>
              <a:spcBef>
                <a:spcPts val="0"/>
              </a:spcBef>
              <a:spcAft>
                <a:spcPts val="0"/>
              </a:spcAft>
              <a:buSzPts val="1700"/>
              <a:buFont typeface="Inter Medium"/>
              <a:buNone/>
              <a:defRPr>
                <a:latin typeface="Inter Medium"/>
                <a:ea typeface="Inter Medium"/>
                <a:cs typeface="Inter Medium"/>
                <a:sym typeface="Inter Medium"/>
              </a:defRPr>
            </a:lvl3pPr>
            <a:lvl4pPr lvl="3" rtl="0">
              <a:lnSpc>
                <a:spcPct val="90000"/>
              </a:lnSpc>
              <a:spcBef>
                <a:spcPts val="0"/>
              </a:spcBef>
              <a:spcAft>
                <a:spcPts val="0"/>
              </a:spcAft>
              <a:buSzPts val="1700"/>
              <a:buFont typeface="Inter Medium"/>
              <a:buNone/>
              <a:defRPr>
                <a:latin typeface="Inter Medium"/>
                <a:ea typeface="Inter Medium"/>
                <a:cs typeface="Inter Medium"/>
                <a:sym typeface="Inter Medium"/>
              </a:defRPr>
            </a:lvl4pPr>
            <a:lvl5pPr lvl="4" rtl="0">
              <a:lnSpc>
                <a:spcPct val="90000"/>
              </a:lnSpc>
              <a:spcBef>
                <a:spcPts val="0"/>
              </a:spcBef>
              <a:spcAft>
                <a:spcPts val="0"/>
              </a:spcAft>
              <a:buSzPts val="1700"/>
              <a:buFont typeface="Inter Medium"/>
              <a:buNone/>
              <a:defRPr>
                <a:latin typeface="Inter Medium"/>
                <a:ea typeface="Inter Medium"/>
                <a:cs typeface="Inter Medium"/>
                <a:sym typeface="Inter Medium"/>
              </a:defRPr>
            </a:lvl5pPr>
            <a:lvl6pPr lvl="5" rtl="0">
              <a:lnSpc>
                <a:spcPct val="90000"/>
              </a:lnSpc>
              <a:spcBef>
                <a:spcPts val="0"/>
              </a:spcBef>
              <a:spcAft>
                <a:spcPts val="0"/>
              </a:spcAft>
              <a:buSzPts val="1700"/>
              <a:buFont typeface="Inter Medium"/>
              <a:buNone/>
              <a:defRPr>
                <a:latin typeface="Inter Medium"/>
                <a:ea typeface="Inter Medium"/>
                <a:cs typeface="Inter Medium"/>
                <a:sym typeface="Inter Medium"/>
              </a:defRPr>
            </a:lvl6pPr>
            <a:lvl7pPr lvl="6" rtl="0">
              <a:lnSpc>
                <a:spcPct val="90000"/>
              </a:lnSpc>
              <a:spcBef>
                <a:spcPts val="0"/>
              </a:spcBef>
              <a:spcAft>
                <a:spcPts val="0"/>
              </a:spcAft>
              <a:buSzPts val="1700"/>
              <a:buFont typeface="Inter Medium"/>
              <a:buNone/>
              <a:defRPr>
                <a:latin typeface="Inter Medium"/>
                <a:ea typeface="Inter Medium"/>
                <a:cs typeface="Inter Medium"/>
                <a:sym typeface="Inter Medium"/>
              </a:defRPr>
            </a:lvl7pPr>
            <a:lvl8pPr lvl="7" rtl="0">
              <a:lnSpc>
                <a:spcPct val="90000"/>
              </a:lnSpc>
              <a:spcBef>
                <a:spcPts val="0"/>
              </a:spcBef>
              <a:spcAft>
                <a:spcPts val="0"/>
              </a:spcAft>
              <a:buSzPts val="1700"/>
              <a:buFont typeface="Inter Medium"/>
              <a:buNone/>
              <a:defRPr>
                <a:latin typeface="Inter Medium"/>
                <a:ea typeface="Inter Medium"/>
                <a:cs typeface="Inter Medium"/>
                <a:sym typeface="Inter Medium"/>
              </a:defRPr>
            </a:lvl8pPr>
            <a:lvl9pPr lvl="8" rtl="0">
              <a:lnSpc>
                <a:spcPct val="90000"/>
              </a:lnSpc>
              <a:spcBef>
                <a:spcPts val="0"/>
              </a:spcBef>
              <a:spcAft>
                <a:spcPts val="0"/>
              </a:spcAft>
              <a:buSzPts val="1700"/>
              <a:buFont typeface="Inter Medium"/>
              <a:buNone/>
              <a:defRPr>
                <a:latin typeface="Inter Medium"/>
                <a:ea typeface="Inter Medium"/>
                <a:cs typeface="Inter Medium"/>
                <a:sym typeface="Inter Medium"/>
              </a:defRPr>
            </a:lvl9pPr>
          </a:lstStyle>
          <a:p>
            <a:endParaRPr/>
          </a:p>
        </p:txBody>
      </p:sp>
      <p:sp>
        <p:nvSpPr>
          <p:cNvPr id="253" name="Google Shape;253;p16"/>
          <p:cNvSpPr txBox="1">
            <a:spLocks noGrp="1"/>
          </p:cNvSpPr>
          <p:nvPr>
            <p:ph type="subTitle" idx="4"/>
          </p:nvPr>
        </p:nvSpPr>
        <p:spPr>
          <a:xfrm>
            <a:off x="600000" y="2400000"/>
            <a:ext cx="4770400" cy="436000"/>
          </a:xfrm>
          <a:prstGeom prst="rect">
            <a:avLst/>
          </a:prstGeom>
        </p:spPr>
        <p:txBody>
          <a:bodyPr spcFirstLastPara="1" wrap="square" lIns="0" tIns="0" rIns="0" bIns="0" anchor="t" anchorCtr="0">
            <a:noAutofit/>
          </a:bodyPr>
          <a:lstStyle>
            <a:lvl1pPr lvl="0" rtl="0">
              <a:lnSpc>
                <a:spcPct val="90000"/>
              </a:lnSpc>
              <a:spcBef>
                <a:spcPts val="0"/>
              </a:spcBef>
              <a:spcAft>
                <a:spcPts val="0"/>
              </a:spcAft>
              <a:buClr>
                <a:schemeClr val="accent1"/>
              </a:buClr>
              <a:buSzPts val="1200"/>
              <a:buFont typeface="Inter"/>
              <a:buNone/>
              <a:defRPr sz="1600" b="1">
                <a:solidFill>
                  <a:schemeClr val="accent1"/>
                </a:solidFill>
                <a:latin typeface="Inter"/>
                <a:ea typeface="Inter"/>
                <a:cs typeface="Inter"/>
                <a:sym typeface="Inter"/>
              </a:defRPr>
            </a:lvl1pPr>
            <a:lvl2pPr lvl="1" rtl="0">
              <a:lnSpc>
                <a:spcPct val="90000"/>
              </a:lnSpc>
              <a:spcBef>
                <a:spcPts val="0"/>
              </a:spcBef>
              <a:spcAft>
                <a:spcPts val="0"/>
              </a:spcAft>
              <a:buClr>
                <a:schemeClr val="dk2"/>
              </a:buClr>
              <a:buSzPts val="1200"/>
              <a:buFont typeface="Archivo SemiBold"/>
              <a:buNone/>
              <a:defRPr sz="1600">
                <a:solidFill>
                  <a:schemeClr val="dk2"/>
                </a:solidFill>
                <a:latin typeface="Archivo SemiBold"/>
                <a:ea typeface="Archivo SemiBold"/>
                <a:cs typeface="Archivo SemiBold"/>
                <a:sym typeface="Archivo SemiBold"/>
              </a:defRPr>
            </a:lvl2pPr>
            <a:lvl3pPr lvl="2" rtl="0">
              <a:lnSpc>
                <a:spcPct val="90000"/>
              </a:lnSpc>
              <a:spcBef>
                <a:spcPts val="0"/>
              </a:spcBef>
              <a:spcAft>
                <a:spcPts val="0"/>
              </a:spcAft>
              <a:buClr>
                <a:schemeClr val="dk2"/>
              </a:buClr>
              <a:buSzPts val="1200"/>
              <a:buFont typeface="Archivo SemiBold"/>
              <a:buNone/>
              <a:defRPr sz="1600">
                <a:solidFill>
                  <a:schemeClr val="dk2"/>
                </a:solidFill>
                <a:latin typeface="Archivo SemiBold"/>
                <a:ea typeface="Archivo SemiBold"/>
                <a:cs typeface="Archivo SemiBold"/>
                <a:sym typeface="Archivo SemiBold"/>
              </a:defRPr>
            </a:lvl3pPr>
            <a:lvl4pPr lvl="3" rtl="0">
              <a:lnSpc>
                <a:spcPct val="90000"/>
              </a:lnSpc>
              <a:spcBef>
                <a:spcPts val="0"/>
              </a:spcBef>
              <a:spcAft>
                <a:spcPts val="0"/>
              </a:spcAft>
              <a:buClr>
                <a:schemeClr val="dk2"/>
              </a:buClr>
              <a:buSzPts val="1200"/>
              <a:buFont typeface="Archivo SemiBold"/>
              <a:buNone/>
              <a:defRPr sz="1600">
                <a:solidFill>
                  <a:schemeClr val="dk2"/>
                </a:solidFill>
                <a:latin typeface="Archivo SemiBold"/>
                <a:ea typeface="Archivo SemiBold"/>
                <a:cs typeface="Archivo SemiBold"/>
                <a:sym typeface="Archivo SemiBold"/>
              </a:defRPr>
            </a:lvl4pPr>
            <a:lvl5pPr lvl="4" rtl="0">
              <a:lnSpc>
                <a:spcPct val="90000"/>
              </a:lnSpc>
              <a:spcBef>
                <a:spcPts val="0"/>
              </a:spcBef>
              <a:spcAft>
                <a:spcPts val="0"/>
              </a:spcAft>
              <a:buClr>
                <a:schemeClr val="dk2"/>
              </a:buClr>
              <a:buSzPts val="1200"/>
              <a:buFont typeface="Archivo SemiBold"/>
              <a:buNone/>
              <a:defRPr sz="1600">
                <a:solidFill>
                  <a:schemeClr val="dk2"/>
                </a:solidFill>
                <a:latin typeface="Archivo SemiBold"/>
                <a:ea typeface="Archivo SemiBold"/>
                <a:cs typeface="Archivo SemiBold"/>
                <a:sym typeface="Archivo SemiBold"/>
              </a:defRPr>
            </a:lvl5pPr>
            <a:lvl6pPr lvl="5" rtl="0">
              <a:lnSpc>
                <a:spcPct val="90000"/>
              </a:lnSpc>
              <a:spcBef>
                <a:spcPts val="0"/>
              </a:spcBef>
              <a:spcAft>
                <a:spcPts val="0"/>
              </a:spcAft>
              <a:buClr>
                <a:schemeClr val="dk2"/>
              </a:buClr>
              <a:buSzPts val="1200"/>
              <a:buFont typeface="Archivo SemiBold"/>
              <a:buNone/>
              <a:defRPr sz="1600">
                <a:solidFill>
                  <a:schemeClr val="dk2"/>
                </a:solidFill>
                <a:latin typeface="Archivo SemiBold"/>
                <a:ea typeface="Archivo SemiBold"/>
                <a:cs typeface="Archivo SemiBold"/>
                <a:sym typeface="Archivo SemiBold"/>
              </a:defRPr>
            </a:lvl6pPr>
            <a:lvl7pPr lvl="6" rtl="0">
              <a:lnSpc>
                <a:spcPct val="90000"/>
              </a:lnSpc>
              <a:spcBef>
                <a:spcPts val="0"/>
              </a:spcBef>
              <a:spcAft>
                <a:spcPts val="0"/>
              </a:spcAft>
              <a:buClr>
                <a:schemeClr val="dk2"/>
              </a:buClr>
              <a:buSzPts val="1200"/>
              <a:buFont typeface="Archivo SemiBold"/>
              <a:buNone/>
              <a:defRPr sz="1600">
                <a:solidFill>
                  <a:schemeClr val="dk2"/>
                </a:solidFill>
                <a:latin typeface="Archivo SemiBold"/>
                <a:ea typeface="Archivo SemiBold"/>
                <a:cs typeface="Archivo SemiBold"/>
                <a:sym typeface="Archivo SemiBold"/>
              </a:defRPr>
            </a:lvl7pPr>
            <a:lvl8pPr lvl="7" rtl="0">
              <a:lnSpc>
                <a:spcPct val="90000"/>
              </a:lnSpc>
              <a:spcBef>
                <a:spcPts val="0"/>
              </a:spcBef>
              <a:spcAft>
                <a:spcPts val="0"/>
              </a:spcAft>
              <a:buClr>
                <a:schemeClr val="dk2"/>
              </a:buClr>
              <a:buSzPts val="1200"/>
              <a:buFont typeface="Archivo SemiBold"/>
              <a:buNone/>
              <a:defRPr sz="1600">
                <a:solidFill>
                  <a:schemeClr val="dk2"/>
                </a:solidFill>
                <a:latin typeface="Archivo SemiBold"/>
                <a:ea typeface="Archivo SemiBold"/>
                <a:cs typeface="Archivo SemiBold"/>
                <a:sym typeface="Archivo SemiBold"/>
              </a:defRPr>
            </a:lvl8pPr>
            <a:lvl9pPr lvl="8" rtl="0">
              <a:lnSpc>
                <a:spcPct val="90000"/>
              </a:lnSpc>
              <a:spcBef>
                <a:spcPts val="0"/>
              </a:spcBef>
              <a:spcAft>
                <a:spcPts val="0"/>
              </a:spcAft>
              <a:buClr>
                <a:schemeClr val="dk2"/>
              </a:buClr>
              <a:buSzPts val="1200"/>
              <a:buFont typeface="Archivo SemiBold"/>
              <a:buNone/>
              <a:defRPr sz="1600">
                <a:solidFill>
                  <a:schemeClr val="dk2"/>
                </a:solidFill>
                <a:latin typeface="Archivo SemiBold"/>
                <a:ea typeface="Archivo SemiBold"/>
                <a:cs typeface="Archivo SemiBold"/>
                <a:sym typeface="Archivo SemiBold"/>
              </a:defRPr>
            </a:lvl9pPr>
          </a:lstStyle>
          <a:p>
            <a:endParaRPr/>
          </a:p>
        </p:txBody>
      </p:sp>
      <p:pic>
        <p:nvPicPr>
          <p:cNvPr id="254" name="Google Shape;254;p16"/>
          <p:cNvPicPr preferRelativeResize="0"/>
          <p:nvPr/>
        </p:nvPicPr>
        <p:blipFill>
          <a:blip r:embed="rId2">
            <a:alphaModFix/>
          </a:blip>
          <a:stretch>
            <a:fillRect/>
          </a:stretch>
        </p:blipFill>
        <p:spPr>
          <a:xfrm>
            <a:off x="296400" y="6426222"/>
            <a:ext cx="750435" cy="270833"/>
          </a:xfrm>
          <a:prstGeom prst="rect">
            <a:avLst/>
          </a:prstGeom>
          <a:noFill/>
          <a:ln>
            <a:noFill/>
          </a:ln>
        </p:spPr>
      </p:pic>
      <p:sp>
        <p:nvSpPr>
          <p:cNvPr id="255" name="Google Shape;255;p16"/>
          <p:cNvSpPr txBox="1"/>
          <p:nvPr/>
        </p:nvSpPr>
        <p:spPr>
          <a:xfrm>
            <a:off x="8664800" y="6492644"/>
            <a:ext cx="3230800" cy="138000"/>
          </a:xfrm>
          <a:prstGeom prst="rect">
            <a:avLst/>
          </a:prstGeom>
          <a:no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Clr>
                <a:srgbClr val="7F7F7F"/>
              </a:buClr>
              <a:buSzPts val="2900"/>
              <a:buFont typeface="Arial"/>
              <a:buNone/>
            </a:pPr>
            <a:r>
              <a:rPr lang="en-GB" sz="1067">
                <a:solidFill>
                  <a:srgbClr val="1E5E82"/>
                </a:solidFill>
                <a:latin typeface="Inter SemiBold"/>
                <a:ea typeface="Inter SemiBold"/>
                <a:cs typeface="Inter SemiBold"/>
                <a:sym typeface="Inter SemiBold"/>
              </a:rPr>
              <a:t>Changing how the world works for the </a:t>
            </a:r>
            <a:r>
              <a:rPr lang="en-GB" sz="1067">
                <a:solidFill>
                  <a:srgbClr val="D86E89"/>
                </a:solidFill>
                <a:latin typeface="Inter SemiBold"/>
                <a:ea typeface="Inter SemiBold"/>
                <a:cs typeface="Inter SemiBold"/>
                <a:sym typeface="Inter SemiBold"/>
              </a:rPr>
              <a:t>better.</a:t>
            </a:r>
            <a:endParaRPr sz="1067">
              <a:solidFill>
                <a:srgbClr val="D86E89"/>
              </a:solidFill>
              <a:latin typeface="Inter SemiBold"/>
              <a:ea typeface="Inter SemiBold"/>
              <a:cs typeface="Inter SemiBold"/>
              <a:sym typeface="Inter SemiBold"/>
            </a:endParaRPr>
          </a:p>
        </p:txBody>
      </p:sp>
      <p:sp>
        <p:nvSpPr>
          <p:cNvPr id="256" name="Google Shape;256;p16"/>
          <p:cNvSpPr txBox="1">
            <a:spLocks noGrp="1"/>
          </p:cNvSpPr>
          <p:nvPr>
            <p:ph type="sldNum" idx="12"/>
          </p:nvPr>
        </p:nvSpPr>
        <p:spPr>
          <a:xfrm>
            <a:off x="3" y="6333133"/>
            <a:ext cx="600000" cy="524800"/>
          </a:xfrm>
          <a:prstGeom prst="rect">
            <a:avLst/>
          </a:prstGeom>
        </p:spPr>
        <p:txBody>
          <a:bodyPr spcFirstLastPara="1" wrap="square" lIns="91425" tIns="91425" rIns="91425" bIns="91425" anchor="ctr" anchorCtr="0">
            <a:noAutofit/>
          </a:bodyPr>
          <a:lstStyle>
            <a:lvl1pPr lvl="0" algn="r" rtl="0">
              <a:buNone/>
              <a:defRPr sz="1200">
                <a:solidFill>
                  <a:srgbClr val="002A41"/>
                </a:solidFill>
                <a:latin typeface="Inter"/>
                <a:ea typeface="Inter"/>
                <a:cs typeface="Inter"/>
                <a:sym typeface="Inter"/>
              </a:defRPr>
            </a:lvl1pPr>
            <a:lvl2pPr lvl="1" algn="r" rtl="0">
              <a:buNone/>
              <a:defRPr sz="1200">
                <a:solidFill>
                  <a:srgbClr val="002A41"/>
                </a:solidFill>
                <a:latin typeface="Inter"/>
                <a:ea typeface="Inter"/>
                <a:cs typeface="Inter"/>
                <a:sym typeface="Inter"/>
              </a:defRPr>
            </a:lvl2pPr>
            <a:lvl3pPr lvl="2" algn="r" rtl="0">
              <a:buNone/>
              <a:defRPr sz="1200">
                <a:solidFill>
                  <a:srgbClr val="002A41"/>
                </a:solidFill>
                <a:latin typeface="Inter"/>
                <a:ea typeface="Inter"/>
                <a:cs typeface="Inter"/>
                <a:sym typeface="Inter"/>
              </a:defRPr>
            </a:lvl3pPr>
            <a:lvl4pPr lvl="3" algn="r" rtl="0">
              <a:buNone/>
              <a:defRPr sz="1200">
                <a:solidFill>
                  <a:srgbClr val="002A41"/>
                </a:solidFill>
                <a:latin typeface="Inter"/>
                <a:ea typeface="Inter"/>
                <a:cs typeface="Inter"/>
                <a:sym typeface="Inter"/>
              </a:defRPr>
            </a:lvl4pPr>
            <a:lvl5pPr lvl="4" algn="r" rtl="0">
              <a:buNone/>
              <a:defRPr sz="1200">
                <a:solidFill>
                  <a:srgbClr val="002A41"/>
                </a:solidFill>
                <a:latin typeface="Inter"/>
                <a:ea typeface="Inter"/>
                <a:cs typeface="Inter"/>
                <a:sym typeface="Inter"/>
              </a:defRPr>
            </a:lvl5pPr>
            <a:lvl6pPr lvl="5" algn="r" rtl="0">
              <a:buNone/>
              <a:defRPr sz="1200">
                <a:solidFill>
                  <a:srgbClr val="002A41"/>
                </a:solidFill>
                <a:latin typeface="Inter"/>
                <a:ea typeface="Inter"/>
                <a:cs typeface="Inter"/>
                <a:sym typeface="Inter"/>
              </a:defRPr>
            </a:lvl6pPr>
            <a:lvl7pPr lvl="6" algn="r" rtl="0">
              <a:buNone/>
              <a:defRPr sz="1200">
                <a:solidFill>
                  <a:srgbClr val="002A41"/>
                </a:solidFill>
                <a:latin typeface="Inter"/>
                <a:ea typeface="Inter"/>
                <a:cs typeface="Inter"/>
                <a:sym typeface="Inter"/>
              </a:defRPr>
            </a:lvl7pPr>
            <a:lvl8pPr lvl="7" algn="r" rtl="0">
              <a:buNone/>
              <a:defRPr sz="1200">
                <a:solidFill>
                  <a:srgbClr val="002A41"/>
                </a:solidFill>
                <a:latin typeface="Inter"/>
                <a:ea typeface="Inter"/>
                <a:cs typeface="Inter"/>
                <a:sym typeface="Inter"/>
              </a:defRPr>
            </a:lvl8pPr>
            <a:lvl9pPr lvl="8" algn="r" rtl="0">
              <a:buNone/>
              <a:defRPr sz="1200">
                <a:solidFill>
                  <a:srgbClr val="002A41"/>
                </a:solidFill>
                <a:latin typeface="Inter"/>
                <a:ea typeface="Inter"/>
                <a:cs typeface="Inter"/>
                <a:sym typeface="Inter"/>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4137237099"/>
      </p:ext>
    </p:extLst>
  </p:cSld>
  <p:clrMapOvr>
    <a:masterClrMapping/>
  </p:clrMapOvr>
  <p:extLst>
    <p:ext uri="{DCECCB84-F9BA-43D5-87BE-67443E8EF086}">
      <p15:sldGuideLst xmlns:p15="http://schemas.microsoft.com/office/powerpoint/2012/main">
        <p15:guide id="1" orient="horz" pos="771">
          <p15:clr>
            <a:srgbClr val="E46962"/>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1.06a - Heading, subheading, two column with body and callout + logo and tagline">
  <p:cSld name="1.06a - Heading, subheading, two column with body and callout + logo and tagline">
    <p:spTree>
      <p:nvGrpSpPr>
        <p:cNvPr id="1" name="Shape 257"/>
        <p:cNvGrpSpPr/>
        <p:nvPr/>
      </p:nvGrpSpPr>
      <p:grpSpPr>
        <a:xfrm>
          <a:off x="0" y="0"/>
          <a:ext cx="0" cy="0"/>
          <a:chOff x="0" y="0"/>
          <a:chExt cx="0" cy="0"/>
        </a:xfrm>
      </p:grpSpPr>
      <p:sp>
        <p:nvSpPr>
          <p:cNvPr id="258" name="Google Shape;258;p17"/>
          <p:cNvSpPr txBox="1">
            <a:spLocks noGrp="1"/>
          </p:cNvSpPr>
          <p:nvPr>
            <p:ph type="body" idx="1"/>
          </p:nvPr>
        </p:nvSpPr>
        <p:spPr>
          <a:xfrm>
            <a:off x="600000" y="2400000"/>
            <a:ext cx="4641600" cy="2524800"/>
          </a:xfrm>
          <a:prstGeom prst="rect">
            <a:avLst/>
          </a:prstGeom>
        </p:spPr>
        <p:txBody>
          <a:bodyPr spcFirstLastPara="1" wrap="square" lIns="91425" tIns="91425" rIns="91425" bIns="91425" anchor="t" anchorCtr="0">
            <a:noAutofit/>
          </a:bodyPr>
          <a:lstStyle>
            <a:lvl1pPr marL="609585" lvl="0" indent="-406390" rtl="0">
              <a:lnSpc>
                <a:spcPct val="115000"/>
              </a:lnSpc>
              <a:spcBef>
                <a:spcPts val="0"/>
              </a:spcBef>
              <a:spcAft>
                <a:spcPts val="0"/>
              </a:spcAft>
              <a:buSzPts val="1200"/>
              <a:buChar char="●"/>
              <a:defRPr/>
            </a:lvl1pPr>
            <a:lvl2pPr marL="1219170" lvl="1" indent="-406390" rtl="0">
              <a:lnSpc>
                <a:spcPct val="115000"/>
              </a:lnSpc>
              <a:spcBef>
                <a:spcPts val="1067"/>
              </a:spcBef>
              <a:spcAft>
                <a:spcPts val="0"/>
              </a:spcAft>
              <a:buSzPts val="1200"/>
              <a:buChar char="○"/>
              <a:defRPr/>
            </a:lvl2pPr>
            <a:lvl3pPr marL="1828754" lvl="2" indent="-406390" rtl="0">
              <a:lnSpc>
                <a:spcPct val="115000"/>
              </a:lnSpc>
              <a:spcBef>
                <a:spcPts val="1067"/>
              </a:spcBef>
              <a:spcAft>
                <a:spcPts val="0"/>
              </a:spcAft>
              <a:buSzPts val="1200"/>
              <a:buChar char="■"/>
              <a:defRPr/>
            </a:lvl3pPr>
            <a:lvl4pPr marL="2438339" lvl="3" indent="-406390" rtl="0">
              <a:lnSpc>
                <a:spcPct val="115000"/>
              </a:lnSpc>
              <a:spcBef>
                <a:spcPts val="1067"/>
              </a:spcBef>
              <a:spcAft>
                <a:spcPts val="0"/>
              </a:spcAft>
              <a:buSzPts val="1200"/>
              <a:buChar char="●"/>
              <a:defRPr/>
            </a:lvl4pPr>
            <a:lvl5pPr marL="3047924" lvl="4" indent="-406390" rtl="0">
              <a:lnSpc>
                <a:spcPct val="115000"/>
              </a:lnSpc>
              <a:spcBef>
                <a:spcPts val="1067"/>
              </a:spcBef>
              <a:spcAft>
                <a:spcPts val="0"/>
              </a:spcAft>
              <a:buSzPts val="1200"/>
              <a:buChar char="○"/>
              <a:defRPr/>
            </a:lvl5pPr>
            <a:lvl6pPr marL="3657509" lvl="5" indent="-406390" rtl="0">
              <a:lnSpc>
                <a:spcPct val="115000"/>
              </a:lnSpc>
              <a:spcBef>
                <a:spcPts val="1067"/>
              </a:spcBef>
              <a:spcAft>
                <a:spcPts val="0"/>
              </a:spcAft>
              <a:buSzPts val="1200"/>
              <a:buChar char="■"/>
              <a:defRPr/>
            </a:lvl6pPr>
            <a:lvl7pPr marL="4267093" lvl="6" indent="-406390" rtl="0">
              <a:lnSpc>
                <a:spcPct val="115000"/>
              </a:lnSpc>
              <a:spcBef>
                <a:spcPts val="1067"/>
              </a:spcBef>
              <a:spcAft>
                <a:spcPts val="0"/>
              </a:spcAft>
              <a:buSzPts val="1200"/>
              <a:buChar char="●"/>
              <a:defRPr/>
            </a:lvl7pPr>
            <a:lvl8pPr marL="4876678" lvl="7" indent="-406390" rtl="0">
              <a:lnSpc>
                <a:spcPct val="115000"/>
              </a:lnSpc>
              <a:spcBef>
                <a:spcPts val="1067"/>
              </a:spcBef>
              <a:spcAft>
                <a:spcPts val="0"/>
              </a:spcAft>
              <a:buSzPts val="1200"/>
              <a:buChar char="○"/>
              <a:defRPr/>
            </a:lvl8pPr>
            <a:lvl9pPr marL="5486263" lvl="8" indent="-406390" rtl="0">
              <a:lnSpc>
                <a:spcPct val="115000"/>
              </a:lnSpc>
              <a:spcBef>
                <a:spcPts val="1067"/>
              </a:spcBef>
              <a:spcAft>
                <a:spcPts val="1067"/>
              </a:spcAft>
              <a:buSzPts val="1200"/>
              <a:buChar char="■"/>
              <a:defRPr/>
            </a:lvl9pPr>
          </a:lstStyle>
          <a:p>
            <a:endParaRPr/>
          </a:p>
        </p:txBody>
      </p:sp>
      <p:sp>
        <p:nvSpPr>
          <p:cNvPr id="259" name="Google Shape;259;p17"/>
          <p:cNvSpPr txBox="1">
            <a:spLocks noGrp="1"/>
          </p:cNvSpPr>
          <p:nvPr>
            <p:ph type="body" idx="2"/>
          </p:nvPr>
        </p:nvSpPr>
        <p:spPr>
          <a:xfrm>
            <a:off x="6052800" y="2740800"/>
            <a:ext cx="5299200" cy="2524800"/>
          </a:xfrm>
          <a:prstGeom prst="rect">
            <a:avLst/>
          </a:prstGeom>
        </p:spPr>
        <p:txBody>
          <a:bodyPr spcFirstLastPara="1" wrap="square" lIns="91425" tIns="91425" rIns="91425" bIns="91425" anchor="t" anchorCtr="0">
            <a:noAutofit/>
          </a:bodyPr>
          <a:lstStyle>
            <a:lvl1pPr marL="609585" lvl="0" indent="-406390" rtl="0">
              <a:lnSpc>
                <a:spcPct val="115000"/>
              </a:lnSpc>
              <a:spcBef>
                <a:spcPts val="0"/>
              </a:spcBef>
              <a:spcAft>
                <a:spcPts val="0"/>
              </a:spcAft>
              <a:buSzPts val="1200"/>
              <a:buChar char="●"/>
              <a:defRPr sz="1600"/>
            </a:lvl1pPr>
            <a:lvl2pPr marL="1219170" lvl="1" indent="-406390" rtl="0">
              <a:lnSpc>
                <a:spcPct val="115000"/>
              </a:lnSpc>
              <a:spcBef>
                <a:spcPts val="1067"/>
              </a:spcBef>
              <a:spcAft>
                <a:spcPts val="0"/>
              </a:spcAft>
              <a:buSzPts val="1200"/>
              <a:buChar char="○"/>
              <a:defRPr sz="1600"/>
            </a:lvl2pPr>
            <a:lvl3pPr marL="1828754" lvl="2" indent="-406390" rtl="0">
              <a:lnSpc>
                <a:spcPct val="115000"/>
              </a:lnSpc>
              <a:spcBef>
                <a:spcPts val="1067"/>
              </a:spcBef>
              <a:spcAft>
                <a:spcPts val="0"/>
              </a:spcAft>
              <a:buSzPts val="1200"/>
              <a:buChar char="■"/>
              <a:defRPr sz="1600"/>
            </a:lvl3pPr>
            <a:lvl4pPr marL="2438339" lvl="3" indent="-406390" rtl="0">
              <a:lnSpc>
                <a:spcPct val="115000"/>
              </a:lnSpc>
              <a:spcBef>
                <a:spcPts val="1067"/>
              </a:spcBef>
              <a:spcAft>
                <a:spcPts val="0"/>
              </a:spcAft>
              <a:buSzPts val="1200"/>
              <a:buChar char="●"/>
              <a:defRPr sz="1600"/>
            </a:lvl4pPr>
            <a:lvl5pPr marL="3047924" lvl="4" indent="-406390" rtl="0">
              <a:lnSpc>
                <a:spcPct val="115000"/>
              </a:lnSpc>
              <a:spcBef>
                <a:spcPts val="1067"/>
              </a:spcBef>
              <a:spcAft>
                <a:spcPts val="0"/>
              </a:spcAft>
              <a:buSzPts val="1200"/>
              <a:buChar char="○"/>
              <a:defRPr sz="1600"/>
            </a:lvl5pPr>
            <a:lvl6pPr marL="3657509" lvl="5" indent="-406390" rtl="0">
              <a:lnSpc>
                <a:spcPct val="115000"/>
              </a:lnSpc>
              <a:spcBef>
                <a:spcPts val="1067"/>
              </a:spcBef>
              <a:spcAft>
                <a:spcPts val="0"/>
              </a:spcAft>
              <a:buSzPts val="1200"/>
              <a:buChar char="■"/>
              <a:defRPr sz="1600"/>
            </a:lvl6pPr>
            <a:lvl7pPr marL="4267093" lvl="6" indent="-406390" rtl="0">
              <a:lnSpc>
                <a:spcPct val="115000"/>
              </a:lnSpc>
              <a:spcBef>
                <a:spcPts val="1067"/>
              </a:spcBef>
              <a:spcAft>
                <a:spcPts val="0"/>
              </a:spcAft>
              <a:buSzPts val="1200"/>
              <a:buChar char="●"/>
              <a:defRPr sz="1600"/>
            </a:lvl7pPr>
            <a:lvl8pPr marL="4876678" lvl="7" indent="-406390" rtl="0">
              <a:lnSpc>
                <a:spcPct val="115000"/>
              </a:lnSpc>
              <a:spcBef>
                <a:spcPts val="1067"/>
              </a:spcBef>
              <a:spcAft>
                <a:spcPts val="0"/>
              </a:spcAft>
              <a:buSzPts val="1200"/>
              <a:buChar char="○"/>
              <a:defRPr sz="1600"/>
            </a:lvl8pPr>
            <a:lvl9pPr marL="5486263" lvl="8" indent="-406390" rtl="0">
              <a:lnSpc>
                <a:spcPct val="115000"/>
              </a:lnSpc>
              <a:spcBef>
                <a:spcPts val="1067"/>
              </a:spcBef>
              <a:spcAft>
                <a:spcPts val="1067"/>
              </a:spcAft>
              <a:buSzPts val="1200"/>
              <a:buChar char="■"/>
              <a:defRPr sz="1600"/>
            </a:lvl9pPr>
          </a:lstStyle>
          <a:p>
            <a:endParaRPr/>
          </a:p>
        </p:txBody>
      </p:sp>
      <p:sp>
        <p:nvSpPr>
          <p:cNvPr id="260" name="Google Shape;260;p17"/>
          <p:cNvSpPr txBox="1">
            <a:spLocks noGrp="1"/>
          </p:cNvSpPr>
          <p:nvPr>
            <p:ph type="subTitle" idx="3"/>
          </p:nvPr>
        </p:nvSpPr>
        <p:spPr>
          <a:xfrm>
            <a:off x="6052800" y="2400000"/>
            <a:ext cx="5299200" cy="436000"/>
          </a:xfrm>
          <a:prstGeom prst="rect">
            <a:avLst/>
          </a:prstGeom>
        </p:spPr>
        <p:txBody>
          <a:bodyPr spcFirstLastPara="1" wrap="square" lIns="0" tIns="0" rIns="0" bIns="0" anchor="t" anchorCtr="0">
            <a:noAutofit/>
          </a:bodyPr>
          <a:lstStyle>
            <a:lvl1pPr lvl="0" rtl="0">
              <a:lnSpc>
                <a:spcPct val="90000"/>
              </a:lnSpc>
              <a:spcBef>
                <a:spcPts val="0"/>
              </a:spcBef>
              <a:spcAft>
                <a:spcPts val="0"/>
              </a:spcAft>
              <a:buClr>
                <a:schemeClr val="accent1"/>
              </a:buClr>
              <a:buSzPts val="1200"/>
              <a:buFont typeface="Inter"/>
              <a:buNone/>
              <a:defRPr sz="1600" b="1">
                <a:solidFill>
                  <a:schemeClr val="accent1"/>
                </a:solidFill>
                <a:latin typeface="Inter"/>
                <a:ea typeface="Inter"/>
                <a:cs typeface="Inter"/>
                <a:sym typeface="Inter"/>
              </a:defRPr>
            </a:lvl1pPr>
            <a:lvl2pPr lvl="1" rtl="0">
              <a:lnSpc>
                <a:spcPct val="90000"/>
              </a:lnSpc>
              <a:spcBef>
                <a:spcPts val="0"/>
              </a:spcBef>
              <a:spcAft>
                <a:spcPts val="0"/>
              </a:spcAft>
              <a:buClr>
                <a:schemeClr val="dk2"/>
              </a:buClr>
              <a:buSzPts val="1200"/>
              <a:buFont typeface="Archivo SemiBold"/>
              <a:buNone/>
              <a:defRPr sz="1600">
                <a:solidFill>
                  <a:schemeClr val="dk2"/>
                </a:solidFill>
                <a:latin typeface="Archivo SemiBold"/>
                <a:ea typeface="Archivo SemiBold"/>
                <a:cs typeface="Archivo SemiBold"/>
                <a:sym typeface="Archivo SemiBold"/>
              </a:defRPr>
            </a:lvl2pPr>
            <a:lvl3pPr lvl="2" rtl="0">
              <a:lnSpc>
                <a:spcPct val="90000"/>
              </a:lnSpc>
              <a:spcBef>
                <a:spcPts val="0"/>
              </a:spcBef>
              <a:spcAft>
                <a:spcPts val="0"/>
              </a:spcAft>
              <a:buClr>
                <a:schemeClr val="dk2"/>
              </a:buClr>
              <a:buSzPts val="1200"/>
              <a:buFont typeface="Archivo SemiBold"/>
              <a:buNone/>
              <a:defRPr sz="1600">
                <a:solidFill>
                  <a:schemeClr val="dk2"/>
                </a:solidFill>
                <a:latin typeface="Archivo SemiBold"/>
                <a:ea typeface="Archivo SemiBold"/>
                <a:cs typeface="Archivo SemiBold"/>
                <a:sym typeface="Archivo SemiBold"/>
              </a:defRPr>
            </a:lvl3pPr>
            <a:lvl4pPr lvl="3" rtl="0">
              <a:lnSpc>
                <a:spcPct val="90000"/>
              </a:lnSpc>
              <a:spcBef>
                <a:spcPts val="0"/>
              </a:spcBef>
              <a:spcAft>
                <a:spcPts val="0"/>
              </a:spcAft>
              <a:buClr>
                <a:schemeClr val="dk2"/>
              </a:buClr>
              <a:buSzPts val="1200"/>
              <a:buFont typeface="Archivo SemiBold"/>
              <a:buNone/>
              <a:defRPr sz="1600">
                <a:solidFill>
                  <a:schemeClr val="dk2"/>
                </a:solidFill>
                <a:latin typeface="Archivo SemiBold"/>
                <a:ea typeface="Archivo SemiBold"/>
                <a:cs typeface="Archivo SemiBold"/>
                <a:sym typeface="Archivo SemiBold"/>
              </a:defRPr>
            </a:lvl4pPr>
            <a:lvl5pPr lvl="4" rtl="0">
              <a:lnSpc>
                <a:spcPct val="90000"/>
              </a:lnSpc>
              <a:spcBef>
                <a:spcPts val="0"/>
              </a:spcBef>
              <a:spcAft>
                <a:spcPts val="0"/>
              </a:spcAft>
              <a:buClr>
                <a:schemeClr val="dk2"/>
              </a:buClr>
              <a:buSzPts val="1200"/>
              <a:buFont typeface="Archivo SemiBold"/>
              <a:buNone/>
              <a:defRPr sz="1600">
                <a:solidFill>
                  <a:schemeClr val="dk2"/>
                </a:solidFill>
                <a:latin typeface="Archivo SemiBold"/>
                <a:ea typeface="Archivo SemiBold"/>
                <a:cs typeface="Archivo SemiBold"/>
                <a:sym typeface="Archivo SemiBold"/>
              </a:defRPr>
            </a:lvl5pPr>
            <a:lvl6pPr lvl="5" rtl="0">
              <a:lnSpc>
                <a:spcPct val="90000"/>
              </a:lnSpc>
              <a:spcBef>
                <a:spcPts val="0"/>
              </a:spcBef>
              <a:spcAft>
                <a:spcPts val="0"/>
              </a:spcAft>
              <a:buClr>
                <a:schemeClr val="dk2"/>
              </a:buClr>
              <a:buSzPts val="1200"/>
              <a:buFont typeface="Archivo SemiBold"/>
              <a:buNone/>
              <a:defRPr sz="1600">
                <a:solidFill>
                  <a:schemeClr val="dk2"/>
                </a:solidFill>
                <a:latin typeface="Archivo SemiBold"/>
                <a:ea typeface="Archivo SemiBold"/>
                <a:cs typeface="Archivo SemiBold"/>
                <a:sym typeface="Archivo SemiBold"/>
              </a:defRPr>
            </a:lvl6pPr>
            <a:lvl7pPr lvl="6" rtl="0">
              <a:lnSpc>
                <a:spcPct val="90000"/>
              </a:lnSpc>
              <a:spcBef>
                <a:spcPts val="0"/>
              </a:spcBef>
              <a:spcAft>
                <a:spcPts val="0"/>
              </a:spcAft>
              <a:buClr>
                <a:schemeClr val="dk2"/>
              </a:buClr>
              <a:buSzPts val="1200"/>
              <a:buFont typeface="Archivo SemiBold"/>
              <a:buNone/>
              <a:defRPr sz="1600">
                <a:solidFill>
                  <a:schemeClr val="dk2"/>
                </a:solidFill>
                <a:latin typeface="Archivo SemiBold"/>
                <a:ea typeface="Archivo SemiBold"/>
                <a:cs typeface="Archivo SemiBold"/>
                <a:sym typeface="Archivo SemiBold"/>
              </a:defRPr>
            </a:lvl7pPr>
            <a:lvl8pPr lvl="7" rtl="0">
              <a:lnSpc>
                <a:spcPct val="90000"/>
              </a:lnSpc>
              <a:spcBef>
                <a:spcPts val="0"/>
              </a:spcBef>
              <a:spcAft>
                <a:spcPts val="0"/>
              </a:spcAft>
              <a:buClr>
                <a:schemeClr val="dk2"/>
              </a:buClr>
              <a:buSzPts val="1200"/>
              <a:buFont typeface="Archivo SemiBold"/>
              <a:buNone/>
              <a:defRPr sz="1600">
                <a:solidFill>
                  <a:schemeClr val="dk2"/>
                </a:solidFill>
                <a:latin typeface="Archivo SemiBold"/>
                <a:ea typeface="Archivo SemiBold"/>
                <a:cs typeface="Archivo SemiBold"/>
                <a:sym typeface="Archivo SemiBold"/>
              </a:defRPr>
            </a:lvl8pPr>
            <a:lvl9pPr lvl="8" rtl="0">
              <a:lnSpc>
                <a:spcPct val="90000"/>
              </a:lnSpc>
              <a:spcBef>
                <a:spcPts val="0"/>
              </a:spcBef>
              <a:spcAft>
                <a:spcPts val="0"/>
              </a:spcAft>
              <a:buClr>
                <a:schemeClr val="dk2"/>
              </a:buClr>
              <a:buSzPts val="1200"/>
              <a:buFont typeface="Archivo SemiBold"/>
              <a:buNone/>
              <a:defRPr sz="1600">
                <a:solidFill>
                  <a:schemeClr val="dk2"/>
                </a:solidFill>
                <a:latin typeface="Archivo SemiBold"/>
                <a:ea typeface="Archivo SemiBold"/>
                <a:cs typeface="Archivo SemiBold"/>
                <a:sym typeface="Archivo SemiBold"/>
              </a:defRPr>
            </a:lvl9pPr>
          </a:lstStyle>
          <a:p>
            <a:endParaRPr/>
          </a:p>
        </p:txBody>
      </p:sp>
      <p:sp>
        <p:nvSpPr>
          <p:cNvPr id="261" name="Google Shape;261;p17"/>
          <p:cNvSpPr txBox="1"/>
          <p:nvPr/>
        </p:nvSpPr>
        <p:spPr>
          <a:xfrm>
            <a:off x="8664800" y="6492644"/>
            <a:ext cx="3230800" cy="138000"/>
          </a:xfrm>
          <a:prstGeom prst="rect">
            <a:avLst/>
          </a:prstGeom>
          <a:no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Clr>
                <a:srgbClr val="7F7F7F"/>
              </a:buClr>
              <a:buSzPts val="2900"/>
              <a:buFont typeface="Arial"/>
              <a:buNone/>
            </a:pPr>
            <a:r>
              <a:rPr lang="en-GB" sz="1067">
                <a:solidFill>
                  <a:srgbClr val="1E5E82"/>
                </a:solidFill>
                <a:latin typeface="Inter SemiBold"/>
                <a:ea typeface="Inter SemiBold"/>
                <a:cs typeface="Inter SemiBold"/>
                <a:sym typeface="Inter SemiBold"/>
              </a:rPr>
              <a:t>Changing how the world works for the </a:t>
            </a:r>
            <a:r>
              <a:rPr lang="en-GB" sz="1067">
                <a:solidFill>
                  <a:srgbClr val="D86E89"/>
                </a:solidFill>
                <a:latin typeface="Inter SemiBold"/>
                <a:ea typeface="Inter SemiBold"/>
                <a:cs typeface="Inter SemiBold"/>
                <a:sym typeface="Inter SemiBold"/>
              </a:rPr>
              <a:t>better.</a:t>
            </a:r>
            <a:endParaRPr sz="1067">
              <a:solidFill>
                <a:srgbClr val="D86E89"/>
              </a:solidFill>
              <a:latin typeface="Inter SemiBold"/>
              <a:ea typeface="Inter SemiBold"/>
              <a:cs typeface="Inter SemiBold"/>
              <a:sym typeface="Inter SemiBold"/>
            </a:endParaRPr>
          </a:p>
        </p:txBody>
      </p:sp>
      <p:pic>
        <p:nvPicPr>
          <p:cNvPr id="262" name="Google Shape;262;p17"/>
          <p:cNvPicPr preferRelativeResize="0"/>
          <p:nvPr/>
        </p:nvPicPr>
        <p:blipFill>
          <a:blip r:embed="rId2">
            <a:alphaModFix/>
          </a:blip>
          <a:stretch>
            <a:fillRect/>
          </a:stretch>
        </p:blipFill>
        <p:spPr>
          <a:xfrm>
            <a:off x="11145149" y="329589"/>
            <a:ext cx="750435" cy="270833"/>
          </a:xfrm>
          <a:prstGeom prst="rect">
            <a:avLst/>
          </a:prstGeom>
          <a:noFill/>
          <a:ln>
            <a:noFill/>
          </a:ln>
        </p:spPr>
      </p:pic>
      <p:sp>
        <p:nvSpPr>
          <p:cNvPr id="263" name="Google Shape;263;p17"/>
          <p:cNvSpPr txBox="1">
            <a:spLocks noGrp="1"/>
          </p:cNvSpPr>
          <p:nvPr>
            <p:ph type="title"/>
          </p:nvPr>
        </p:nvSpPr>
        <p:spPr>
          <a:xfrm>
            <a:off x="600000" y="329600"/>
            <a:ext cx="9898800" cy="408000"/>
          </a:xfrm>
          <a:prstGeom prst="rect">
            <a:avLst/>
          </a:prstGeom>
        </p:spPr>
        <p:txBody>
          <a:bodyPr spcFirstLastPara="1" wrap="square" lIns="0" tIns="0" rIns="0" bIns="0" anchor="t" anchorCtr="0">
            <a:noAutofit/>
          </a:bodyPr>
          <a:lstStyle>
            <a:lvl1pPr lvl="0" rtl="0">
              <a:lnSpc>
                <a:spcPct val="90000"/>
              </a:lnSpc>
              <a:spcBef>
                <a:spcPts val="0"/>
              </a:spcBef>
              <a:spcAft>
                <a:spcPts val="0"/>
              </a:spcAft>
              <a:buSzPts val="2000"/>
              <a:buFont typeface="Inter"/>
              <a:buNone/>
              <a:defRPr sz="2667" b="1">
                <a:latin typeface="Inter"/>
                <a:ea typeface="Inter"/>
                <a:cs typeface="Inter"/>
                <a:sym typeface="Inter"/>
              </a:defRPr>
            </a:lvl1pPr>
            <a:lvl2pPr lvl="1" rtl="0">
              <a:spcBef>
                <a:spcPts val="0"/>
              </a:spcBef>
              <a:spcAft>
                <a:spcPts val="0"/>
              </a:spcAft>
              <a:buSzPts val="2600"/>
              <a:buFont typeface="Inter ExtraBold"/>
              <a:buNone/>
              <a:defRPr>
                <a:latin typeface="Inter ExtraBold"/>
                <a:ea typeface="Inter ExtraBold"/>
                <a:cs typeface="Inter ExtraBold"/>
                <a:sym typeface="Inter ExtraBold"/>
              </a:defRPr>
            </a:lvl2pPr>
            <a:lvl3pPr lvl="2" rtl="0">
              <a:spcBef>
                <a:spcPts val="0"/>
              </a:spcBef>
              <a:spcAft>
                <a:spcPts val="0"/>
              </a:spcAft>
              <a:buSzPts val="2600"/>
              <a:buFont typeface="Inter ExtraBold"/>
              <a:buNone/>
              <a:defRPr>
                <a:latin typeface="Inter ExtraBold"/>
                <a:ea typeface="Inter ExtraBold"/>
                <a:cs typeface="Inter ExtraBold"/>
                <a:sym typeface="Inter ExtraBold"/>
              </a:defRPr>
            </a:lvl3pPr>
            <a:lvl4pPr lvl="3" rtl="0">
              <a:spcBef>
                <a:spcPts val="0"/>
              </a:spcBef>
              <a:spcAft>
                <a:spcPts val="0"/>
              </a:spcAft>
              <a:buSzPts val="2600"/>
              <a:buFont typeface="Inter ExtraBold"/>
              <a:buNone/>
              <a:defRPr>
                <a:latin typeface="Inter ExtraBold"/>
                <a:ea typeface="Inter ExtraBold"/>
                <a:cs typeface="Inter ExtraBold"/>
                <a:sym typeface="Inter ExtraBold"/>
              </a:defRPr>
            </a:lvl4pPr>
            <a:lvl5pPr lvl="4" rtl="0">
              <a:spcBef>
                <a:spcPts val="0"/>
              </a:spcBef>
              <a:spcAft>
                <a:spcPts val="0"/>
              </a:spcAft>
              <a:buSzPts val="2600"/>
              <a:buFont typeface="Inter ExtraBold"/>
              <a:buNone/>
              <a:defRPr>
                <a:latin typeface="Inter ExtraBold"/>
                <a:ea typeface="Inter ExtraBold"/>
                <a:cs typeface="Inter ExtraBold"/>
                <a:sym typeface="Inter ExtraBold"/>
              </a:defRPr>
            </a:lvl5pPr>
            <a:lvl6pPr lvl="5" rtl="0">
              <a:spcBef>
                <a:spcPts val="0"/>
              </a:spcBef>
              <a:spcAft>
                <a:spcPts val="0"/>
              </a:spcAft>
              <a:buSzPts val="2600"/>
              <a:buFont typeface="Inter ExtraBold"/>
              <a:buNone/>
              <a:defRPr>
                <a:latin typeface="Inter ExtraBold"/>
                <a:ea typeface="Inter ExtraBold"/>
                <a:cs typeface="Inter ExtraBold"/>
                <a:sym typeface="Inter ExtraBold"/>
              </a:defRPr>
            </a:lvl6pPr>
            <a:lvl7pPr lvl="6" rtl="0">
              <a:spcBef>
                <a:spcPts val="0"/>
              </a:spcBef>
              <a:spcAft>
                <a:spcPts val="0"/>
              </a:spcAft>
              <a:buSzPts val="2600"/>
              <a:buFont typeface="Inter ExtraBold"/>
              <a:buNone/>
              <a:defRPr>
                <a:latin typeface="Inter ExtraBold"/>
                <a:ea typeface="Inter ExtraBold"/>
                <a:cs typeface="Inter ExtraBold"/>
                <a:sym typeface="Inter ExtraBold"/>
              </a:defRPr>
            </a:lvl7pPr>
            <a:lvl8pPr lvl="7" rtl="0">
              <a:spcBef>
                <a:spcPts val="0"/>
              </a:spcBef>
              <a:spcAft>
                <a:spcPts val="0"/>
              </a:spcAft>
              <a:buSzPts val="2600"/>
              <a:buFont typeface="Inter ExtraBold"/>
              <a:buNone/>
              <a:defRPr>
                <a:latin typeface="Inter ExtraBold"/>
                <a:ea typeface="Inter ExtraBold"/>
                <a:cs typeface="Inter ExtraBold"/>
                <a:sym typeface="Inter ExtraBold"/>
              </a:defRPr>
            </a:lvl8pPr>
            <a:lvl9pPr lvl="8" rtl="0">
              <a:spcBef>
                <a:spcPts val="0"/>
              </a:spcBef>
              <a:spcAft>
                <a:spcPts val="0"/>
              </a:spcAft>
              <a:buSzPts val="2600"/>
              <a:buFont typeface="Inter ExtraBold"/>
              <a:buNone/>
              <a:defRPr>
                <a:latin typeface="Inter ExtraBold"/>
                <a:ea typeface="Inter ExtraBold"/>
                <a:cs typeface="Inter ExtraBold"/>
                <a:sym typeface="Inter ExtraBold"/>
              </a:defRPr>
            </a:lvl9pPr>
          </a:lstStyle>
          <a:p>
            <a:endParaRPr/>
          </a:p>
        </p:txBody>
      </p:sp>
      <p:sp>
        <p:nvSpPr>
          <p:cNvPr id="264" name="Google Shape;264;p17"/>
          <p:cNvSpPr txBox="1">
            <a:spLocks noGrp="1"/>
          </p:cNvSpPr>
          <p:nvPr>
            <p:ph type="subTitle" idx="4"/>
          </p:nvPr>
        </p:nvSpPr>
        <p:spPr>
          <a:xfrm>
            <a:off x="600000" y="737600"/>
            <a:ext cx="9577200" cy="296800"/>
          </a:xfrm>
          <a:prstGeom prst="rect">
            <a:avLst/>
          </a:prstGeom>
        </p:spPr>
        <p:txBody>
          <a:bodyPr spcFirstLastPara="1" wrap="square" lIns="0" tIns="0" rIns="0" bIns="0" anchor="t" anchorCtr="0">
            <a:noAutofit/>
          </a:bodyPr>
          <a:lstStyle>
            <a:lvl1pPr lvl="0" rtl="0">
              <a:lnSpc>
                <a:spcPct val="90000"/>
              </a:lnSpc>
              <a:spcBef>
                <a:spcPts val="0"/>
              </a:spcBef>
              <a:spcAft>
                <a:spcPts val="0"/>
              </a:spcAft>
              <a:buSzPts val="1200"/>
              <a:buFont typeface="Inter Medium"/>
              <a:buNone/>
              <a:defRPr sz="1600">
                <a:latin typeface="Inter Medium"/>
                <a:ea typeface="Inter Medium"/>
                <a:cs typeface="Inter Medium"/>
                <a:sym typeface="Inter Medium"/>
              </a:defRPr>
            </a:lvl1pPr>
            <a:lvl2pPr lvl="1" rtl="0">
              <a:lnSpc>
                <a:spcPct val="90000"/>
              </a:lnSpc>
              <a:spcBef>
                <a:spcPts val="0"/>
              </a:spcBef>
              <a:spcAft>
                <a:spcPts val="0"/>
              </a:spcAft>
              <a:buSzPts val="1700"/>
              <a:buFont typeface="Inter Medium"/>
              <a:buNone/>
              <a:defRPr>
                <a:latin typeface="Inter Medium"/>
                <a:ea typeface="Inter Medium"/>
                <a:cs typeface="Inter Medium"/>
                <a:sym typeface="Inter Medium"/>
              </a:defRPr>
            </a:lvl2pPr>
            <a:lvl3pPr lvl="2" rtl="0">
              <a:lnSpc>
                <a:spcPct val="90000"/>
              </a:lnSpc>
              <a:spcBef>
                <a:spcPts val="0"/>
              </a:spcBef>
              <a:spcAft>
                <a:spcPts val="0"/>
              </a:spcAft>
              <a:buSzPts val="1700"/>
              <a:buFont typeface="Inter Medium"/>
              <a:buNone/>
              <a:defRPr>
                <a:latin typeface="Inter Medium"/>
                <a:ea typeface="Inter Medium"/>
                <a:cs typeface="Inter Medium"/>
                <a:sym typeface="Inter Medium"/>
              </a:defRPr>
            </a:lvl3pPr>
            <a:lvl4pPr lvl="3" rtl="0">
              <a:lnSpc>
                <a:spcPct val="90000"/>
              </a:lnSpc>
              <a:spcBef>
                <a:spcPts val="0"/>
              </a:spcBef>
              <a:spcAft>
                <a:spcPts val="0"/>
              </a:spcAft>
              <a:buSzPts val="1700"/>
              <a:buFont typeface="Inter Medium"/>
              <a:buNone/>
              <a:defRPr>
                <a:latin typeface="Inter Medium"/>
                <a:ea typeface="Inter Medium"/>
                <a:cs typeface="Inter Medium"/>
                <a:sym typeface="Inter Medium"/>
              </a:defRPr>
            </a:lvl4pPr>
            <a:lvl5pPr lvl="4" rtl="0">
              <a:lnSpc>
                <a:spcPct val="90000"/>
              </a:lnSpc>
              <a:spcBef>
                <a:spcPts val="0"/>
              </a:spcBef>
              <a:spcAft>
                <a:spcPts val="0"/>
              </a:spcAft>
              <a:buSzPts val="1700"/>
              <a:buFont typeface="Inter Medium"/>
              <a:buNone/>
              <a:defRPr>
                <a:latin typeface="Inter Medium"/>
                <a:ea typeface="Inter Medium"/>
                <a:cs typeface="Inter Medium"/>
                <a:sym typeface="Inter Medium"/>
              </a:defRPr>
            </a:lvl5pPr>
            <a:lvl6pPr lvl="5" rtl="0">
              <a:lnSpc>
                <a:spcPct val="90000"/>
              </a:lnSpc>
              <a:spcBef>
                <a:spcPts val="0"/>
              </a:spcBef>
              <a:spcAft>
                <a:spcPts val="0"/>
              </a:spcAft>
              <a:buSzPts val="1700"/>
              <a:buFont typeface="Inter Medium"/>
              <a:buNone/>
              <a:defRPr>
                <a:latin typeface="Inter Medium"/>
                <a:ea typeface="Inter Medium"/>
                <a:cs typeface="Inter Medium"/>
                <a:sym typeface="Inter Medium"/>
              </a:defRPr>
            </a:lvl6pPr>
            <a:lvl7pPr lvl="6" rtl="0">
              <a:lnSpc>
                <a:spcPct val="90000"/>
              </a:lnSpc>
              <a:spcBef>
                <a:spcPts val="0"/>
              </a:spcBef>
              <a:spcAft>
                <a:spcPts val="0"/>
              </a:spcAft>
              <a:buSzPts val="1700"/>
              <a:buFont typeface="Inter Medium"/>
              <a:buNone/>
              <a:defRPr>
                <a:latin typeface="Inter Medium"/>
                <a:ea typeface="Inter Medium"/>
                <a:cs typeface="Inter Medium"/>
                <a:sym typeface="Inter Medium"/>
              </a:defRPr>
            </a:lvl7pPr>
            <a:lvl8pPr lvl="7" rtl="0">
              <a:lnSpc>
                <a:spcPct val="90000"/>
              </a:lnSpc>
              <a:spcBef>
                <a:spcPts val="0"/>
              </a:spcBef>
              <a:spcAft>
                <a:spcPts val="0"/>
              </a:spcAft>
              <a:buSzPts val="1700"/>
              <a:buFont typeface="Inter Medium"/>
              <a:buNone/>
              <a:defRPr>
                <a:latin typeface="Inter Medium"/>
                <a:ea typeface="Inter Medium"/>
                <a:cs typeface="Inter Medium"/>
                <a:sym typeface="Inter Medium"/>
              </a:defRPr>
            </a:lvl8pPr>
            <a:lvl9pPr lvl="8" rtl="0">
              <a:lnSpc>
                <a:spcPct val="90000"/>
              </a:lnSpc>
              <a:spcBef>
                <a:spcPts val="0"/>
              </a:spcBef>
              <a:spcAft>
                <a:spcPts val="0"/>
              </a:spcAft>
              <a:buSzPts val="1700"/>
              <a:buFont typeface="Inter Medium"/>
              <a:buNone/>
              <a:defRPr>
                <a:latin typeface="Inter Medium"/>
                <a:ea typeface="Inter Medium"/>
                <a:cs typeface="Inter Medium"/>
                <a:sym typeface="Inter Medium"/>
              </a:defRPr>
            </a:lvl9pPr>
          </a:lstStyle>
          <a:p>
            <a:endParaRPr/>
          </a:p>
        </p:txBody>
      </p:sp>
      <p:sp>
        <p:nvSpPr>
          <p:cNvPr id="265" name="Google Shape;265;p17"/>
          <p:cNvSpPr txBox="1">
            <a:spLocks noGrp="1"/>
          </p:cNvSpPr>
          <p:nvPr>
            <p:ph type="sldNum" idx="12"/>
          </p:nvPr>
        </p:nvSpPr>
        <p:spPr>
          <a:xfrm>
            <a:off x="3" y="6333133"/>
            <a:ext cx="600000" cy="524800"/>
          </a:xfrm>
          <a:prstGeom prst="rect">
            <a:avLst/>
          </a:prstGeom>
        </p:spPr>
        <p:txBody>
          <a:bodyPr spcFirstLastPara="1" wrap="square" lIns="91425" tIns="91425" rIns="91425" bIns="91425" anchor="ctr" anchorCtr="0">
            <a:noAutofit/>
          </a:bodyPr>
          <a:lstStyle>
            <a:lvl1pPr lvl="0" algn="r" rtl="0">
              <a:buNone/>
              <a:defRPr sz="1200">
                <a:solidFill>
                  <a:srgbClr val="002A41"/>
                </a:solidFill>
                <a:latin typeface="Inter"/>
                <a:ea typeface="Inter"/>
                <a:cs typeface="Inter"/>
                <a:sym typeface="Inter"/>
              </a:defRPr>
            </a:lvl1pPr>
            <a:lvl2pPr lvl="1" algn="r" rtl="0">
              <a:buNone/>
              <a:defRPr sz="1200">
                <a:solidFill>
                  <a:srgbClr val="002A41"/>
                </a:solidFill>
                <a:latin typeface="Inter"/>
                <a:ea typeface="Inter"/>
                <a:cs typeface="Inter"/>
                <a:sym typeface="Inter"/>
              </a:defRPr>
            </a:lvl2pPr>
            <a:lvl3pPr lvl="2" algn="r" rtl="0">
              <a:buNone/>
              <a:defRPr sz="1200">
                <a:solidFill>
                  <a:srgbClr val="002A41"/>
                </a:solidFill>
                <a:latin typeface="Inter"/>
                <a:ea typeface="Inter"/>
                <a:cs typeface="Inter"/>
                <a:sym typeface="Inter"/>
              </a:defRPr>
            </a:lvl3pPr>
            <a:lvl4pPr lvl="3" algn="r" rtl="0">
              <a:buNone/>
              <a:defRPr sz="1200">
                <a:solidFill>
                  <a:srgbClr val="002A41"/>
                </a:solidFill>
                <a:latin typeface="Inter"/>
                <a:ea typeface="Inter"/>
                <a:cs typeface="Inter"/>
                <a:sym typeface="Inter"/>
              </a:defRPr>
            </a:lvl4pPr>
            <a:lvl5pPr lvl="4" algn="r" rtl="0">
              <a:buNone/>
              <a:defRPr sz="1200">
                <a:solidFill>
                  <a:srgbClr val="002A41"/>
                </a:solidFill>
                <a:latin typeface="Inter"/>
                <a:ea typeface="Inter"/>
                <a:cs typeface="Inter"/>
                <a:sym typeface="Inter"/>
              </a:defRPr>
            </a:lvl5pPr>
            <a:lvl6pPr lvl="5" algn="r" rtl="0">
              <a:buNone/>
              <a:defRPr sz="1200">
                <a:solidFill>
                  <a:srgbClr val="002A41"/>
                </a:solidFill>
                <a:latin typeface="Inter"/>
                <a:ea typeface="Inter"/>
                <a:cs typeface="Inter"/>
                <a:sym typeface="Inter"/>
              </a:defRPr>
            </a:lvl6pPr>
            <a:lvl7pPr lvl="6" algn="r" rtl="0">
              <a:buNone/>
              <a:defRPr sz="1200">
                <a:solidFill>
                  <a:srgbClr val="002A41"/>
                </a:solidFill>
                <a:latin typeface="Inter"/>
                <a:ea typeface="Inter"/>
                <a:cs typeface="Inter"/>
                <a:sym typeface="Inter"/>
              </a:defRPr>
            </a:lvl7pPr>
            <a:lvl8pPr lvl="7" algn="r" rtl="0">
              <a:buNone/>
              <a:defRPr sz="1200">
                <a:solidFill>
                  <a:srgbClr val="002A41"/>
                </a:solidFill>
                <a:latin typeface="Inter"/>
                <a:ea typeface="Inter"/>
                <a:cs typeface="Inter"/>
                <a:sym typeface="Inter"/>
              </a:defRPr>
            </a:lvl8pPr>
            <a:lvl9pPr lvl="8" algn="r" rtl="0">
              <a:buNone/>
              <a:defRPr sz="1200">
                <a:solidFill>
                  <a:srgbClr val="002A41"/>
                </a:solidFill>
                <a:latin typeface="Inter"/>
                <a:ea typeface="Inter"/>
                <a:cs typeface="Inter"/>
                <a:sym typeface="Inter"/>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2613619433"/>
      </p:ext>
    </p:extLst>
  </p:cSld>
  <p:clrMapOvr>
    <a:masterClrMapping/>
  </p:clrMapOvr>
  <p:extLst>
    <p:ext uri="{DCECCB84-F9BA-43D5-87BE-67443E8EF086}">
      <p15:sldGuideLst xmlns:p15="http://schemas.microsoft.com/office/powerpoint/2012/main">
        <p15:guide id="1" orient="horz" pos="771">
          <p15:clr>
            <a:srgbClr val="E46962"/>
          </p15:clr>
        </p15:guide>
        <p15:guide id="2" pos="2860">
          <p15:clr>
            <a:srgbClr val="E46962"/>
          </p15:clr>
        </p15:guide>
        <p15:guide id="3" pos="5363">
          <p15:clr>
            <a:srgbClr val="E46962"/>
          </p15:clr>
        </p15:guide>
        <p15:guide id="4" orient="horz" pos="2835">
          <p15:clr>
            <a:srgbClr val="E46962"/>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1.06b - Heading (2 rows), subheading, two column with body and callout + logo and tagline">
  <p:cSld name="1.06b - Heading (2 rows), subheading, two column with body and callout + logo and tagline">
    <p:spTree>
      <p:nvGrpSpPr>
        <p:cNvPr id="1" name="Shape 266"/>
        <p:cNvGrpSpPr/>
        <p:nvPr/>
      </p:nvGrpSpPr>
      <p:grpSpPr>
        <a:xfrm>
          <a:off x="0" y="0"/>
          <a:ext cx="0" cy="0"/>
          <a:chOff x="0" y="0"/>
          <a:chExt cx="0" cy="0"/>
        </a:xfrm>
      </p:grpSpPr>
      <p:sp>
        <p:nvSpPr>
          <p:cNvPr id="267" name="Google Shape;267;p18"/>
          <p:cNvSpPr txBox="1">
            <a:spLocks noGrp="1"/>
          </p:cNvSpPr>
          <p:nvPr>
            <p:ph type="body" idx="1"/>
          </p:nvPr>
        </p:nvSpPr>
        <p:spPr>
          <a:xfrm>
            <a:off x="600000" y="2400000"/>
            <a:ext cx="4641600" cy="2524800"/>
          </a:xfrm>
          <a:prstGeom prst="rect">
            <a:avLst/>
          </a:prstGeom>
        </p:spPr>
        <p:txBody>
          <a:bodyPr spcFirstLastPara="1" wrap="square" lIns="91425" tIns="91425" rIns="91425" bIns="91425" anchor="t" anchorCtr="0">
            <a:noAutofit/>
          </a:bodyPr>
          <a:lstStyle>
            <a:lvl1pPr marL="609585" lvl="0" indent="-406390" rtl="0">
              <a:lnSpc>
                <a:spcPct val="115000"/>
              </a:lnSpc>
              <a:spcBef>
                <a:spcPts val="0"/>
              </a:spcBef>
              <a:spcAft>
                <a:spcPts val="0"/>
              </a:spcAft>
              <a:buSzPts val="1200"/>
              <a:buChar char="●"/>
              <a:defRPr/>
            </a:lvl1pPr>
            <a:lvl2pPr marL="1219170" lvl="1" indent="-406390" rtl="0">
              <a:lnSpc>
                <a:spcPct val="115000"/>
              </a:lnSpc>
              <a:spcBef>
                <a:spcPts val="1067"/>
              </a:spcBef>
              <a:spcAft>
                <a:spcPts val="0"/>
              </a:spcAft>
              <a:buSzPts val="1200"/>
              <a:buChar char="○"/>
              <a:defRPr/>
            </a:lvl2pPr>
            <a:lvl3pPr marL="1828754" lvl="2" indent="-406390" rtl="0">
              <a:lnSpc>
                <a:spcPct val="115000"/>
              </a:lnSpc>
              <a:spcBef>
                <a:spcPts val="1067"/>
              </a:spcBef>
              <a:spcAft>
                <a:spcPts val="0"/>
              </a:spcAft>
              <a:buSzPts val="1200"/>
              <a:buChar char="■"/>
              <a:defRPr/>
            </a:lvl3pPr>
            <a:lvl4pPr marL="2438339" lvl="3" indent="-406390" rtl="0">
              <a:lnSpc>
                <a:spcPct val="115000"/>
              </a:lnSpc>
              <a:spcBef>
                <a:spcPts val="1067"/>
              </a:spcBef>
              <a:spcAft>
                <a:spcPts val="0"/>
              </a:spcAft>
              <a:buSzPts val="1200"/>
              <a:buChar char="●"/>
              <a:defRPr/>
            </a:lvl4pPr>
            <a:lvl5pPr marL="3047924" lvl="4" indent="-406390" rtl="0">
              <a:lnSpc>
                <a:spcPct val="115000"/>
              </a:lnSpc>
              <a:spcBef>
                <a:spcPts val="1067"/>
              </a:spcBef>
              <a:spcAft>
                <a:spcPts val="0"/>
              </a:spcAft>
              <a:buSzPts val="1200"/>
              <a:buChar char="○"/>
              <a:defRPr/>
            </a:lvl5pPr>
            <a:lvl6pPr marL="3657509" lvl="5" indent="-406390" rtl="0">
              <a:lnSpc>
                <a:spcPct val="115000"/>
              </a:lnSpc>
              <a:spcBef>
                <a:spcPts val="1067"/>
              </a:spcBef>
              <a:spcAft>
                <a:spcPts val="0"/>
              </a:spcAft>
              <a:buSzPts val="1200"/>
              <a:buChar char="■"/>
              <a:defRPr/>
            </a:lvl6pPr>
            <a:lvl7pPr marL="4267093" lvl="6" indent="-406390" rtl="0">
              <a:lnSpc>
                <a:spcPct val="115000"/>
              </a:lnSpc>
              <a:spcBef>
                <a:spcPts val="1067"/>
              </a:spcBef>
              <a:spcAft>
                <a:spcPts val="0"/>
              </a:spcAft>
              <a:buSzPts val="1200"/>
              <a:buChar char="●"/>
              <a:defRPr/>
            </a:lvl7pPr>
            <a:lvl8pPr marL="4876678" lvl="7" indent="-406390" rtl="0">
              <a:lnSpc>
                <a:spcPct val="115000"/>
              </a:lnSpc>
              <a:spcBef>
                <a:spcPts val="1067"/>
              </a:spcBef>
              <a:spcAft>
                <a:spcPts val="0"/>
              </a:spcAft>
              <a:buSzPts val="1200"/>
              <a:buChar char="○"/>
              <a:defRPr/>
            </a:lvl8pPr>
            <a:lvl9pPr marL="5486263" lvl="8" indent="-406390" rtl="0">
              <a:lnSpc>
                <a:spcPct val="115000"/>
              </a:lnSpc>
              <a:spcBef>
                <a:spcPts val="1067"/>
              </a:spcBef>
              <a:spcAft>
                <a:spcPts val="1067"/>
              </a:spcAft>
              <a:buSzPts val="1200"/>
              <a:buChar char="■"/>
              <a:defRPr/>
            </a:lvl9pPr>
          </a:lstStyle>
          <a:p>
            <a:endParaRPr/>
          </a:p>
        </p:txBody>
      </p:sp>
      <p:sp>
        <p:nvSpPr>
          <p:cNvPr id="268" name="Google Shape;268;p18"/>
          <p:cNvSpPr txBox="1">
            <a:spLocks noGrp="1"/>
          </p:cNvSpPr>
          <p:nvPr>
            <p:ph type="body" idx="2"/>
          </p:nvPr>
        </p:nvSpPr>
        <p:spPr>
          <a:xfrm>
            <a:off x="6052800" y="2740800"/>
            <a:ext cx="5299200" cy="2184000"/>
          </a:xfrm>
          <a:prstGeom prst="rect">
            <a:avLst/>
          </a:prstGeom>
        </p:spPr>
        <p:txBody>
          <a:bodyPr spcFirstLastPara="1" wrap="square" lIns="91425" tIns="91425" rIns="91425" bIns="91425" anchor="t" anchorCtr="0">
            <a:noAutofit/>
          </a:bodyPr>
          <a:lstStyle>
            <a:lvl1pPr marL="609585" lvl="0" indent="-406390" rtl="0">
              <a:lnSpc>
                <a:spcPct val="115000"/>
              </a:lnSpc>
              <a:spcBef>
                <a:spcPts val="0"/>
              </a:spcBef>
              <a:spcAft>
                <a:spcPts val="0"/>
              </a:spcAft>
              <a:buSzPts val="1200"/>
              <a:buChar char="●"/>
              <a:defRPr sz="1600"/>
            </a:lvl1pPr>
            <a:lvl2pPr marL="1219170" lvl="1" indent="-406390" rtl="0">
              <a:lnSpc>
                <a:spcPct val="115000"/>
              </a:lnSpc>
              <a:spcBef>
                <a:spcPts val="1067"/>
              </a:spcBef>
              <a:spcAft>
                <a:spcPts val="0"/>
              </a:spcAft>
              <a:buSzPts val="1200"/>
              <a:buChar char="○"/>
              <a:defRPr sz="1600"/>
            </a:lvl2pPr>
            <a:lvl3pPr marL="1828754" lvl="2" indent="-406390" rtl="0">
              <a:lnSpc>
                <a:spcPct val="115000"/>
              </a:lnSpc>
              <a:spcBef>
                <a:spcPts val="1067"/>
              </a:spcBef>
              <a:spcAft>
                <a:spcPts val="0"/>
              </a:spcAft>
              <a:buSzPts val="1200"/>
              <a:buChar char="■"/>
              <a:defRPr sz="1600"/>
            </a:lvl3pPr>
            <a:lvl4pPr marL="2438339" lvl="3" indent="-406390" rtl="0">
              <a:lnSpc>
                <a:spcPct val="115000"/>
              </a:lnSpc>
              <a:spcBef>
                <a:spcPts val="1067"/>
              </a:spcBef>
              <a:spcAft>
                <a:spcPts val="0"/>
              </a:spcAft>
              <a:buSzPts val="1200"/>
              <a:buChar char="●"/>
              <a:defRPr sz="1600"/>
            </a:lvl4pPr>
            <a:lvl5pPr marL="3047924" lvl="4" indent="-406390" rtl="0">
              <a:lnSpc>
                <a:spcPct val="115000"/>
              </a:lnSpc>
              <a:spcBef>
                <a:spcPts val="1067"/>
              </a:spcBef>
              <a:spcAft>
                <a:spcPts val="0"/>
              </a:spcAft>
              <a:buSzPts val="1200"/>
              <a:buChar char="○"/>
              <a:defRPr sz="1600"/>
            </a:lvl5pPr>
            <a:lvl6pPr marL="3657509" lvl="5" indent="-406390" rtl="0">
              <a:lnSpc>
                <a:spcPct val="115000"/>
              </a:lnSpc>
              <a:spcBef>
                <a:spcPts val="1067"/>
              </a:spcBef>
              <a:spcAft>
                <a:spcPts val="0"/>
              </a:spcAft>
              <a:buSzPts val="1200"/>
              <a:buChar char="■"/>
              <a:defRPr sz="1600"/>
            </a:lvl6pPr>
            <a:lvl7pPr marL="4267093" lvl="6" indent="-406390" rtl="0">
              <a:lnSpc>
                <a:spcPct val="115000"/>
              </a:lnSpc>
              <a:spcBef>
                <a:spcPts val="1067"/>
              </a:spcBef>
              <a:spcAft>
                <a:spcPts val="0"/>
              </a:spcAft>
              <a:buSzPts val="1200"/>
              <a:buChar char="●"/>
              <a:defRPr sz="1600"/>
            </a:lvl7pPr>
            <a:lvl8pPr marL="4876678" lvl="7" indent="-406390" rtl="0">
              <a:lnSpc>
                <a:spcPct val="115000"/>
              </a:lnSpc>
              <a:spcBef>
                <a:spcPts val="1067"/>
              </a:spcBef>
              <a:spcAft>
                <a:spcPts val="0"/>
              </a:spcAft>
              <a:buSzPts val="1200"/>
              <a:buChar char="○"/>
              <a:defRPr sz="1600"/>
            </a:lvl8pPr>
            <a:lvl9pPr marL="5486263" lvl="8" indent="-406390" rtl="0">
              <a:lnSpc>
                <a:spcPct val="115000"/>
              </a:lnSpc>
              <a:spcBef>
                <a:spcPts val="1067"/>
              </a:spcBef>
              <a:spcAft>
                <a:spcPts val="1067"/>
              </a:spcAft>
              <a:buSzPts val="1200"/>
              <a:buChar char="■"/>
              <a:defRPr sz="1600"/>
            </a:lvl9pPr>
          </a:lstStyle>
          <a:p>
            <a:endParaRPr/>
          </a:p>
        </p:txBody>
      </p:sp>
      <p:sp>
        <p:nvSpPr>
          <p:cNvPr id="269" name="Google Shape;269;p18"/>
          <p:cNvSpPr txBox="1">
            <a:spLocks noGrp="1"/>
          </p:cNvSpPr>
          <p:nvPr>
            <p:ph type="subTitle" idx="3"/>
          </p:nvPr>
        </p:nvSpPr>
        <p:spPr>
          <a:xfrm>
            <a:off x="6052800" y="2400000"/>
            <a:ext cx="5299200" cy="436000"/>
          </a:xfrm>
          <a:prstGeom prst="rect">
            <a:avLst/>
          </a:prstGeom>
        </p:spPr>
        <p:txBody>
          <a:bodyPr spcFirstLastPara="1" wrap="square" lIns="0" tIns="0" rIns="0" bIns="0" anchor="t" anchorCtr="0">
            <a:noAutofit/>
          </a:bodyPr>
          <a:lstStyle>
            <a:lvl1pPr lvl="0" rtl="0">
              <a:lnSpc>
                <a:spcPct val="90000"/>
              </a:lnSpc>
              <a:spcBef>
                <a:spcPts val="0"/>
              </a:spcBef>
              <a:spcAft>
                <a:spcPts val="0"/>
              </a:spcAft>
              <a:buClr>
                <a:schemeClr val="accent1"/>
              </a:buClr>
              <a:buSzPts val="1200"/>
              <a:buFont typeface="Inter"/>
              <a:buNone/>
              <a:defRPr sz="1600" b="1">
                <a:solidFill>
                  <a:schemeClr val="accent1"/>
                </a:solidFill>
                <a:latin typeface="Inter"/>
                <a:ea typeface="Inter"/>
                <a:cs typeface="Inter"/>
                <a:sym typeface="Inter"/>
              </a:defRPr>
            </a:lvl1pPr>
            <a:lvl2pPr lvl="1" rtl="0">
              <a:lnSpc>
                <a:spcPct val="90000"/>
              </a:lnSpc>
              <a:spcBef>
                <a:spcPts val="0"/>
              </a:spcBef>
              <a:spcAft>
                <a:spcPts val="0"/>
              </a:spcAft>
              <a:buClr>
                <a:schemeClr val="dk2"/>
              </a:buClr>
              <a:buSzPts val="1200"/>
              <a:buFont typeface="Archivo SemiBold"/>
              <a:buNone/>
              <a:defRPr sz="1600">
                <a:solidFill>
                  <a:schemeClr val="dk2"/>
                </a:solidFill>
                <a:latin typeface="Archivo SemiBold"/>
                <a:ea typeface="Archivo SemiBold"/>
                <a:cs typeface="Archivo SemiBold"/>
                <a:sym typeface="Archivo SemiBold"/>
              </a:defRPr>
            </a:lvl2pPr>
            <a:lvl3pPr lvl="2" rtl="0">
              <a:lnSpc>
                <a:spcPct val="90000"/>
              </a:lnSpc>
              <a:spcBef>
                <a:spcPts val="0"/>
              </a:spcBef>
              <a:spcAft>
                <a:spcPts val="0"/>
              </a:spcAft>
              <a:buClr>
                <a:schemeClr val="dk2"/>
              </a:buClr>
              <a:buSzPts val="1200"/>
              <a:buFont typeface="Archivo SemiBold"/>
              <a:buNone/>
              <a:defRPr sz="1600">
                <a:solidFill>
                  <a:schemeClr val="dk2"/>
                </a:solidFill>
                <a:latin typeface="Archivo SemiBold"/>
                <a:ea typeface="Archivo SemiBold"/>
                <a:cs typeface="Archivo SemiBold"/>
                <a:sym typeface="Archivo SemiBold"/>
              </a:defRPr>
            </a:lvl3pPr>
            <a:lvl4pPr lvl="3" rtl="0">
              <a:lnSpc>
                <a:spcPct val="90000"/>
              </a:lnSpc>
              <a:spcBef>
                <a:spcPts val="0"/>
              </a:spcBef>
              <a:spcAft>
                <a:spcPts val="0"/>
              </a:spcAft>
              <a:buClr>
                <a:schemeClr val="dk2"/>
              </a:buClr>
              <a:buSzPts val="1200"/>
              <a:buFont typeface="Archivo SemiBold"/>
              <a:buNone/>
              <a:defRPr sz="1600">
                <a:solidFill>
                  <a:schemeClr val="dk2"/>
                </a:solidFill>
                <a:latin typeface="Archivo SemiBold"/>
                <a:ea typeface="Archivo SemiBold"/>
                <a:cs typeface="Archivo SemiBold"/>
                <a:sym typeface="Archivo SemiBold"/>
              </a:defRPr>
            </a:lvl4pPr>
            <a:lvl5pPr lvl="4" rtl="0">
              <a:lnSpc>
                <a:spcPct val="90000"/>
              </a:lnSpc>
              <a:spcBef>
                <a:spcPts val="0"/>
              </a:spcBef>
              <a:spcAft>
                <a:spcPts val="0"/>
              </a:spcAft>
              <a:buClr>
                <a:schemeClr val="dk2"/>
              </a:buClr>
              <a:buSzPts val="1200"/>
              <a:buFont typeface="Archivo SemiBold"/>
              <a:buNone/>
              <a:defRPr sz="1600">
                <a:solidFill>
                  <a:schemeClr val="dk2"/>
                </a:solidFill>
                <a:latin typeface="Archivo SemiBold"/>
                <a:ea typeface="Archivo SemiBold"/>
                <a:cs typeface="Archivo SemiBold"/>
                <a:sym typeface="Archivo SemiBold"/>
              </a:defRPr>
            </a:lvl5pPr>
            <a:lvl6pPr lvl="5" rtl="0">
              <a:lnSpc>
                <a:spcPct val="90000"/>
              </a:lnSpc>
              <a:spcBef>
                <a:spcPts val="0"/>
              </a:spcBef>
              <a:spcAft>
                <a:spcPts val="0"/>
              </a:spcAft>
              <a:buClr>
                <a:schemeClr val="dk2"/>
              </a:buClr>
              <a:buSzPts val="1200"/>
              <a:buFont typeface="Archivo SemiBold"/>
              <a:buNone/>
              <a:defRPr sz="1600">
                <a:solidFill>
                  <a:schemeClr val="dk2"/>
                </a:solidFill>
                <a:latin typeface="Archivo SemiBold"/>
                <a:ea typeface="Archivo SemiBold"/>
                <a:cs typeface="Archivo SemiBold"/>
                <a:sym typeface="Archivo SemiBold"/>
              </a:defRPr>
            </a:lvl6pPr>
            <a:lvl7pPr lvl="6" rtl="0">
              <a:lnSpc>
                <a:spcPct val="90000"/>
              </a:lnSpc>
              <a:spcBef>
                <a:spcPts val="0"/>
              </a:spcBef>
              <a:spcAft>
                <a:spcPts val="0"/>
              </a:spcAft>
              <a:buClr>
                <a:schemeClr val="dk2"/>
              </a:buClr>
              <a:buSzPts val="1200"/>
              <a:buFont typeface="Archivo SemiBold"/>
              <a:buNone/>
              <a:defRPr sz="1600">
                <a:solidFill>
                  <a:schemeClr val="dk2"/>
                </a:solidFill>
                <a:latin typeface="Archivo SemiBold"/>
                <a:ea typeface="Archivo SemiBold"/>
                <a:cs typeface="Archivo SemiBold"/>
                <a:sym typeface="Archivo SemiBold"/>
              </a:defRPr>
            </a:lvl7pPr>
            <a:lvl8pPr lvl="7" rtl="0">
              <a:lnSpc>
                <a:spcPct val="90000"/>
              </a:lnSpc>
              <a:spcBef>
                <a:spcPts val="0"/>
              </a:spcBef>
              <a:spcAft>
                <a:spcPts val="0"/>
              </a:spcAft>
              <a:buClr>
                <a:schemeClr val="dk2"/>
              </a:buClr>
              <a:buSzPts val="1200"/>
              <a:buFont typeface="Archivo SemiBold"/>
              <a:buNone/>
              <a:defRPr sz="1600">
                <a:solidFill>
                  <a:schemeClr val="dk2"/>
                </a:solidFill>
                <a:latin typeface="Archivo SemiBold"/>
                <a:ea typeface="Archivo SemiBold"/>
                <a:cs typeface="Archivo SemiBold"/>
                <a:sym typeface="Archivo SemiBold"/>
              </a:defRPr>
            </a:lvl8pPr>
            <a:lvl9pPr lvl="8" rtl="0">
              <a:lnSpc>
                <a:spcPct val="90000"/>
              </a:lnSpc>
              <a:spcBef>
                <a:spcPts val="0"/>
              </a:spcBef>
              <a:spcAft>
                <a:spcPts val="0"/>
              </a:spcAft>
              <a:buClr>
                <a:schemeClr val="dk2"/>
              </a:buClr>
              <a:buSzPts val="1200"/>
              <a:buFont typeface="Archivo SemiBold"/>
              <a:buNone/>
              <a:defRPr sz="1600">
                <a:solidFill>
                  <a:schemeClr val="dk2"/>
                </a:solidFill>
                <a:latin typeface="Archivo SemiBold"/>
                <a:ea typeface="Archivo SemiBold"/>
                <a:cs typeface="Archivo SemiBold"/>
                <a:sym typeface="Archivo SemiBold"/>
              </a:defRPr>
            </a:lvl9pPr>
          </a:lstStyle>
          <a:p>
            <a:endParaRPr/>
          </a:p>
        </p:txBody>
      </p:sp>
      <p:sp>
        <p:nvSpPr>
          <p:cNvPr id="270" name="Google Shape;270;p18"/>
          <p:cNvSpPr txBox="1"/>
          <p:nvPr/>
        </p:nvSpPr>
        <p:spPr>
          <a:xfrm>
            <a:off x="8664800" y="6492644"/>
            <a:ext cx="3230800" cy="138000"/>
          </a:xfrm>
          <a:prstGeom prst="rect">
            <a:avLst/>
          </a:prstGeom>
          <a:no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Clr>
                <a:srgbClr val="7F7F7F"/>
              </a:buClr>
              <a:buSzPts val="2900"/>
              <a:buFont typeface="Arial"/>
              <a:buNone/>
            </a:pPr>
            <a:r>
              <a:rPr lang="en-GB" sz="1067">
                <a:solidFill>
                  <a:srgbClr val="1E5E82"/>
                </a:solidFill>
                <a:latin typeface="Inter SemiBold"/>
                <a:ea typeface="Inter SemiBold"/>
                <a:cs typeface="Inter SemiBold"/>
                <a:sym typeface="Inter SemiBold"/>
              </a:rPr>
              <a:t>Changing how the world works for the </a:t>
            </a:r>
            <a:r>
              <a:rPr lang="en-GB" sz="1067">
                <a:solidFill>
                  <a:srgbClr val="D86E89"/>
                </a:solidFill>
                <a:latin typeface="Inter SemiBold"/>
                <a:ea typeface="Inter SemiBold"/>
                <a:cs typeface="Inter SemiBold"/>
                <a:sym typeface="Inter SemiBold"/>
              </a:rPr>
              <a:t>better.</a:t>
            </a:r>
            <a:endParaRPr sz="1067">
              <a:solidFill>
                <a:srgbClr val="D86E89"/>
              </a:solidFill>
              <a:latin typeface="Inter SemiBold"/>
              <a:ea typeface="Inter SemiBold"/>
              <a:cs typeface="Inter SemiBold"/>
              <a:sym typeface="Inter SemiBold"/>
            </a:endParaRPr>
          </a:p>
        </p:txBody>
      </p:sp>
      <p:pic>
        <p:nvPicPr>
          <p:cNvPr id="271" name="Google Shape;271;p18"/>
          <p:cNvPicPr preferRelativeResize="0"/>
          <p:nvPr/>
        </p:nvPicPr>
        <p:blipFill>
          <a:blip r:embed="rId2">
            <a:alphaModFix/>
          </a:blip>
          <a:stretch>
            <a:fillRect/>
          </a:stretch>
        </p:blipFill>
        <p:spPr>
          <a:xfrm>
            <a:off x="11145149" y="329589"/>
            <a:ext cx="750435" cy="270833"/>
          </a:xfrm>
          <a:prstGeom prst="rect">
            <a:avLst/>
          </a:prstGeom>
          <a:noFill/>
          <a:ln>
            <a:noFill/>
          </a:ln>
        </p:spPr>
      </p:pic>
      <p:sp>
        <p:nvSpPr>
          <p:cNvPr id="272" name="Google Shape;272;p18"/>
          <p:cNvSpPr txBox="1">
            <a:spLocks noGrp="1"/>
          </p:cNvSpPr>
          <p:nvPr>
            <p:ph type="title"/>
          </p:nvPr>
        </p:nvSpPr>
        <p:spPr>
          <a:xfrm>
            <a:off x="600000" y="329600"/>
            <a:ext cx="9898800" cy="408000"/>
          </a:xfrm>
          <a:prstGeom prst="rect">
            <a:avLst/>
          </a:prstGeom>
        </p:spPr>
        <p:txBody>
          <a:bodyPr spcFirstLastPara="1" wrap="square" lIns="0" tIns="0" rIns="0" bIns="0" anchor="t" anchorCtr="0">
            <a:noAutofit/>
          </a:bodyPr>
          <a:lstStyle>
            <a:lvl1pPr lvl="0" rtl="0">
              <a:lnSpc>
                <a:spcPct val="90000"/>
              </a:lnSpc>
              <a:spcBef>
                <a:spcPts val="0"/>
              </a:spcBef>
              <a:spcAft>
                <a:spcPts val="0"/>
              </a:spcAft>
              <a:buSzPts val="2000"/>
              <a:buFont typeface="Inter"/>
              <a:buNone/>
              <a:defRPr sz="2667" b="1">
                <a:latin typeface="Inter"/>
                <a:ea typeface="Inter"/>
                <a:cs typeface="Inter"/>
                <a:sym typeface="Inter"/>
              </a:defRPr>
            </a:lvl1pPr>
            <a:lvl2pPr lvl="1" rtl="0">
              <a:spcBef>
                <a:spcPts val="0"/>
              </a:spcBef>
              <a:spcAft>
                <a:spcPts val="0"/>
              </a:spcAft>
              <a:buSzPts val="2600"/>
              <a:buFont typeface="Inter ExtraBold"/>
              <a:buNone/>
              <a:defRPr>
                <a:latin typeface="Inter ExtraBold"/>
                <a:ea typeface="Inter ExtraBold"/>
                <a:cs typeface="Inter ExtraBold"/>
                <a:sym typeface="Inter ExtraBold"/>
              </a:defRPr>
            </a:lvl2pPr>
            <a:lvl3pPr lvl="2" rtl="0">
              <a:spcBef>
                <a:spcPts val="0"/>
              </a:spcBef>
              <a:spcAft>
                <a:spcPts val="0"/>
              </a:spcAft>
              <a:buSzPts val="2600"/>
              <a:buFont typeface="Inter ExtraBold"/>
              <a:buNone/>
              <a:defRPr>
                <a:latin typeface="Inter ExtraBold"/>
                <a:ea typeface="Inter ExtraBold"/>
                <a:cs typeface="Inter ExtraBold"/>
                <a:sym typeface="Inter ExtraBold"/>
              </a:defRPr>
            </a:lvl3pPr>
            <a:lvl4pPr lvl="3" rtl="0">
              <a:spcBef>
                <a:spcPts val="0"/>
              </a:spcBef>
              <a:spcAft>
                <a:spcPts val="0"/>
              </a:spcAft>
              <a:buSzPts val="2600"/>
              <a:buFont typeface="Inter ExtraBold"/>
              <a:buNone/>
              <a:defRPr>
                <a:latin typeface="Inter ExtraBold"/>
                <a:ea typeface="Inter ExtraBold"/>
                <a:cs typeface="Inter ExtraBold"/>
                <a:sym typeface="Inter ExtraBold"/>
              </a:defRPr>
            </a:lvl4pPr>
            <a:lvl5pPr lvl="4" rtl="0">
              <a:spcBef>
                <a:spcPts val="0"/>
              </a:spcBef>
              <a:spcAft>
                <a:spcPts val="0"/>
              </a:spcAft>
              <a:buSzPts val="2600"/>
              <a:buFont typeface="Inter ExtraBold"/>
              <a:buNone/>
              <a:defRPr>
                <a:latin typeface="Inter ExtraBold"/>
                <a:ea typeface="Inter ExtraBold"/>
                <a:cs typeface="Inter ExtraBold"/>
                <a:sym typeface="Inter ExtraBold"/>
              </a:defRPr>
            </a:lvl5pPr>
            <a:lvl6pPr lvl="5" rtl="0">
              <a:spcBef>
                <a:spcPts val="0"/>
              </a:spcBef>
              <a:spcAft>
                <a:spcPts val="0"/>
              </a:spcAft>
              <a:buSzPts val="2600"/>
              <a:buFont typeface="Inter ExtraBold"/>
              <a:buNone/>
              <a:defRPr>
                <a:latin typeface="Inter ExtraBold"/>
                <a:ea typeface="Inter ExtraBold"/>
                <a:cs typeface="Inter ExtraBold"/>
                <a:sym typeface="Inter ExtraBold"/>
              </a:defRPr>
            </a:lvl6pPr>
            <a:lvl7pPr lvl="6" rtl="0">
              <a:spcBef>
                <a:spcPts val="0"/>
              </a:spcBef>
              <a:spcAft>
                <a:spcPts val="0"/>
              </a:spcAft>
              <a:buSzPts val="2600"/>
              <a:buFont typeface="Inter ExtraBold"/>
              <a:buNone/>
              <a:defRPr>
                <a:latin typeface="Inter ExtraBold"/>
                <a:ea typeface="Inter ExtraBold"/>
                <a:cs typeface="Inter ExtraBold"/>
                <a:sym typeface="Inter ExtraBold"/>
              </a:defRPr>
            </a:lvl7pPr>
            <a:lvl8pPr lvl="7" rtl="0">
              <a:spcBef>
                <a:spcPts val="0"/>
              </a:spcBef>
              <a:spcAft>
                <a:spcPts val="0"/>
              </a:spcAft>
              <a:buSzPts val="2600"/>
              <a:buFont typeface="Inter ExtraBold"/>
              <a:buNone/>
              <a:defRPr>
                <a:latin typeface="Inter ExtraBold"/>
                <a:ea typeface="Inter ExtraBold"/>
                <a:cs typeface="Inter ExtraBold"/>
                <a:sym typeface="Inter ExtraBold"/>
              </a:defRPr>
            </a:lvl8pPr>
            <a:lvl9pPr lvl="8" rtl="0">
              <a:spcBef>
                <a:spcPts val="0"/>
              </a:spcBef>
              <a:spcAft>
                <a:spcPts val="0"/>
              </a:spcAft>
              <a:buSzPts val="2600"/>
              <a:buFont typeface="Inter ExtraBold"/>
              <a:buNone/>
              <a:defRPr>
                <a:latin typeface="Inter ExtraBold"/>
                <a:ea typeface="Inter ExtraBold"/>
                <a:cs typeface="Inter ExtraBold"/>
                <a:sym typeface="Inter ExtraBold"/>
              </a:defRPr>
            </a:lvl9pPr>
          </a:lstStyle>
          <a:p>
            <a:endParaRPr/>
          </a:p>
        </p:txBody>
      </p:sp>
      <p:sp>
        <p:nvSpPr>
          <p:cNvPr id="273" name="Google Shape;273;p18"/>
          <p:cNvSpPr txBox="1">
            <a:spLocks noGrp="1"/>
          </p:cNvSpPr>
          <p:nvPr>
            <p:ph type="subTitle" idx="4"/>
          </p:nvPr>
        </p:nvSpPr>
        <p:spPr>
          <a:xfrm>
            <a:off x="600000" y="737600"/>
            <a:ext cx="9577200" cy="296800"/>
          </a:xfrm>
          <a:prstGeom prst="rect">
            <a:avLst/>
          </a:prstGeom>
        </p:spPr>
        <p:txBody>
          <a:bodyPr spcFirstLastPara="1" wrap="square" lIns="0" tIns="0" rIns="0" bIns="0" anchor="t" anchorCtr="0">
            <a:noAutofit/>
          </a:bodyPr>
          <a:lstStyle>
            <a:lvl1pPr lvl="0" rtl="0">
              <a:lnSpc>
                <a:spcPct val="90000"/>
              </a:lnSpc>
              <a:spcBef>
                <a:spcPts val="0"/>
              </a:spcBef>
              <a:spcAft>
                <a:spcPts val="0"/>
              </a:spcAft>
              <a:buSzPts val="1200"/>
              <a:buFont typeface="Inter Medium"/>
              <a:buNone/>
              <a:defRPr sz="1600">
                <a:latin typeface="Inter Medium"/>
                <a:ea typeface="Inter Medium"/>
                <a:cs typeface="Inter Medium"/>
                <a:sym typeface="Inter Medium"/>
              </a:defRPr>
            </a:lvl1pPr>
            <a:lvl2pPr lvl="1" rtl="0">
              <a:lnSpc>
                <a:spcPct val="90000"/>
              </a:lnSpc>
              <a:spcBef>
                <a:spcPts val="0"/>
              </a:spcBef>
              <a:spcAft>
                <a:spcPts val="0"/>
              </a:spcAft>
              <a:buSzPts val="1700"/>
              <a:buFont typeface="Inter Medium"/>
              <a:buNone/>
              <a:defRPr>
                <a:latin typeface="Inter Medium"/>
                <a:ea typeface="Inter Medium"/>
                <a:cs typeface="Inter Medium"/>
                <a:sym typeface="Inter Medium"/>
              </a:defRPr>
            </a:lvl2pPr>
            <a:lvl3pPr lvl="2" rtl="0">
              <a:lnSpc>
                <a:spcPct val="90000"/>
              </a:lnSpc>
              <a:spcBef>
                <a:spcPts val="0"/>
              </a:spcBef>
              <a:spcAft>
                <a:spcPts val="0"/>
              </a:spcAft>
              <a:buSzPts val="1700"/>
              <a:buFont typeface="Inter Medium"/>
              <a:buNone/>
              <a:defRPr>
                <a:latin typeface="Inter Medium"/>
                <a:ea typeface="Inter Medium"/>
                <a:cs typeface="Inter Medium"/>
                <a:sym typeface="Inter Medium"/>
              </a:defRPr>
            </a:lvl3pPr>
            <a:lvl4pPr lvl="3" rtl="0">
              <a:lnSpc>
                <a:spcPct val="90000"/>
              </a:lnSpc>
              <a:spcBef>
                <a:spcPts val="0"/>
              </a:spcBef>
              <a:spcAft>
                <a:spcPts val="0"/>
              </a:spcAft>
              <a:buSzPts val="1700"/>
              <a:buFont typeface="Inter Medium"/>
              <a:buNone/>
              <a:defRPr>
                <a:latin typeface="Inter Medium"/>
                <a:ea typeface="Inter Medium"/>
                <a:cs typeface="Inter Medium"/>
                <a:sym typeface="Inter Medium"/>
              </a:defRPr>
            </a:lvl4pPr>
            <a:lvl5pPr lvl="4" rtl="0">
              <a:lnSpc>
                <a:spcPct val="90000"/>
              </a:lnSpc>
              <a:spcBef>
                <a:spcPts val="0"/>
              </a:spcBef>
              <a:spcAft>
                <a:spcPts val="0"/>
              </a:spcAft>
              <a:buSzPts val="1700"/>
              <a:buFont typeface="Inter Medium"/>
              <a:buNone/>
              <a:defRPr>
                <a:latin typeface="Inter Medium"/>
                <a:ea typeface="Inter Medium"/>
                <a:cs typeface="Inter Medium"/>
                <a:sym typeface="Inter Medium"/>
              </a:defRPr>
            </a:lvl5pPr>
            <a:lvl6pPr lvl="5" rtl="0">
              <a:lnSpc>
                <a:spcPct val="90000"/>
              </a:lnSpc>
              <a:spcBef>
                <a:spcPts val="0"/>
              </a:spcBef>
              <a:spcAft>
                <a:spcPts val="0"/>
              </a:spcAft>
              <a:buSzPts val="1700"/>
              <a:buFont typeface="Inter Medium"/>
              <a:buNone/>
              <a:defRPr>
                <a:latin typeface="Inter Medium"/>
                <a:ea typeface="Inter Medium"/>
                <a:cs typeface="Inter Medium"/>
                <a:sym typeface="Inter Medium"/>
              </a:defRPr>
            </a:lvl6pPr>
            <a:lvl7pPr lvl="6" rtl="0">
              <a:lnSpc>
                <a:spcPct val="90000"/>
              </a:lnSpc>
              <a:spcBef>
                <a:spcPts val="0"/>
              </a:spcBef>
              <a:spcAft>
                <a:spcPts val="0"/>
              </a:spcAft>
              <a:buSzPts val="1700"/>
              <a:buFont typeface="Inter Medium"/>
              <a:buNone/>
              <a:defRPr>
                <a:latin typeface="Inter Medium"/>
                <a:ea typeface="Inter Medium"/>
                <a:cs typeface="Inter Medium"/>
                <a:sym typeface="Inter Medium"/>
              </a:defRPr>
            </a:lvl7pPr>
            <a:lvl8pPr lvl="7" rtl="0">
              <a:lnSpc>
                <a:spcPct val="90000"/>
              </a:lnSpc>
              <a:spcBef>
                <a:spcPts val="0"/>
              </a:spcBef>
              <a:spcAft>
                <a:spcPts val="0"/>
              </a:spcAft>
              <a:buSzPts val="1700"/>
              <a:buFont typeface="Inter Medium"/>
              <a:buNone/>
              <a:defRPr>
                <a:latin typeface="Inter Medium"/>
                <a:ea typeface="Inter Medium"/>
                <a:cs typeface="Inter Medium"/>
                <a:sym typeface="Inter Medium"/>
              </a:defRPr>
            </a:lvl8pPr>
            <a:lvl9pPr lvl="8" rtl="0">
              <a:lnSpc>
                <a:spcPct val="90000"/>
              </a:lnSpc>
              <a:spcBef>
                <a:spcPts val="0"/>
              </a:spcBef>
              <a:spcAft>
                <a:spcPts val="0"/>
              </a:spcAft>
              <a:buSzPts val="1700"/>
              <a:buFont typeface="Inter Medium"/>
              <a:buNone/>
              <a:defRPr>
                <a:latin typeface="Inter Medium"/>
                <a:ea typeface="Inter Medium"/>
                <a:cs typeface="Inter Medium"/>
                <a:sym typeface="Inter Medium"/>
              </a:defRPr>
            </a:lvl9pPr>
          </a:lstStyle>
          <a:p>
            <a:endParaRPr/>
          </a:p>
        </p:txBody>
      </p:sp>
      <p:sp>
        <p:nvSpPr>
          <p:cNvPr id="274" name="Google Shape;274;p18"/>
          <p:cNvSpPr txBox="1">
            <a:spLocks noGrp="1"/>
          </p:cNvSpPr>
          <p:nvPr>
            <p:ph type="sldNum" idx="12"/>
          </p:nvPr>
        </p:nvSpPr>
        <p:spPr>
          <a:xfrm>
            <a:off x="3" y="6333133"/>
            <a:ext cx="600000" cy="524800"/>
          </a:xfrm>
          <a:prstGeom prst="rect">
            <a:avLst/>
          </a:prstGeom>
        </p:spPr>
        <p:txBody>
          <a:bodyPr spcFirstLastPara="1" wrap="square" lIns="91425" tIns="91425" rIns="91425" bIns="91425" anchor="ctr" anchorCtr="0">
            <a:noAutofit/>
          </a:bodyPr>
          <a:lstStyle>
            <a:lvl1pPr lvl="0" algn="r" rtl="0">
              <a:buNone/>
              <a:defRPr sz="1200">
                <a:solidFill>
                  <a:srgbClr val="002A41"/>
                </a:solidFill>
                <a:latin typeface="Inter"/>
                <a:ea typeface="Inter"/>
                <a:cs typeface="Inter"/>
                <a:sym typeface="Inter"/>
              </a:defRPr>
            </a:lvl1pPr>
            <a:lvl2pPr lvl="1" algn="r" rtl="0">
              <a:buNone/>
              <a:defRPr sz="1200">
                <a:solidFill>
                  <a:srgbClr val="002A41"/>
                </a:solidFill>
                <a:latin typeface="Inter"/>
                <a:ea typeface="Inter"/>
                <a:cs typeface="Inter"/>
                <a:sym typeface="Inter"/>
              </a:defRPr>
            </a:lvl2pPr>
            <a:lvl3pPr lvl="2" algn="r" rtl="0">
              <a:buNone/>
              <a:defRPr sz="1200">
                <a:solidFill>
                  <a:srgbClr val="002A41"/>
                </a:solidFill>
                <a:latin typeface="Inter"/>
                <a:ea typeface="Inter"/>
                <a:cs typeface="Inter"/>
                <a:sym typeface="Inter"/>
              </a:defRPr>
            </a:lvl3pPr>
            <a:lvl4pPr lvl="3" algn="r" rtl="0">
              <a:buNone/>
              <a:defRPr sz="1200">
                <a:solidFill>
                  <a:srgbClr val="002A41"/>
                </a:solidFill>
                <a:latin typeface="Inter"/>
                <a:ea typeface="Inter"/>
                <a:cs typeface="Inter"/>
                <a:sym typeface="Inter"/>
              </a:defRPr>
            </a:lvl4pPr>
            <a:lvl5pPr lvl="4" algn="r" rtl="0">
              <a:buNone/>
              <a:defRPr sz="1200">
                <a:solidFill>
                  <a:srgbClr val="002A41"/>
                </a:solidFill>
                <a:latin typeface="Inter"/>
                <a:ea typeface="Inter"/>
                <a:cs typeface="Inter"/>
                <a:sym typeface="Inter"/>
              </a:defRPr>
            </a:lvl5pPr>
            <a:lvl6pPr lvl="5" algn="r" rtl="0">
              <a:buNone/>
              <a:defRPr sz="1200">
                <a:solidFill>
                  <a:srgbClr val="002A41"/>
                </a:solidFill>
                <a:latin typeface="Inter"/>
                <a:ea typeface="Inter"/>
                <a:cs typeface="Inter"/>
                <a:sym typeface="Inter"/>
              </a:defRPr>
            </a:lvl6pPr>
            <a:lvl7pPr lvl="6" algn="r" rtl="0">
              <a:buNone/>
              <a:defRPr sz="1200">
                <a:solidFill>
                  <a:srgbClr val="002A41"/>
                </a:solidFill>
                <a:latin typeface="Inter"/>
                <a:ea typeface="Inter"/>
                <a:cs typeface="Inter"/>
                <a:sym typeface="Inter"/>
              </a:defRPr>
            </a:lvl7pPr>
            <a:lvl8pPr lvl="7" algn="r" rtl="0">
              <a:buNone/>
              <a:defRPr sz="1200">
                <a:solidFill>
                  <a:srgbClr val="002A41"/>
                </a:solidFill>
                <a:latin typeface="Inter"/>
                <a:ea typeface="Inter"/>
                <a:cs typeface="Inter"/>
                <a:sym typeface="Inter"/>
              </a:defRPr>
            </a:lvl8pPr>
            <a:lvl9pPr lvl="8" algn="r" rtl="0">
              <a:buNone/>
              <a:defRPr sz="1200">
                <a:solidFill>
                  <a:srgbClr val="002A41"/>
                </a:solidFill>
                <a:latin typeface="Inter"/>
                <a:ea typeface="Inter"/>
                <a:cs typeface="Inter"/>
                <a:sym typeface="Inter"/>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3750282695"/>
      </p:ext>
    </p:extLst>
  </p:cSld>
  <p:clrMapOvr>
    <a:masterClrMapping/>
  </p:clrMapOvr>
  <p:extLst>
    <p:ext uri="{DCECCB84-F9BA-43D5-87BE-67443E8EF086}">
      <p15:sldGuideLst xmlns:p15="http://schemas.microsoft.com/office/powerpoint/2012/main">
        <p15:guide id="1" orient="horz" pos="771">
          <p15:clr>
            <a:srgbClr val="E46962"/>
          </p15:clr>
        </p15:guide>
        <p15:guide id="2" pos="2860">
          <p15:clr>
            <a:srgbClr val="E46962"/>
          </p15:clr>
        </p15:guide>
        <p15:guide id="3" pos="5363">
          <p15:clr>
            <a:srgbClr val="E46962"/>
          </p15:clr>
        </p15:guide>
        <p15:guide id="4" orient="horz" pos="2835">
          <p15:clr>
            <a:srgbClr val="E46962"/>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46CE7D5-CF57-46EF-B807-FDD0502418D4}" type="datetimeFigureOut">
              <a:rPr lang="en-US" smtClean="0"/>
              <a:t>7/25/2025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1.07a - Heading, subheading, three columns with callouts + logo and tagline">
  <p:cSld name="1.07a - Heading, subheading, three columns with callouts + logo and tagline">
    <p:spTree>
      <p:nvGrpSpPr>
        <p:cNvPr id="1" name="Shape 275"/>
        <p:cNvGrpSpPr/>
        <p:nvPr/>
      </p:nvGrpSpPr>
      <p:grpSpPr>
        <a:xfrm>
          <a:off x="0" y="0"/>
          <a:ext cx="0" cy="0"/>
          <a:chOff x="0" y="0"/>
          <a:chExt cx="0" cy="0"/>
        </a:xfrm>
      </p:grpSpPr>
      <p:sp>
        <p:nvSpPr>
          <p:cNvPr id="276" name="Google Shape;276;p19"/>
          <p:cNvSpPr txBox="1">
            <a:spLocks noGrp="1"/>
          </p:cNvSpPr>
          <p:nvPr>
            <p:ph type="body" idx="1"/>
          </p:nvPr>
        </p:nvSpPr>
        <p:spPr>
          <a:xfrm>
            <a:off x="8433600" y="2976000"/>
            <a:ext cx="2918400" cy="2376000"/>
          </a:xfrm>
          <a:prstGeom prst="rect">
            <a:avLst/>
          </a:prstGeom>
        </p:spPr>
        <p:txBody>
          <a:bodyPr spcFirstLastPara="1" wrap="square" lIns="91425" tIns="91425" rIns="91425" bIns="91425" anchor="t" anchorCtr="0">
            <a:noAutofit/>
          </a:bodyPr>
          <a:lstStyle>
            <a:lvl1pPr marL="609585" lvl="0" indent="-406390" rtl="0">
              <a:lnSpc>
                <a:spcPct val="115000"/>
              </a:lnSpc>
              <a:spcBef>
                <a:spcPts val="0"/>
              </a:spcBef>
              <a:spcAft>
                <a:spcPts val="0"/>
              </a:spcAft>
              <a:buSzPts val="1200"/>
              <a:buChar char="●"/>
              <a:defRPr/>
            </a:lvl1pPr>
            <a:lvl2pPr marL="1219170" lvl="1" indent="-406390" rtl="0">
              <a:lnSpc>
                <a:spcPct val="115000"/>
              </a:lnSpc>
              <a:spcBef>
                <a:spcPts val="1067"/>
              </a:spcBef>
              <a:spcAft>
                <a:spcPts val="0"/>
              </a:spcAft>
              <a:buSzPts val="1200"/>
              <a:buChar char="○"/>
              <a:defRPr/>
            </a:lvl2pPr>
            <a:lvl3pPr marL="1828754" lvl="2" indent="-406390" rtl="0">
              <a:lnSpc>
                <a:spcPct val="115000"/>
              </a:lnSpc>
              <a:spcBef>
                <a:spcPts val="1067"/>
              </a:spcBef>
              <a:spcAft>
                <a:spcPts val="0"/>
              </a:spcAft>
              <a:buSzPts val="1200"/>
              <a:buChar char="■"/>
              <a:defRPr/>
            </a:lvl3pPr>
            <a:lvl4pPr marL="2438339" lvl="3" indent="-406390" rtl="0">
              <a:lnSpc>
                <a:spcPct val="115000"/>
              </a:lnSpc>
              <a:spcBef>
                <a:spcPts val="1067"/>
              </a:spcBef>
              <a:spcAft>
                <a:spcPts val="0"/>
              </a:spcAft>
              <a:buSzPts val="1200"/>
              <a:buChar char="●"/>
              <a:defRPr/>
            </a:lvl4pPr>
            <a:lvl5pPr marL="3047924" lvl="4" indent="-406390" rtl="0">
              <a:lnSpc>
                <a:spcPct val="115000"/>
              </a:lnSpc>
              <a:spcBef>
                <a:spcPts val="1067"/>
              </a:spcBef>
              <a:spcAft>
                <a:spcPts val="0"/>
              </a:spcAft>
              <a:buSzPts val="1200"/>
              <a:buChar char="○"/>
              <a:defRPr/>
            </a:lvl5pPr>
            <a:lvl6pPr marL="3657509" lvl="5" indent="-406390" rtl="0">
              <a:lnSpc>
                <a:spcPct val="115000"/>
              </a:lnSpc>
              <a:spcBef>
                <a:spcPts val="1067"/>
              </a:spcBef>
              <a:spcAft>
                <a:spcPts val="0"/>
              </a:spcAft>
              <a:buSzPts val="1200"/>
              <a:buChar char="■"/>
              <a:defRPr/>
            </a:lvl6pPr>
            <a:lvl7pPr marL="4267093" lvl="6" indent="-406390" rtl="0">
              <a:lnSpc>
                <a:spcPct val="115000"/>
              </a:lnSpc>
              <a:spcBef>
                <a:spcPts val="1067"/>
              </a:spcBef>
              <a:spcAft>
                <a:spcPts val="0"/>
              </a:spcAft>
              <a:buSzPts val="1200"/>
              <a:buChar char="●"/>
              <a:defRPr/>
            </a:lvl7pPr>
            <a:lvl8pPr marL="4876678" lvl="7" indent="-406390" rtl="0">
              <a:lnSpc>
                <a:spcPct val="115000"/>
              </a:lnSpc>
              <a:spcBef>
                <a:spcPts val="1067"/>
              </a:spcBef>
              <a:spcAft>
                <a:spcPts val="0"/>
              </a:spcAft>
              <a:buSzPts val="1200"/>
              <a:buChar char="○"/>
              <a:defRPr/>
            </a:lvl8pPr>
            <a:lvl9pPr marL="5486263" lvl="8" indent="-406390" rtl="0">
              <a:lnSpc>
                <a:spcPct val="115000"/>
              </a:lnSpc>
              <a:spcBef>
                <a:spcPts val="1067"/>
              </a:spcBef>
              <a:spcAft>
                <a:spcPts val="1067"/>
              </a:spcAft>
              <a:buSzPts val="1200"/>
              <a:buChar char="■"/>
              <a:defRPr/>
            </a:lvl9pPr>
          </a:lstStyle>
          <a:p>
            <a:endParaRPr/>
          </a:p>
        </p:txBody>
      </p:sp>
      <p:sp>
        <p:nvSpPr>
          <p:cNvPr id="277" name="Google Shape;277;p19"/>
          <p:cNvSpPr txBox="1">
            <a:spLocks noGrp="1"/>
          </p:cNvSpPr>
          <p:nvPr>
            <p:ph type="body" idx="2"/>
          </p:nvPr>
        </p:nvSpPr>
        <p:spPr>
          <a:xfrm>
            <a:off x="840000" y="2974633"/>
            <a:ext cx="2918400" cy="2377200"/>
          </a:xfrm>
          <a:prstGeom prst="rect">
            <a:avLst/>
          </a:prstGeom>
        </p:spPr>
        <p:txBody>
          <a:bodyPr spcFirstLastPara="1" wrap="square" lIns="91425" tIns="91425" rIns="91425" bIns="91425" anchor="t" anchorCtr="0">
            <a:noAutofit/>
          </a:bodyPr>
          <a:lstStyle>
            <a:lvl1pPr marL="609585" lvl="0" indent="-406390" rtl="0">
              <a:lnSpc>
                <a:spcPct val="115000"/>
              </a:lnSpc>
              <a:spcBef>
                <a:spcPts val="0"/>
              </a:spcBef>
              <a:spcAft>
                <a:spcPts val="0"/>
              </a:spcAft>
              <a:buSzPts val="1200"/>
              <a:buChar char="●"/>
              <a:defRPr/>
            </a:lvl1pPr>
            <a:lvl2pPr marL="1219170" lvl="1" indent="-406390" rtl="0">
              <a:lnSpc>
                <a:spcPct val="115000"/>
              </a:lnSpc>
              <a:spcBef>
                <a:spcPts val="1067"/>
              </a:spcBef>
              <a:spcAft>
                <a:spcPts val="0"/>
              </a:spcAft>
              <a:buSzPts val="1200"/>
              <a:buChar char="○"/>
              <a:defRPr/>
            </a:lvl2pPr>
            <a:lvl3pPr marL="1828754" lvl="2" indent="-406390" rtl="0">
              <a:lnSpc>
                <a:spcPct val="115000"/>
              </a:lnSpc>
              <a:spcBef>
                <a:spcPts val="1067"/>
              </a:spcBef>
              <a:spcAft>
                <a:spcPts val="0"/>
              </a:spcAft>
              <a:buSzPts val="1200"/>
              <a:buChar char="■"/>
              <a:defRPr/>
            </a:lvl3pPr>
            <a:lvl4pPr marL="2438339" lvl="3" indent="-406390" rtl="0">
              <a:lnSpc>
                <a:spcPct val="115000"/>
              </a:lnSpc>
              <a:spcBef>
                <a:spcPts val="1067"/>
              </a:spcBef>
              <a:spcAft>
                <a:spcPts val="0"/>
              </a:spcAft>
              <a:buSzPts val="1200"/>
              <a:buChar char="●"/>
              <a:defRPr/>
            </a:lvl4pPr>
            <a:lvl5pPr marL="3047924" lvl="4" indent="-406390" rtl="0">
              <a:lnSpc>
                <a:spcPct val="115000"/>
              </a:lnSpc>
              <a:spcBef>
                <a:spcPts val="1067"/>
              </a:spcBef>
              <a:spcAft>
                <a:spcPts val="0"/>
              </a:spcAft>
              <a:buSzPts val="1200"/>
              <a:buChar char="○"/>
              <a:defRPr/>
            </a:lvl5pPr>
            <a:lvl6pPr marL="3657509" lvl="5" indent="-406390" rtl="0">
              <a:lnSpc>
                <a:spcPct val="115000"/>
              </a:lnSpc>
              <a:spcBef>
                <a:spcPts val="1067"/>
              </a:spcBef>
              <a:spcAft>
                <a:spcPts val="0"/>
              </a:spcAft>
              <a:buSzPts val="1200"/>
              <a:buChar char="■"/>
              <a:defRPr/>
            </a:lvl6pPr>
            <a:lvl7pPr marL="4267093" lvl="6" indent="-406390" rtl="0">
              <a:lnSpc>
                <a:spcPct val="115000"/>
              </a:lnSpc>
              <a:spcBef>
                <a:spcPts val="1067"/>
              </a:spcBef>
              <a:spcAft>
                <a:spcPts val="0"/>
              </a:spcAft>
              <a:buSzPts val="1200"/>
              <a:buChar char="●"/>
              <a:defRPr/>
            </a:lvl7pPr>
            <a:lvl8pPr marL="4876678" lvl="7" indent="-406390" rtl="0">
              <a:lnSpc>
                <a:spcPct val="115000"/>
              </a:lnSpc>
              <a:spcBef>
                <a:spcPts val="1067"/>
              </a:spcBef>
              <a:spcAft>
                <a:spcPts val="0"/>
              </a:spcAft>
              <a:buSzPts val="1200"/>
              <a:buChar char="○"/>
              <a:defRPr/>
            </a:lvl8pPr>
            <a:lvl9pPr marL="5486263" lvl="8" indent="-406390" rtl="0">
              <a:lnSpc>
                <a:spcPct val="115000"/>
              </a:lnSpc>
              <a:spcBef>
                <a:spcPts val="1067"/>
              </a:spcBef>
              <a:spcAft>
                <a:spcPts val="1067"/>
              </a:spcAft>
              <a:buSzPts val="1200"/>
              <a:buChar char="■"/>
              <a:defRPr/>
            </a:lvl9pPr>
          </a:lstStyle>
          <a:p>
            <a:endParaRPr/>
          </a:p>
        </p:txBody>
      </p:sp>
      <p:sp>
        <p:nvSpPr>
          <p:cNvPr id="278" name="Google Shape;278;p19"/>
          <p:cNvSpPr txBox="1">
            <a:spLocks noGrp="1"/>
          </p:cNvSpPr>
          <p:nvPr>
            <p:ph type="body" idx="3"/>
          </p:nvPr>
        </p:nvSpPr>
        <p:spPr>
          <a:xfrm>
            <a:off x="4639423" y="2976000"/>
            <a:ext cx="2918400" cy="2376000"/>
          </a:xfrm>
          <a:prstGeom prst="rect">
            <a:avLst/>
          </a:prstGeom>
        </p:spPr>
        <p:txBody>
          <a:bodyPr spcFirstLastPara="1" wrap="square" lIns="91425" tIns="91425" rIns="91425" bIns="91425" anchor="t" anchorCtr="0">
            <a:noAutofit/>
          </a:bodyPr>
          <a:lstStyle>
            <a:lvl1pPr marL="609585" lvl="0" indent="-406390" rtl="0">
              <a:lnSpc>
                <a:spcPct val="115000"/>
              </a:lnSpc>
              <a:spcBef>
                <a:spcPts val="0"/>
              </a:spcBef>
              <a:spcAft>
                <a:spcPts val="0"/>
              </a:spcAft>
              <a:buSzPts val="1200"/>
              <a:buChar char="●"/>
              <a:defRPr/>
            </a:lvl1pPr>
            <a:lvl2pPr marL="1219170" lvl="1" indent="-406390" rtl="0">
              <a:lnSpc>
                <a:spcPct val="115000"/>
              </a:lnSpc>
              <a:spcBef>
                <a:spcPts val="1067"/>
              </a:spcBef>
              <a:spcAft>
                <a:spcPts val="0"/>
              </a:spcAft>
              <a:buSzPts val="1200"/>
              <a:buChar char="○"/>
              <a:defRPr/>
            </a:lvl2pPr>
            <a:lvl3pPr marL="1828754" lvl="2" indent="-406390" rtl="0">
              <a:lnSpc>
                <a:spcPct val="115000"/>
              </a:lnSpc>
              <a:spcBef>
                <a:spcPts val="1067"/>
              </a:spcBef>
              <a:spcAft>
                <a:spcPts val="0"/>
              </a:spcAft>
              <a:buSzPts val="1200"/>
              <a:buChar char="■"/>
              <a:defRPr/>
            </a:lvl3pPr>
            <a:lvl4pPr marL="2438339" lvl="3" indent="-406390" rtl="0">
              <a:lnSpc>
                <a:spcPct val="115000"/>
              </a:lnSpc>
              <a:spcBef>
                <a:spcPts val="1067"/>
              </a:spcBef>
              <a:spcAft>
                <a:spcPts val="0"/>
              </a:spcAft>
              <a:buSzPts val="1200"/>
              <a:buChar char="●"/>
              <a:defRPr/>
            </a:lvl4pPr>
            <a:lvl5pPr marL="3047924" lvl="4" indent="-406390" rtl="0">
              <a:lnSpc>
                <a:spcPct val="115000"/>
              </a:lnSpc>
              <a:spcBef>
                <a:spcPts val="1067"/>
              </a:spcBef>
              <a:spcAft>
                <a:spcPts val="0"/>
              </a:spcAft>
              <a:buSzPts val="1200"/>
              <a:buChar char="○"/>
              <a:defRPr/>
            </a:lvl5pPr>
            <a:lvl6pPr marL="3657509" lvl="5" indent="-406390" rtl="0">
              <a:lnSpc>
                <a:spcPct val="115000"/>
              </a:lnSpc>
              <a:spcBef>
                <a:spcPts val="1067"/>
              </a:spcBef>
              <a:spcAft>
                <a:spcPts val="0"/>
              </a:spcAft>
              <a:buSzPts val="1200"/>
              <a:buChar char="■"/>
              <a:defRPr/>
            </a:lvl6pPr>
            <a:lvl7pPr marL="4267093" lvl="6" indent="-406390" rtl="0">
              <a:lnSpc>
                <a:spcPct val="115000"/>
              </a:lnSpc>
              <a:spcBef>
                <a:spcPts val="1067"/>
              </a:spcBef>
              <a:spcAft>
                <a:spcPts val="0"/>
              </a:spcAft>
              <a:buSzPts val="1200"/>
              <a:buChar char="●"/>
              <a:defRPr/>
            </a:lvl7pPr>
            <a:lvl8pPr marL="4876678" lvl="7" indent="-406390" rtl="0">
              <a:lnSpc>
                <a:spcPct val="115000"/>
              </a:lnSpc>
              <a:spcBef>
                <a:spcPts val="1067"/>
              </a:spcBef>
              <a:spcAft>
                <a:spcPts val="0"/>
              </a:spcAft>
              <a:buSzPts val="1200"/>
              <a:buChar char="○"/>
              <a:defRPr/>
            </a:lvl8pPr>
            <a:lvl9pPr marL="5486263" lvl="8" indent="-406390" rtl="0">
              <a:lnSpc>
                <a:spcPct val="115000"/>
              </a:lnSpc>
              <a:spcBef>
                <a:spcPts val="1067"/>
              </a:spcBef>
              <a:spcAft>
                <a:spcPts val="1067"/>
              </a:spcAft>
              <a:buSzPts val="1200"/>
              <a:buChar char="■"/>
              <a:defRPr/>
            </a:lvl9pPr>
          </a:lstStyle>
          <a:p>
            <a:endParaRPr/>
          </a:p>
        </p:txBody>
      </p:sp>
      <p:sp>
        <p:nvSpPr>
          <p:cNvPr id="279" name="Google Shape;279;p19"/>
          <p:cNvSpPr txBox="1">
            <a:spLocks noGrp="1"/>
          </p:cNvSpPr>
          <p:nvPr>
            <p:ph type="subTitle" idx="4"/>
          </p:nvPr>
        </p:nvSpPr>
        <p:spPr>
          <a:xfrm>
            <a:off x="840000" y="2640000"/>
            <a:ext cx="3342000" cy="436000"/>
          </a:xfrm>
          <a:prstGeom prst="rect">
            <a:avLst/>
          </a:prstGeom>
        </p:spPr>
        <p:txBody>
          <a:bodyPr spcFirstLastPara="1" wrap="square" lIns="0" tIns="0" rIns="0" bIns="0" anchor="t" anchorCtr="0">
            <a:noAutofit/>
          </a:bodyPr>
          <a:lstStyle>
            <a:lvl1pPr lvl="0" rtl="0">
              <a:lnSpc>
                <a:spcPct val="90000"/>
              </a:lnSpc>
              <a:spcBef>
                <a:spcPts val="0"/>
              </a:spcBef>
              <a:spcAft>
                <a:spcPts val="0"/>
              </a:spcAft>
              <a:buClr>
                <a:schemeClr val="accent1"/>
              </a:buClr>
              <a:buSzPts val="1200"/>
              <a:buFont typeface="Inter"/>
              <a:buNone/>
              <a:defRPr sz="1600" b="1">
                <a:solidFill>
                  <a:schemeClr val="accent1"/>
                </a:solidFill>
                <a:latin typeface="Inter"/>
                <a:ea typeface="Inter"/>
                <a:cs typeface="Inter"/>
                <a:sym typeface="Inter"/>
              </a:defRPr>
            </a:lvl1pPr>
            <a:lvl2pPr lvl="1" rtl="0">
              <a:lnSpc>
                <a:spcPct val="90000"/>
              </a:lnSpc>
              <a:spcBef>
                <a:spcPts val="0"/>
              </a:spcBef>
              <a:spcAft>
                <a:spcPts val="0"/>
              </a:spcAft>
              <a:buClr>
                <a:schemeClr val="accent1"/>
              </a:buClr>
              <a:buSzPts val="1200"/>
              <a:buFont typeface="Inter"/>
              <a:buNone/>
              <a:defRPr sz="1600" b="1">
                <a:solidFill>
                  <a:schemeClr val="accent1"/>
                </a:solidFill>
                <a:latin typeface="Inter"/>
                <a:ea typeface="Inter"/>
                <a:cs typeface="Inter"/>
                <a:sym typeface="Inter"/>
              </a:defRPr>
            </a:lvl2pPr>
            <a:lvl3pPr lvl="2" rtl="0">
              <a:lnSpc>
                <a:spcPct val="90000"/>
              </a:lnSpc>
              <a:spcBef>
                <a:spcPts val="0"/>
              </a:spcBef>
              <a:spcAft>
                <a:spcPts val="0"/>
              </a:spcAft>
              <a:buClr>
                <a:schemeClr val="accent1"/>
              </a:buClr>
              <a:buSzPts val="1200"/>
              <a:buFont typeface="Inter"/>
              <a:buNone/>
              <a:defRPr sz="1600" b="1">
                <a:solidFill>
                  <a:schemeClr val="accent1"/>
                </a:solidFill>
                <a:latin typeface="Inter"/>
                <a:ea typeface="Inter"/>
                <a:cs typeface="Inter"/>
                <a:sym typeface="Inter"/>
              </a:defRPr>
            </a:lvl3pPr>
            <a:lvl4pPr lvl="3" rtl="0">
              <a:lnSpc>
                <a:spcPct val="90000"/>
              </a:lnSpc>
              <a:spcBef>
                <a:spcPts val="0"/>
              </a:spcBef>
              <a:spcAft>
                <a:spcPts val="0"/>
              </a:spcAft>
              <a:buClr>
                <a:schemeClr val="accent1"/>
              </a:buClr>
              <a:buSzPts val="1200"/>
              <a:buFont typeface="Inter"/>
              <a:buNone/>
              <a:defRPr sz="1600" b="1">
                <a:solidFill>
                  <a:schemeClr val="accent1"/>
                </a:solidFill>
                <a:latin typeface="Inter"/>
                <a:ea typeface="Inter"/>
                <a:cs typeface="Inter"/>
                <a:sym typeface="Inter"/>
              </a:defRPr>
            </a:lvl4pPr>
            <a:lvl5pPr lvl="4" rtl="0">
              <a:lnSpc>
                <a:spcPct val="90000"/>
              </a:lnSpc>
              <a:spcBef>
                <a:spcPts val="0"/>
              </a:spcBef>
              <a:spcAft>
                <a:spcPts val="0"/>
              </a:spcAft>
              <a:buClr>
                <a:schemeClr val="accent1"/>
              </a:buClr>
              <a:buSzPts val="1200"/>
              <a:buFont typeface="Inter"/>
              <a:buNone/>
              <a:defRPr sz="1600" b="1">
                <a:solidFill>
                  <a:schemeClr val="accent1"/>
                </a:solidFill>
                <a:latin typeface="Inter"/>
                <a:ea typeface="Inter"/>
                <a:cs typeface="Inter"/>
                <a:sym typeface="Inter"/>
              </a:defRPr>
            </a:lvl5pPr>
            <a:lvl6pPr lvl="5" rtl="0">
              <a:lnSpc>
                <a:spcPct val="90000"/>
              </a:lnSpc>
              <a:spcBef>
                <a:spcPts val="0"/>
              </a:spcBef>
              <a:spcAft>
                <a:spcPts val="0"/>
              </a:spcAft>
              <a:buClr>
                <a:schemeClr val="accent1"/>
              </a:buClr>
              <a:buSzPts val="1200"/>
              <a:buFont typeface="Inter"/>
              <a:buNone/>
              <a:defRPr sz="1600" b="1">
                <a:solidFill>
                  <a:schemeClr val="accent1"/>
                </a:solidFill>
                <a:latin typeface="Inter"/>
                <a:ea typeface="Inter"/>
                <a:cs typeface="Inter"/>
                <a:sym typeface="Inter"/>
              </a:defRPr>
            </a:lvl6pPr>
            <a:lvl7pPr lvl="6" rtl="0">
              <a:lnSpc>
                <a:spcPct val="90000"/>
              </a:lnSpc>
              <a:spcBef>
                <a:spcPts val="0"/>
              </a:spcBef>
              <a:spcAft>
                <a:spcPts val="0"/>
              </a:spcAft>
              <a:buClr>
                <a:schemeClr val="accent1"/>
              </a:buClr>
              <a:buSzPts val="1200"/>
              <a:buFont typeface="Inter"/>
              <a:buNone/>
              <a:defRPr sz="1600" b="1">
                <a:solidFill>
                  <a:schemeClr val="accent1"/>
                </a:solidFill>
                <a:latin typeface="Inter"/>
                <a:ea typeface="Inter"/>
                <a:cs typeface="Inter"/>
                <a:sym typeface="Inter"/>
              </a:defRPr>
            </a:lvl7pPr>
            <a:lvl8pPr lvl="7" rtl="0">
              <a:lnSpc>
                <a:spcPct val="90000"/>
              </a:lnSpc>
              <a:spcBef>
                <a:spcPts val="0"/>
              </a:spcBef>
              <a:spcAft>
                <a:spcPts val="0"/>
              </a:spcAft>
              <a:buClr>
                <a:schemeClr val="accent1"/>
              </a:buClr>
              <a:buSzPts val="1200"/>
              <a:buFont typeface="Inter"/>
              <a:buNone/>
              <a:defRPr sz="1600" b="1">
                <a:solidFill>
                  <a:schemeClr val="accent1"/>
                </a:solidFill>
                <a:latin typeface="Inter"/>
                <a:ea typeface="Inter"/>
                <a:cs typeface="Inter"/>
                <a:sym typeface="Inter"/>
              </a:defRPr>
            </a:lvl8pPr>
            <a:lvl9pPr lvl="8" rtl="0">
              <a:lnSpc>
                <a:spcPct val="90000"/>
              </a:lnSpc>
              <a:spcBef>
                <a:spcPts val="0"/>
              </a:spcBef>
              <a:spcAft>
                <a:spcPts val="0"/>
              </a:spcAft>
              <a:buClr>
                <a:schemeClr val="accent1"/>
              </a:buClr>
              <a:buSzPts val="1200"/>
              <a:buFont typeface="Inter"/>
              <a:buNone/>
              <a:defRPr sz="1600" b="1">
                <a:solidFill>
                  <a:schemeClr val="accent1"/>
                </a:solidFill>
                <a:latin typeface="Inter"/>
                <a:ea typeface="Inter"/>
                <a:cs typeface="Inter"/>
                <a:sym typeface="Inter"/>
              </a:defRPr>
            </a:lvl9pPr>
          </a:lstStyle>
          <a:p>
            <a:endParaRPr/>
          </a:p>
        </p:txBody>
      </p:sp>
      <p:sp>
        <p:nvSpPr>
          <p:cNvPr id="280" name="Google Shape;280;p19"/>
          <p:cNvSpPr txBox="1">
            <a:spLocks noGrp="1"/>
          </p:cNvSpPr>
          <p:nvPr>
            <p:ph type="subTitle" idx="5"/>
          </p:nvPr>
        </p:nvSpPr>
        <p:spPr>
          <a:xfrm>
            <a:off x="4641600" y="2640000"/>
            <a:ext cx="3354000" cy="436000"/>
          </a:xfrm>
          <a:prstGeom prst="rect">
            <a:avLst/>
          </a:prstGeom>
        </p:spPr>
        <p:txBody>
          <a:bodyPr spcFirstLastPara="1" wrap="square" lIns="0" tIns="0" rIns="0" bIns="0" anchor="t" anchorCtr="0">
            <a:noAutofit/>
          </a:bodyPr>
          <a:lstStyle>
            <a:lvl1pPr lvl="0" rtl="0">
              <a:lnSpc>
                <a:spcPct val="90000"/>
              </a:lnSpc>
              <a:spcBef>
                <a:spcPts val="0"/>
              </a:spcBef>
              <a:spcAft>
                <a:spcPts val="0"/>
              </a:spcAft>
              <a:buClr>
                <a:schemeClr val="accent1"/>
              </a:buClr>
              <a:buSzPts val="1200"/>
              <a:buFont typeface="Inter"/>
              <a:buNone/>
              <a:defRPr sz="1600" b="1">
                <a:solidFill>
                  <a:schemeClr val="accent1"/>
                </a:solidFill>
                <a:latin typeface="Inter"/>
                <a:ea typeface="Inter"/>
                <a:cs typeface="Inter"/>
                <a:sym typeface="Inter"/>
              </a:defRPr>
            </a:lvl1pPr>
            <a:lvl2pPr lvl="1" rtl="0">
              <a:lnSpc>
                <a:spcPct val="90000"/>
              </a:lnSpc>
              <a:spcBef>
                <a:spcPts val="0"/>
              </a:spcBef>
              <a:spcAft>
                <a:spcPts val="0"/>
              </a:spcAft>
              <a:buClr>
                <a:schemeClr val="accent1"/>
              </a:buClr>
              <a:buSzPts val="1200"/>
              <a:buFont typeface="Inter"/>
              <a:buNone/>
              <a:defRPr sz="1600" b="1">
                <a:solidFill>
                  <a:schemeClr val="accent1"/>
                </a:solidFill>
                <a:latin typeface="Inter"/>
                <a:ea typeface="Inter"/>
                <a:cs typeface="Inter"/>
                <a:sym typeface="Inter"/>
              </a:defRPr>
            </a:lvl2pPr>
            <a:lvl3pPr lvl="2" rtl="0">
              <a:lnSpc>
                <a:spcPct val="90000"/>
              </a:lnSpc>
              <a:spcBef>
                <a:spcPts val="0"/>
              </a:spcBef>
              <a:spcAft>
                <a:spcPts val="0"/>
              </a:spcAft>
              <a:buClr>
                <a:schemeClr val="accent1"/>
              </a:buClr>
              <a:buSzPts val="1200"/>
              <a:buFont typeface="Inter"/>
              <a:buNone/>
              <a:defRPr sz="1600" b="1">
                <a:solidFill>
                  <a:schemeClr val="accent1"/>
                </a:solidFill>
                <a:latin typeface="Inter"/>
                <a:ea typeface="Inter"/>
                <a:cs typeface="Inter"/>
                <a:sym typeface="Inter"/>
              </a:defRPr>
            </a:lvl3pPr>
            <a:lvl4pPr lvl="3" rtl="0">
              <a:lnSpc>
                <a:spcPct val="90000"/>
              </a:lnSpc>
              <a:spcBef>
                <a:spcPts val="0"/>
              </a:spcBef>
              <a:spcAft>
                <a:spcPts val="0"/>
              </a:spcAft>
              <a:buClr>
                <a:schemeClr val="accent1"/>
              </a:buClr>
              <a:buSzPts val="1200"/>
              <a:buFont typeface="Inter"/>
              <a:buNone/>
              <a:defRPr sz="1600" b="1">
                <a:solidFill>
                  <a:schemeClr val="accent1"/>
                </a:solidFill>
                <a:latin typeface="Inter"/>
                <a:ea typeface="Inter"/>
                <a:cs typeface="Inter"/>
                <a:sym typeface="Inter"/>
              </a:defRPr>
            </a:lvl4pPr>
            <a:lvl5pPr lvl="4" rtl="0">
              <a:lnSpc>
                <a:spcPct val="90000"/>
              </a:lnSpc>
              <a:spcBef>
                <a:spcPts val="0"/>
              </a:spcBef>
              <a:spcAft>
                <a:spcPts val="0"/>
              </a:spcAft>
              <a:buClr>
                <a:schemeClr val="accent1"/>
              </a:buClr>
              <a:buSzPts val="1200"/>
              <a:buFont typeface="Inter"/>
              <a:buNone/>
              <a:defRPr sz="1600" b="1">
                <a:solidFill>
                  <a:schemeClr val="accent1"/>
                </a:solidFill>
                <a:latin typeface="Inter"/>
                <a:ea typeface="Inter"/>
                <a:cs typeface="Inter"/>
                <a:sym typeface="Inter"/>
              </a:defRPr>
            </a:lvl5pPr>
            <a:lvl6pPr lvl="5" rtl="0">
              <a:lnSpc>
                <a:spcPct val="90000"/>
              </a:lnSpc>
              <a:spcBef>
                <a:spcPts val="0"/>
              </a:spcBef>
              <a:spcAft>
                <a:spcPts val="0"/>
              </a:spcAft>
              <a:buClr>
                <a:schemeClr val="accent1"/>
              </a:buClr>
              <a:buSzPts val="1200"/>
              <a:buFont typeface="Inter"/>
              <a:buNone/>
              <a:defRPr sz="1600" b="1">
                <a:solidFill>
                  <a:schemeClr val="accent1"/>
                </a:solidFill>
                <a:latin typeface="Inter"/>
                <a:ea typeface="Inter"/>
                <a:cs typeface="Inter"/>
                <a:sym typeface="Inter"/>
              </a:defRPr>
            </a:lvl6pPr>
            <a:lvl7pPr lvl="6" rtl="0">
              <a:lnSpc>
                <a:spcPct val="90000"/>
              </a:lnSpc>
              <a:spcBef>
                <a:spcPts val="0"/>
              </a:spcBef>
              <a:spcAft>
                <a:spcPts val="0"/>
              </a:spcAft>
              <a:buClr>
                <a:schemeClr val="accent1"/>
              </a:buClr>
              <a:buSzPts val="1200"/>
              <a:buFont typeface="Inter"/>
              <a:buNone/>
              <a:defRPr sz="1600" b="1">
                <a:solidFill>
                  <a:schemeClr val="accent1"/>
                </a:solidFill>
                <a:latin typeface="Inter"/>
                <a:ea typeface="Inter"/>
                <a:cs typeface="Inter"/>
                <a:sym typeface="Inter"/>
              </a:defRPr>
            </a:lvl7pPr>
            <a:lvl8pPr lvl="7" rtl="0">
              <a:lnSpc>
                <a:spcPct val="90000"/>
              </a:lnSpc>
              <a:spcBef>
                <a:spcPts val="0"/>
              </a:spcBef>
              <a:spcAft>
                <a:spcPts val="0"/>
              </a:spcAft>
              <a:buClr>
                <a:schemeClr val="accent1"/>
              </a:buClr>
              <a:buSzPts val="1200"/>
              <a:buFont typeface="Inter"/>
              <a:buNone/>
              <a:defRPr sz="1600" b="1">
                <a:solidFill>
                  <a:schemeClr val="accent1"/>
                </a:solidFill>
                <a:latin typeface="Inter"/>
                <a:ea typeface="Inter"/>
                <a:cs typeface="Inter"/>
                <a:sym typeface="Inter"/>
              </a:defRPr>
            </a:lvl8pPr>
            <a:lvl9pPr lvl="8" rtl="0">
              <a:lnSpc>
                <a:spcPct val="90000"/>
              </a:lnSpc>
              <a:spcBef>
                <a:spcPts val="0"/>
              </a:spcBef>
              <a:spcAft>
                <a:spcPts val="0"/>
              </a:spcAft>
              <a:buClr>
                <a:schemeClr val="accent1"/>
              </a:buClr>
              <a:buSzPts val="1200"/>
              <a:buFont typeface="Inter"/>
              <a:buNone/>
              <a:defRPr sz="1600" b="1">
                <a:solidFill>
                  <a:schemeClr val="accent1"/>
                </a:solidFill>
                <a:latin typeface="Inter"/>
                <a:ea typeface="Inter"/>
                <a:cs typeface="Inter"/>
                <a:sym typeface="Inter"/>
              </a:defRPr>
            </a:lvl9pPr>
          </a:lstStyle>
          <a:p>
            <a:endParaRPr/>
          </a:p>
        </p:txBody>
      </p:sp>
      <p:sp>
        <p:nvSpPr>
          <p:cNvPr id="281" name="Google Shape;281;p19"/>
          <p:cNvSpPr txBox="1">
            <a:spLocks noGrp="1"/>
          </p:cNvSpPr>
          <p:nvPr>
            <p:ph type="subTitle" idx="6"/>
          </p:nvPr>
        </p:nvSpPr>
        <p:spPr>
          <a:xfrm>
            <a:off x="8433600" y="2640000"/>
            <a:ext cx="3230800" cy="436000"/>
          </a:xfrm>
          <a:prstGeom prst="rect">
            <a:avLst/>
          </a:prstGeom>
        </p:spPr>
        <p:txBody>
          <a:bodyPr spcFirstLastPara="1" wrap="square" lIns="0" tIns="0" rIns="0" bIns="0" anchor="t" anchorCtr="0">
            <a:noAutofit/>
          </a:bodyPr>
          <a:lstStyle>
            <a:lvl1pPr lvl="0" rtl="0">
              <a:lnSpc>
                <a:spcPct val="90000"/>
              </a:lnSpc>
              <a:spcBef>
                <a:spcPts val="0"/>
              </a:spcBef>
              <a:spcAft>
                <a:spcPts val="0"/>
              </a:spcAft>
              <a:buClr>
                <a:schemeClr val="accent1"/>
              </a:buClr>
              <a:buSzPts val="1200"/>
              <a:buFont typeface="Inter"/>
              <a:buNone/>
              <a:defRPr sz="1600" b="1">
                <a:solidFill>
                  <a:schemeClr val="accent1"/>
                </a:solidFill>
                <a:latin typeface="Inter"/>
                <a:ea typeface="Inter"/>
                <a:cs typeface="Inter"/>
                <a:sym typeface="Inter"/>
              </a:defRPr>
            </a:lvl1pPr>
            <a:lvl2pPr lvl="1" rtl="0">
              <a:lnSpc>
                <a:spcPct val="90000"/>
              </a:lnSpc>
              <a:spcBef>
                <a:spcPts val="0"/>
              </a:spcBef>
              <a:spcAft>
                <a:spcPts val="0"/>
              </a:spcAft>
              <a:buClr>
                <a:schemeClr val="accent1"/>
              </a:buClr>
              <a:buSzPts val="1200"/>
              <a:buFont typeface="Inter"/>
              <a:buNone/>
              <a:defRPr sz="1600" b="1">
                <a:solidFill>
                  <a:schemeClr val="accent1"/>
                </a:solidFill>
                <a:latin typeface="Inter"/>
                <a:ea typeface="Inter"/>
                <a:cs typeface="Inter"/>
                <a:sym typeface="Inter"/>
              </a:defRPr>
            </a:lvl2pPr>
            <a:lvl3pPr lvl="2" rtl="0">
              <a:lnSpc>
                <a:spcPct val="90000"/>
              </a:lnSpc>
              <a:spcBef>
                <a:spcPts val="0"/>
              </a:spcBef>
              <a:spcAft>
                <a:spcPts val="0"/>
              </a:spcAft>
              <a:buClr>
                <a:schemeClr val="accent1"/>
              </a:buClr>
              <a:buSzPts val="1200"/>
              <a:buFont typeface="Inter"/>
              <a:buNone/>
              <a:defRPr sz="1600" b="1">
                <a:solidFill>
                  <a:schemeClr val="accent1"/>
                </a:solidFill>
                <a:latin typeface="Inter"/>
                <a:ea typeface="Inter"/>
                <a:cs typeface="Inter"/>
                <a:sym typeface="Inter"/>
              </a:defRPr>
            </a:lvl3pPr>
            <a:lvl4pPr lvl="3" rtl="0">
              <a:lnSpc>
                <a:spcPct val="90000"/>
              </a:lnSpc>
              <a:spcBef>
                <a:spcPts val="0"/>
              </a:spcBef>
              <a:spcAft>
                <a:spcPts val="0"/>
              </a:spcAft>
              <a:buClr>
                <a:schemeClr val="accent1"/>
              </a:buClr>
              <a:buSzPts val="1200"/>
              <a:buFont typeface="Inter"/>
              <a:buNone/>
              <a:defRPr sz="1600" b="1">
                <a:solidFill>
                  <a:schemeClr val="accent1"/>
                </a:solidFill>
                <a:latin typeface="Inter"/>
                <a:ea typeface="Inter"/>
                <a:cs typeface="Inter"/>
                <a:sym typeface="Inter"/>
              </a:defRPr>
            </a:lvl4pPr>
            <a:lvl5pPr lvl="4" rtl="0">
              <a:lnSpc>
                <a:spcPct val="90000"/>
              </a:lnSpc>
              <a:spcBef>
                <a:spcPts val="0"/>
              </a:spcBef>
              <a:spcAft>
                <a:spcPts val="0"/>
              </a:spcAft>
              <a:buClr>
                <a:schemeClr val="accent1"/>
              </a:buClr>
              <a:buSzPts val="1200"/>
              <a:buFont typeface="Inter"/>
              <a:buNone/>
              <a:defRPr sz="1600" b="1">
                <a:solidFill>
                  <a:schemeClr val="accent1"/>
                </a:solidFill>
                <a:latin typeface="Inter"/>
                <a:ea typeface="Inter"/>
                <a:cs typeface="Inter"/>
                <a:sym typeface="Inter"/>
              </a:defRPr>
            </a:lvl5pPr>
            <a:lvl6pPr lvl="5" rtl="0">
              <a:lnSpc>
                <a:spcPct val="90000"/>
              </a:lnSpc>
              <a:spcBef>
                <a:spcPts val="0"/>
              </a:spcBef>
              <a:spcAft>
                <a:spcPts val="0"/>
              </a:spcAft>
              <a:buClr>
                <a:schemeClr val="accent1"/>
              </a:buClr>
              <a:buSzPts val="1200"/>
              <a:buFont typeface="Inter"/>
              <a:buNone/>
              <a:defRPr sz="1600" b="1">
                <a:solidFill>
                  <a:schemeClr val="accent1"/>
                </a:solidFill>
                <a:latin typeface="Inter"/>
                <a:ea typeface="Inter"/>
                <a:cs typeface="Inter"/>
                <a:sym typeface="Inter"/>
              </a:defRPr>
            </a:lvl6pPr>
            <a:lvl7pPr lvl="6" rtl="0">
              <a:lnSpc>
                <a:spcPct val="90000"/>
              </a:lnSpc>
              <a:spcBef>
                <a:spcPts val="0"/>
              </a:spcBef>
              <a:spcAft>
                <a:spcPts val="0"/>
              </a:spcAft>
              <a:buClr>
                <a:schemeClr val="accent1"/>
              </a:buClr>
              <a:buSzPts val="1200"/>
              <a:buFont typeface="Inter"/>
              <a:buNone/>
              <a:defRPr sz="1600" b="1">
                <a:solidFill>
                  <a:schemeClr val="accent1"/>
                </a:solidFill>
                <a:latin typeface="Inter"/>
                <a:ea typeface="Inter"/>
                <a:cs typeface="Inter"/>
                <a:sym typeface="Inter"/>
              </a:defRPr>
            </a:lvl7pPr>
            <a:lvl8pPr lvl="7" rtl="0">
              <a:lnSpc>
                <a:spcPct val="90000"/>
              </a:lnSpc>
              <a:spcBef>
                <a:spcPts val="0"/>
              </a:spcBef>
              <a:spcAft>
                <a:spcPts val="0"/>
              </a:spcAft>
              <a:buClr>
                <a:schemeClr val="accent1"/>
              </a:buClr>
              <a:buSzPts val="1200"/>
              <a:buFont typeface="Inter"/>
              <a:buNone/>
              <a:defRPr sz="1600" b="1">
                <a:solidFill>
                  <a:schemeClr val="accent1"/>
                </a:solidFill>
                <a:latin typeface="Inter"/>
                <a:ea typeface="Inter"/>
                <a:cs typeface="Inter"/>
                <a:sym typeface="Inter"/>
              </a:defRPr>
            </a:lvl8pPr>
            <a:lvl9pPr lvl="8" rtl="0">
              <a:lnSpc>
                <a:spcPct val="90000"/>
              </a:lnSpc>
              <a:spcBef>
                <a:spcPts val="0"/>
              </a:spcBef>
              <a:spcAft>
                <a:spcPts val="0"/>
              </a:spcAft>
              <a:buClr>
                <a:schemeClr val="accent1"/>
              </a:buClr>
              <a:buSzPts val="1200"/>
              <a:buFont typeface="Inter"/>
              <a:buNone/>
              <a:defRPr sz="1600" b="1">
                <a:solidFill>
                  <a:schemeClr val="accent1"/>
                </a:solidFill>
                <a:latin typeface="Inter"/>
                <a:ea typeface="Inter"/>
                <a:cs typeface="Inter"/>
                <a:sym typeface="Inter"/>
              </a:defRPr>
            </a:lvl9pPr>
          </a:lstStyle>
          <a:p>
            <a:endParaRPr/>
          </a:p>
        </p:txBody>
      </p:sp>
      <p:sp>
        <p:nvSpPr>
          <p:cNvPr id="282" name="Google Shape;282;p19"/>
          <p:cNvSpPr txBox="1"/>
          <p:nvPr/>
        </p:nvSpPr>
        <p:spPr>
          <a:xfrm>
            <a:off x="8664800" y="6492644"/>
            <a:ext cx="3230800" cy="138000"/>
          </a:xfrm>
          <a:prstGeom prst="rect">
            <a:avLst/>
          </a:prstGeom>
          <a:no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Clr>
                <a:srgbClr val="7F7F7F"/>
              </a:buClr>
              <a:buSzPts val="2900"/>
              <a:buFont typeface="Arial"/>
              <a:buNone/>
            </a:pPr>
            <a:r>
              <a:rPr lang="en-GB" sz="1067">
                <a:solidFill>
                  <a:srgbClr val="1E5E82"/>
                </a:solidFill>
                <a:latin typeface="Inter SemiBold"/>
                <a:ea typeface="Inter SemiBold"/>
                <a:cs typeface="Inter SemiBold"/>
                <a:sym typeface="Inter SemiBold"/>
              </a:rPr>
              <a:t>Changing how the world works for the </a:t>
            </a:r>
            <a:r>
              <a:rPr lang="en-GB" sz="1067">
                <a:solidFill>
                  <a:srgbClr val="D86E89"/>
                </a:solidFill>
                <a:latin typeface="Inter SemiBold"/>
                <a:ea typeface="Inter SemiBold"/>
                <a:cs typeface="Inter SemiBold"/>
                <a:sym typeface="Inter SemiBold"/>
              </a:rPr>
              <a:t>better.</a:t>
            </a:r>
            <a:endParaRPr sz="1067">
              <a:solidFill>
                <a:srgbClr val="D86E89"/>
              </a:solidFill>
              <a:latin typeface="Inter SemiBold"/>
              <a:ea typeface="Inter SemiBold"/>
              <a:cs typeface="Inter SemiBold"/>
              <a:sym typeface="Inter SemiBold"/>
            </a:endParaRPr>
          </a:p>
        </p:txBody>
      </p:sp>
      <p:pic>
        <p:nvPicPr>
          <p:cNvPr id="283" name="Google Shape;283;p19"/>
          <p:cNvPicPr preferRelativeResize="0"/>
          <p:nvPr/>
        </p:nvPicPr>
        <p:blipFill>
          <a:blip r:embed="rId2">
            <a:alphaModFix/>
          </a:blip>
          <a:stretch>
            <a:fillRect/>
          </a:stretch>
        </p:blipFill>
        <p:spPr>
          <a:xfrm>
            <a:off x="11145149" y="329589"/>
            <a:ext cx="750435" cy="270833"/>
          </a:xfrm>
          <a:prstGeom prst="rect">
            <a:avLst/>
          </a:prstGeom>
          <a:noFill/>
          <a:ln>
            <a:noFill/>
          </a:ln>
        </p:spPr>
      </p:pic>
      <p:sp>
        <p:nvSpPr>
          <p:cNvPr id="284" name="Google Shape;284;p19"/>
          <p:cNvSpPr txBox="1">
            <a:spLocks noGrp="1"/>
          </p:cNvSpPr>
          <p:nvPr>
            <p:ph type="title"/>
          </p:nvPr>
        </p:nvSpPr>
        <p:spPr>
          <a:xfrm>
            <a:off x="600000" y="329600"/>
            <a:ext cx="9898800" cy="408000"/>
          </a:xfrm>
          <a:prstGeom prst="rect">
            <a:avLst/>
          </a:prstGeom>
        </p:spPr>
        <p:txBody>
          <a:bodyPr spcFirstLastPara="1" wrap="square" lIns="0" tIns="0" rIns="0" bIns="0" anchor="t" anchorCtr="0">
            <a:noAutofit/>
          </a:bodyPr>
          <a:lstStyle>
            <a:lvl1pPr lvl="0" rtl="0">
              <a:lnSpc>
                <a:spcPct val="90000"/>
              </a:lnSpc>
              <a:spcBef>
                <a:spcPts val="0"/>
              </a:spcBef>
              <a:spcAft>
                <a:spcPts val="0"/>
              </a:spcAft>
              <a:buSzPts val="2000"/>
              <a:buFont typeface="Inter"/>
              <a:buNone/>
              <a:defRPr sz="2667" b="1">
                <a:latin typeface="Inter"/>
                <a:ea typeface="Inter"/>
                <a:cs typeface="Inter"/>
                <a:sym typeface="Inter"/>
              </a:defRPr>
            </a:lvl1pPr>
            <a:lvl2pPr lvl="1" rtl="0">
              <a:spcBef>
                <a:spcPts val="0"/>
              </a:spcBef>
              <a:spcAft>
                <a:spcPts val="0"/>
              </a:spcAft>
              <a:buSzPts val="2600"/>
              <a:buFont typeface="Inter ExtraBold"/>
              <a:buNone/>
              <a:defRPr>
                <a:latin typeface="Inter ExtraBold"/>
                <a:ea typeface="Inter ExtraBold"/>
                <a:cs typeface="Inter ExtraBold"/>
                <a:sym typeface="Inter ExtraBold"/>
              </a:defRPr>
            </a:lvl2pPr>
            <a:lvl3pPr lvl="2" rtl="0">
              <a:spcBef>
                <a:spcPts val="0"/>
              </a:spcBef>
              <a:spcAft>
                <a:spcPts val="0"/>
              </a:spcAft>
              <a:buSzPts val="2600"/>
              <a:buFont typeface="Inter ExtraBold"/>
              <a:buNone/>
              <a:defRPr>
                <a:latin typeface="Inter ExtraBold"/>
                <a:ea typeface="Inter ExtraBold"/>
                <a:cs typeface="Inter ExtraBold"/>
                <a:sym typeface="Inter ExtraBold"/>
              </a:defRPr>
            </a:lvl3pPr>
            <a:lvl4pPr lvl="3" rtl="0">
              <a:spcBef>
                <a:spcPts val="0"/>
              </a:spcBef>
              <a:spcAft>
                <a:spcPts val="0"/>
              </a:spcAft>
              <a:buSzPts val="2600"/>
              <a:buFont typeface="Inter ExtraBold"/>
              <a:buNone/>
              <a:defRPr>
                <a:latin typeface="Inter ExtraBold"/>
                <a:ea typeface="Inter ExtraBold"/>
                <a:cs typeface="Inter ExtraBold"/>
                <a:sym typeface="Inter ExtraBold"/>
              </a:defRPr>
            </a:lvl4pPr>
            <a:lvl5pPr lvl="4" rtl="0">
              <a:spcBef>
                <a:spcPts val="0"/>
              </a:spcBef>
              <a:spcAft>
                <a:spcPts val="0"/>
              </a:spcAft>
              <a:buSzPts val="2600"/>
              <a:buFont typeface="Inter ExtraBold"/>
              <a:buNone/>
              <a:defRPr>
                <a:latin typeface="Inter ExtraBold"/>
                <a:ea typeface="Inter ExtraBold"/>
                <a:cs typeface="Inter ExtraBold"/>
                <a:sym typeface="Inter ExtraBold"/>
              </a:defRPr>
            </a:lvl5pPr>
            <a:lvl6pPr lvl="5" rtl="0">
              <a:spcBef>
                <a:spcPts val="0"/>
              </a:spcBef>
              <a:spcAft>
                <a:spcPts val="0"/>
              </a:spcAft>
              <a:buSzPts val="2600"/>
              <a:buFont typeface="Inter ExtraBold"/>
              <a:buNone/>
              <a:defRPr>
                <a:latin typeface="Inter ExtraBold"/>
                <a:ea typeface="Inter ExtraBold"/>
                <a:cs typeface="Inter ExtraBold"/>
                <a:sym typeface="Inter ExtraBold"/>
              </a:defRPr>
            </a:lvl6pPr>
            <a:lvl7pPr lvl="6" rtl="0">
              <a:spcBef>
                <a:spcPts val="0"/>
              </a:spcBef>
              <a:spcAft>
                <a:spcPts val="0"/>
              </a:spcAft>
              <a:buSzPts val="2600"/>
              <a:buFont typeface="Inter ExtraBold"/>
              <a:buNone/>
              <a:defRPr>
                <a:latin typeface="Inter ExtraBold"/>
                <a:ea typeface="Inter ExtraBold"/>
                <a:cs typeface="Inter ExtraBold"/>
                <a:sym typeface="Inter ExtraBold"/>
              </a:defRPr>
            </a:lvl7pPr>
            <a:lvl8pPr lvl="7" rtl="0">
              <a:spcBef>
                <a:spcPts val="0"/>
              </a:spcBef>
              <a:spcAft>
                <a:spcPts val="0"/>
              </a:spcAft>
              <a:buSzPts val="2600"/>
              <a:buFont typeface="Inter ExtraBold"/>
              <a:buNone/>
              <a:defRPr>
                <a:latin typeface="Inter ExtraBold"/>
                <a:ea typeface="Inter ExtraBold"/>
                <a:cs typeface="Inter ExtraBold"/>
                <a:sym typeface="Inter ExtraBold"/>
              </a:defRPr>
            </a:lvl8pPr>
            <a:lvl9pPr lvl="8" rtl="0">
              <a:spcBef>
                <a:spcPts val="0"/>
              </a:spcBef>
              <a:spcAft>
                <a:spcPts val="0"/>
              </a:spcAft>
              <a:buSzPts val="2600"/>
              <a:buFont typeface="Inter ExtraBold"/>
              <a:buNone/>
              <a:defRPr>
                <a:latin typeface="Inter ExtraBold"/>
                <a:ea typeface="Inter ExtraBold"/>
                <a:cs typeface="Inter ExtraBold"/>
                <a:sym typeface="Inter ExtraBold"/>
              </a:defRPr>
            </a:lvl9pPr>
          </a:lstStyle>
          <a:p>
            <a:endParaRPr/>
          </a:p>
        </p:txBody>
      </p:sp>
      <p:sp>
        <p:nvSpPr>
          <p:cNvPr id="285" name="Google Shape;285;p19"/>
          <p:cNvSpPr txBox="1">
            <a:spLocks noGrp="1"/>
          </p:cNvSpPr>
          <p:nvPr>
            <p:ph type="subTitle" idx="7"/>
          </p:nvPr>
        </p:nvSpPr>
        <p:spPr>
          <a:xfrm>
            <a:off x="600000" y="737600"/>
            <a:ext cx="9577200" cy="296800"/>
          </a:xfrm>
          <a:prstGeom prst="rect">
            <a:avLst/>
          </a:prstGeom>
        </p:spPr>
        <p:txBody>
          <a:bodyPr spcFirstLastPara="1" wrap="square" lIns="0" tIns="0" rIns="0" bIns="0" anchor="t" anchorCtr="0">
            <a:noAutofit/>
          </a:bodyPr>
          <a:lstStyle>
            <a:lvl1pPr lvl="0" rtl="0">
              <a:lnSpc>
                <a:spcPct val="90000"/>
              </a:lnSpc>
              <a:spcBef>
                <a:spcPts val="0"/>
              </a:spcBef>
              <a:spcAft>
                <a:spcPts val="0"/>
              </a:spcAft>
              <a:buSzPts val="1200"/>
              <a:buFont typeface="Inter Medium"/>
              <a:buNone/>
              <a:defRPr sz="1600">
                <a:latin typeface="Inter Medium"/>
                <a:ea typeface="Inter Medium"/>
                <a:cs typeface="Inter Medium"/>
                <a:sym typeface="Inter Medium"/>
              </a:defRPr>
            </a:lvl1pPr>
            <a:lvl2pPr lvl="1" rtl="0">
              <a:lnSpc>
                <a:spcPct val="90000"/>
              </a:lnSpc>
              <a:spcBef>
                <a:spcPts val="0"/>
              </a:spcBef>
              <a:spcAft>
                <a:spcPts val="0"/>
              </a:spcAft>
              <a:buSzPts val="1700"/>
              <a:buFont typeface="Inter Medium"/>
              <a:buNone/>
              <a:defRPr>
                <a:latin typeface="Inter Medium"/>
                <a:ea typeface="Inter Medium"/>
                <a:cs typeface="Inter Medium"/>
                <a:sym typeface="Inter Medium"/>
              </a:defRPr>
            </a:lvl2pPr>
            <a:lvl3pPr lvl="2" rtl="0">
              <a:lnSpc>
                <a:spcPct val="90000"/>
              </a:lnSpc>
              <a:spcBef>
                <a:spcPts val="0"/>
              </a:spcBef>
              <a:spcAft>
                <a:spcPts val="0"/>
              </a:spcAft>
              <a:buSzPts val="1700"/>
              <a:buFont typeface="Inter Medium"/>
              <a:buNone/>
              <a:defRPr>
                <a:latin typeface="Inter Medium"/>
                <a:ea typeface="Inter Medium"/>
                <a:cs typeface="Inter Medium"/>
                <a:sym typeface="Inter Medium"/>
              </a:defRPr>
            </a:lvl3pPr>
            <a:lvl4pPr lvl="3" rtl="0">
              <a:lnSpc>
                <a:spcPct val="90000"/>
              </a:lnSpc>
              <a:spcBef>
                <a:spcPts val="0"/>
              </a:spcBef>
              <a:spcAft>
                <a:spcPts val="0"/>
              </a:spcAft>
              <a:buSzPts val="1700"/>
              <a:buFont typeface="Inter Medium"/>
              <a:buNone/>
              <a:defRPr>
                <a:latin typeface="Inter Medium"/>
                <a:ea typeface="Inter Medium"/>
                <a:cs typeface="Inter Medium"/>
                <a:sym typeface="Inter Medium"/>
              </a:defRPr>
            </a:lvl4pPr>
            <a:lvl5pPr lvl="4" rtl="0">
              <a:lnSpc>
                <a:spcPct val="90000"/>
              </a:lnSpc>
              <a:spcBef>
                <a:spcPts val="0"/>
              </a:spcBef>
              <a:spcAft>
                <a:spcPts val="0"/>
              </a:spcAft>
              <a:buSzPts val="1700"/>
              <a:buFont typeface="Inter Medium"/>
              <a:buNone/>
              <a:defRPr>
                <a:latin typeface="Inter Medium"/>
                <a:ea typeface="Inter Medium"/>
                <a:cs typeface="Inter Medium"/>
                <a:sym typeface="Inter Medium"/>
              </a:defRPr>
            </a:lvl5pPr>
            <a:lvl6pPr lvl="5" rtl="0">
              <a:lnSpc>
                <a:spcPct val="90000"/>
              </a:lnSpc>
              <a:spcBef>
                <a:spcPts val="0"/>
              </a:spcBef>
              <a:spcAft>
                <a:spcPts val="0"/>
              </a:spcAft>
              <a:buSzPts val="1700"/>
              <a:buFont typeface="Inter Medium"/>
              <a:buNone/>
              <a:defRPr>
                <a:latin typeface="Inter Medium"/>
                <a:ea typeface="Inter Medium"/>
                <a:cs typeface="Inter Medium"/>
                <a:sym typeface="Inter Medium"/>
              </a:defRPr>
            </a:lvl6pPr>
            <a:lvl7pPr lvl="6" rtl="0">
              <a:lnSpc>
                <a:spcPct val="90000"/>
              </a:lnSpc>
              <a:spcBef>
                <a:spcPts val="0"/>
              </a:spcBef>
              <a:spcAft>
                <a:spcPts val="0"/>
              </a:spcAft>
              <a:buSzPts val="1700"/>
              <a:buFont typeface="Inter Medium"/>
              <a:buNone/>
              <a:defRPr>
                <a:latin typeface="Inter Medium"/>
                <a:ea typeface="Inter Medium"/>
                <a:cs typeface="Inter Medium"/>
                <a:sym typeface="Inter Medium"/>
              </a:defRPr>
            </a:lvl7pPr>
            <a:lvl8pPr lvl="7" rtl="0">
              <a:lnSpc>
                <a:spcPct val="90000"/>
              </a:lnSpc>
              <a:spcBef>
                <a:spcPts val="0"/>
              </a:spcBef>
              <a:spcAft>
                <a:spcPts val="0"/>
              </a:spcAft>
              <a:buSzPts val="1700"/>
              <a:buFont typeface="Inter Medium"/>
              <a:buNone/>
              <a:defRPr>
                <a:latin typeface="Inter Medium"/>
                <a:ea typeface="Inter Medium"/>
                <a:cs typeface="Inter Medium"/>
                <a:sym typeface="Inter Medium"/>
              </a:defRPr>
            </a:lvl8pPr>
            <a:lvl9pPr lvl="8" rtl="0">
              <a:lnSpc>
                <a:spcPct val="90000"/>
              </a:lnSpc>
              <a:spcBef>
                <a:spcPts val="0"/>
              </a:spcBef>
              <a:spcAft>
                <a:spcPts val="0"/>
              </a:spcAft>
              <a:buSzPts val="1700"/>
              <a:buFont typeface="Inter Medium"/>
              <a:buNone/>
              <a:defRPr>
                <a:latin typeface="Inter Medium"/>
                <a:ea typeface="Inter Medium"/>
                <a:cs typeface="Inter Medium"/>
                <a:sym typeface="Inter Medium"/>
              </a:defRPr>
            </a:lvl9pPr>
          </a:lstStyle>
          <a:p>
            <a:endParaRPr/>
          </a:p>
        </p:txBody>
      </p:sp>
      <p:sp>
        <p:nvSpPr>
          <p:cNvPr id="286" name="Google Shape;286;p19"/>
          <p:cNvSpPr txBox="1">
            <a:spLocks noGrp="1"/>
          </p:cNvSpPr>
          <p:nvPr>
            <p:ph type="sldNum" idx="12"/>
          </p:nvPr>
        </p:nvSpPr>
        <p:spPr>
          <a:xfrm>
            <a:off x="3" y="6333133"/>
            <a:ext cx="600000" cy="524800"/>
          </a:xfrm>
          <a:prstGeom prst="rect">
            <a:avLst/>
          </a:prstGeom>
        </p:spPr>
        <p:txBody>
          <a:bodyPr spcFirstLastPara="1" wrap="square" lIns="91425" tIns="91425" rIns="91425" bIns="91425" anchor="ctr" anchorCtr="0">
            <a:noAutofit/>
          </a:bodyPr>
          <a:lstStyle>
            <a:lvl1pPr lvl="0" algn="r" rtl="0">
              <a:buNone/>
              <a:defRPr sz="1200">
                <a:solidFill>
                  <a:srgbClr val="002A41"/>
                </a:solidFill>
                <a:latin typeface="Inter"/>
                <a:ea typeface="Inter"/>
                <a:cs typeface="Inter"/>
                <a:sym typeface="Inter"/>
              </a:defRPr>
            </a:lvl1pPr>
            <a:lvl2pPr lvl="1" algn="r" rtl="0">
              <a:buNone/>
              <a:defRPr sz="1200">
                <a:solidFill>
                  <a:srgbClr val="002A41"/>
                </a:solidFill>
                <a:latin typeface="Inter"/>
                <a:ea typeface="Inter"/>
                <a:cs typeface="Inter"/>
                <a:sym typeface="Inter"/>
              </a:defRPr>
            </a:lvl2pPr>
            <a:lvl3pPr lvl="2" algn="r" rtl="0">
              <a:buNone/>
              <a:defRPr sz="1200">
                <a:solidFill>
                  <a:srgbClr val="002A41"/>
                </a:solidFill>
                <a:latin typeface="Inter"/>
                <a:ea typeface="Inter"/>
                <a:cs typeface="Inter"/>
                <a:sym typeface="Inter"/>
              </a:defRPr>
            </a:lvl3pPr>
            <a:lvl4pPr lvl="3" algn="r" rtl="0">
              <a:buNone/>
              <a:defRPr sz="1200">
                <a:solidFill>
                  <a:srgbClr val="002A41"/>
                </a:solidFill>
                <a:latin typeface="Inter"/>
                <a:ea typeface="Inter"/>
                <a:cs typeface="Inter"/>
                <a:sym typeface="Inter"/>
              </a:defRPr>
            </a:lvl4pPr>
            <a:lvl5pPr lvl="4" algn="r" rtl="0">
              <a:buNone/>
              <a:defRPr sz="1200">
                <a:solidFill>
                  <a:srgbClr val="002A41"/>
                </a:solidFill>
                <a:latin typeface="Inter"/>
                <a:ea typeface="Inter"/>
                <a:cs typeface="Inter"/>
                <a:sym typeface="Inter"/>
              </a:defRPr>
            </a:lvl5pPr>
            <a:lvl6pPr lvl="5" algn="r" rtl="0">
              <a:buNone/>
              <a:defRPr sz="1200">
                <a:solidFill>
                  <a:srgbClr val="002A41"/>
                </a:solidFill>
                <a:latin typeface="Inter"/>
                <a:ea typeface="Inter"/>
                <a:cs typeface="Inter"/>
                <a:sym typeface="Inter"/>
              </a:defRPr>
            </a:lvl6pPr>
            <a:lvl7pPr lvl="6" algn="r" rtl="0">
              <a:buNone/>
              <a:defRPr sz="1200">
                <a:solidFill>
                  <a:srgbClr val="002A41"/>
                </a:solidFill>
                <a:latin typeface="Inter"/>
                <a:ea typeface="Inter"/>
                <a:cs typeface="Inter"/>
                <a:sym typeface="Inter"/>
              </a:defRPr>
            </a:lvl7pPr>
            <a:lvl8pPr lvl="7" algn="r" rtl="0">
              <a:buNone/>
              <a:defRPr sz="1200">
                <a:solidFill>
                  <a:srgbClr val="002A41"/>
                </a:solidFill>
                <a:latin typeface="Inter"/>
                <a:ea typeface="Inter"/>
                <a:cs typeface="Inter"/>
                <a:sym typeface="Inter"/>
              </a:defRPr>
            </a:lvl8pPr>
            <a:lvl9pPr lvl="8" algn="r" rtl="0">
              <a:buNone/>
              <a:defRPr sz="1200">
                <a:solidFill>
                  <a:srgbClr val="002A41"/>
                </a:solidFill>
                <a:latin typeface="Inter"/>
                <a:ea typeface="Inter"/>
                <a:cs typeface="Inter"/>
                <a:sym typeface="Inter"/>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2360020564"/>
      </p:ext>
    </p:extLst>
  </p:cSld>
  <p:clrMapOvr>
    <a:masterClrMapping/>
  </p:clrMapOvr>
  <p:extLst>
    <p:ext uri="{DCECCB84-F9BA-43D5-87BE-67443E8EF086}">
      <p15:sldGuideLst xmlns:p15="http://schemas.microsoft.com/office/powerpoint/2012/main">
        <p15:guide id="1" orient="horz" pos="771">
          <p15:clr>
            <a:srgbClr val="E46962"/>
          </p15:clr>
        </p15:guide>
        <p15:guide id="2" pos="397">
          <p15:clr>
            <a:srgbClr val="E46962"/>
          </p15:clr>
        </p15:guide>
        <p15:guide id="3" pos="1776">
          <p15:clr>
            <a:srgbClr val="E46962"/>
          </p15:clr>
        </p15:guide>
        <p15:guide id="4" orient="horz" pos="2529">
          <p15:clr>
            <a:srgbClr val="E46962"/>
          </p15:clr>
        </p15:guide>
        <p15:guide id="5" pos="2191">
          <p15:clr>
            <a:srgbClr val="E46962"/>
          </p15:clr>
        </p15:guide>
        <p15:guide id="6" pos="3572">
          <p15:clr>
            <a:srgbClr val="E46962"/>
          </p15:clr>
        </p15:guide>
        <p15:guide id="7" pos="3984">
          <p15:clr>
            <a:srgbClr val="E46962"/>
          </p15:clr>
        </p15:guide>
        <p15:guide id="8" pos="5363">
          <p15:clr>
            <a:srgbClr val="E46962"/>
          </p15:clr>
        </p15:guide>
        <p15:guide id="9" orient="horz" pos="1247">
          <p15:clr>
            <a:srgbClr val="E46962"/>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1.7b - Heading (2 rows), subheading, three columns with callouts + logo and tagline">
  <p:cSld name="1.7b - Heading (2 rows), subheading, three columns with callouts + logo and tagline">
    <p:spTree>
      <p:nvGrpSpPr>
        <p:cNvPr id="1" name="Shape 287"/>
        <p:cNvGrpSpPr/>
        <p:nvPr/>
      </p:nvGrpSpPr>
      <p:grpSpPr>
        <a:xfrm>
          <a:off x="0" y="0"/>
          <a:ext cx="0" cy="0"/>
          <a:chOff x="0" y="0"/>
          <a:chExt cx="0" cy="0"/>
        </a:xfrm>
      </p:grpSpPr>
      <p:sp>
        <p:nvSpPr>
          <p:cNvPr id="288" name="Google Shape;288;p20"/>
          <p:cNvSpPr txBox="1">
            <a:spLocks noGrp="1"/>
          </p:cNvSpPr>
          <p:nvPr>
            <p:ph type="subTitle" idx="1"/>
          </p:nvPr>
        </p:nvSpPr>
        <p:spPr>
          <a:xfrm>
            <a:off x="840000" y="2640000"/>
            <a:ext cx="3342000" cy="436000"/>
          </a:xfrm>
          <a:prstGeom prst="rect">
            <a:avLst/>
          </a:prstGeom>
        </p:spPr>
        <p:txBody>
          <a:bodyPr spcFirstLastPara="1" wrap="square" lIns="0" tIns="0" rIns="0" bIns="0" anchor="t" anchorCtr="0">
            <a:noAutofit/>
          </a:bodyPr>
          <a:lstStyle>
            <a:lvl1pPr lvl="0" rtl="0">
              <a:lnSpc>
                <a:spcPct val="90000"/>
              </a:lnSpc>
              <a:spcBef>
                <a:spcPts val="0"/>
              </a:spcBef>
              <a:spcAft>
                <a:spcPts val="0"/>
              </a:spcAft>
              <a:buClr>
                <a:schemeClr val="accent1"/>
              </a:buClr>
              <a:buSzPts val="1200"/>
              <a:buFont typeface="Inter"/>
              <a:buNone/>
              <a:defRPr sz="1600" b="1">
                <a:solidFill>
                  <a:schemeClr val="accent1"/>
                </a:solidFill>
                <a:latin typeface="Inter"/>
                <a:ea typeface="Inter"/>
                <a:cs typeface="Inter"/>
                <a:sym typeface="Inter"/>
              </a:defRPr>
            </a:lvl1pPr>
            <a:lvl2pPr lvl="1" rtl="0">
              <a:lnSpc>
                <a:spcPct val="90000"/>
              </a:lnSpc>
              <a:spcBef>
                <a:spcPts val="0"/>
              </a:spcBef>
              <a:spcAft>
                <a:spcPts val="0"/>
              </a:spcAft>
              <a:buClr>
                <a:schemeClr val="accent1"/>
              </a:buClr>
              <a:buSzPts val="1200"/>
              <a:buFont typeface="Inter"/>
              <a:buNone/>
              <a:defRPr sz="1600" b="1">
                <a:solidFill>
                  <a:schemeClr val="accent1"/>
                </a:solidFill>
                <a:latin typeface="Inter"/>
                <a:ea typeface="Inter"/>
                <a:cs typeface="Inter"/>
                <a:sym typeface="Inter"/>
              </a:defRPr>
            </a:lvl2pPr>
            <a:lvl3pPr lvl="2" rtl="0">
              <a:lnSpc>
                <a:spcPct val="90000"/>
              </a:lnSpc>
              <a:spcBef>
                <a:spcPts val="0"/>
              </a:spcBef>
              <a:spcAft>
                <a:spcPts val="0"/>
              </a:spcAft>
              <a:buClr>
                <a:schemeClr val="accent1"/>
              </a:buClr>
              <a:buSzPts val="1200"/>
              <a:buFont typeface="Inter"/>
              <a:buNone/>
              <a:defRPr sz="1600" b="1">
                <a:solidFill>
                  <a:schemeClr val="accent1"/>
                </a:solidFill>
                <a:latin typeface="Inter"/>
                <a:ea typeface="Inter"/>
                <a:cs typeface="Inter"/>
                <a:sym typeface="Inter"/>
              </a:defRPr>
            </a:lvl3pPr>
            <a:lvl4pPr lvl="3" rtl="0">
              <a:lnSpc>
                <a:spcPct val="90000"/>
              </a:lnSpc>
              <a:spcBef>
                <a:spcPts val="0"/>
              </a:spcBef>
              <a:spcAft>
                <a:spcPts val="0"/>
              </a:spcAft>
              <a:buClr>
                <a:schemeClr val="accent1"/>
              </a:buClr>
              <a:buSzPts val="1200"/>
              <a:buFont typeface="Inter"/>
              <a:buNone/>
              <a:defRPr sz="1600" b="1">
                <a:solidFill>
                  <a:schemeClr val="accent1"/>
                </a:solidFill>
                <a:latin typeface="Inter"/>
                <a:ea typeface="Inter"/>
                <a:cs typeface="Inter"/>
                <a:sym typeface="Inter"/>
              </a:defRPr>
            </a:lvl4pPr>
            <a:lvl5pPr lvl="4" rtl="0">
              <a:lnSpc>
                <a:spcPct val="90000"/>
              </a:lnSpc>
              <a:spcBef>
                <a:spcPts val="0"/>
              </a:spcBef>
              <a:spcAft>
                <a:spcPts val="0"/>
              </a:spcAft>
              <a:buClr>
                <a:schemeClr val="accent1"/>
              </a:buClr>
              <a:buSzPts val="1200"/>
              <a:buFont typeface="Inter"/>
              <a:buNone/>
              <a:defRPr sz="1600" b="1">
                <a:solidFill>
                  <a:schemeClr val="accent1"/>
                </a:solidFill>
                <a:latin typeface="Inter"/>
                <a:ea typeface="Inter"/>
                <a:cs typeface="Inter"/>
                <a:sym typeface="Inter"/>
              </a:defRPr>
            </a:lvl5pPr>
            <a:lvl6pPr lvl="5" rtl="0">
              <a:lnSpc>
                <a:spcPct val="90000"/>
              </a:lnSpc>
              <a:spcBef>
                <a:spcPts val="0"/>
              </a:spcBef>
              <a:spcAft>
                <a:spcPts val="0"/>
              </a:spcAft>
              <a:buClr>
                <a:schemeClr val="accent1"/>
              </a:buClr>
              <a:buSzPts val="1200"/>
              <a:buFont typeface="Inter"/>
              <a:buNone/>
              <a:defRPr sz="1600" b="1">
                <a:solidFill>
                  <a:schemeClr val="accent1"/>
                </a:solidFill>
                <a:latin typeface="Inter"/>
                <a:ea typeface="Inter"/>
                <a:cs typeface="Inter"/>
                <a:sym typeface="Inter"/>
              </a:defRPr>
            </a:lvl6pPr>
            <a:lvl7pPr lvl="6" rtl="0">
              <a:lnSpc>
                <a:spcPct val="90000"/>
              </a:lnSpc>
              <a:spcBef>
                <a:spcPts val="0"/>
              </a:spcBef>
              <a:spcAft>
                <a:spcPts val="0"/>
              </a:spcAft>
              <a:buClr>
                <a:schemeClr val="accent1"/>
              </a:buClr>
              <a:buSzPts val="1200"/>
              <a:buFont typeface="Inter"/>
              <a:buNone/>
              <a:defRPr sz="1600" b="1">
                <a:solidFill>
                  <a:schemeClr val="accent1"/>
                </a:solidFill>
                <a:latin typeface="Inter"/>
                <a:ea typeface="Inter"/>
                <a:cs typeface="Inter"/>
                <a:sym typeface="Inter"/>
              </a:defRPr>
            </a:lvl7pPr>
            <a:lvl8pPr lvl="7" rtl="0">
              <a:lnSpc>
                <a:spcPct val="90000"/>
              </a:lnSpc>
              <a:spcBef>
                <a:spcPts val="0"/>
              </a:spcBef>
              <a:spcAft>
                <a:spcPts val="0"/>
              </a:spcAft>
              <a:buClr>
                <a:schemeClr val="accent1"/>
              </a:buClr>
              <a:buSzPts val="1200"/>
              <a:buFont typeface="Inter"/>
              <a:buNone/>
              <a:defRPr sz="1600" b="1">
                <a:solidFill>
                  <a:schemeClr val="accent1"/>
                </a:solidFill>
                <a:latin typeface="Inter"/>
                <a:ea typeface="Inter"/>
                <a:cs typeface="Inter"/>
                <a:sym typeface="Inter"/>
              </a:defRPr>
            </a:lvl8pPr>
            <a:lvl9pPr lvl="8" rtl="0">
              <a:lnSpc>
                <a:spcPct val="90000"/>
              </a:lnSpc>
              <a:spcBef>
                <a:spcPts val="0"/>
              </a:spcBef>
              <a:spcAft>
                <a:spcPts val="0"/>
              </a:spcAft>
              <a:buClr>
                <a:schemeClr val="accent1"/>
              </a:buClr>
              <a:buSzPts val="1200"/>
              <a:buFont typeface="Inter"/>
              <a:buNone/>
              <a:defRPr sz="1600" b="1">
                <a:solidFill>
                  <a:schemeClr val="accent1"/>
                </a:solidFill>
                <a:latin typeface="Inter"/>
                <a:ea typeface="Inter"/>
                <a:cs typeface="Inter"/>
                <a:sym typeface="Inter"/>
              </a:defRPr>
            </a:lvl9pPr>
          </a:lstStyle>
          <a:p>
            <a:endParaRPr/>
          </a:p>
        </p:txBody>
      </p:sp>
      <p:sp>
        <p:nvSpPr>
          <p:cNvPr id="289" name="Google Shape;289;p20"/>
          <p:cNvSpPr txBox="1">
            <a:spLocks noGrp="1"/>
          </p:cNvSpPr>
          <p:nvPr>
            <p:ph type="subTitle" idx="2"/>
          </p:nvPr>
        </p:nvSpPr>
        <p:spPr>
          <a:xfrm>
            <a:off x="4641600" y="2640000"/>
            <a:ext cx="3354000" cy="436000"/>
          </a:xfrm>
          <a:prstGeom prst="rect">
            <a:avLst/>
          </a:prstGeom>
        </p:spPr>
        <p:txBody>
          <a:bodyPr spcFirstLastPara="1" wrap="square" lIns="0" tIns="0" rIns="0" bIns="0" anchor="t" anchorCtr="0">
            <a:noAutofit/>
          </a:bodyPr>
          <a:lstStyle>
            <a:lvl1pPr lvl="0" rtl="0">
              <a:lnSpc>
                <a:spcPct val="90000"/>
              </a:lnSpc>
              <a:spcBef>
                <a:spcPts val="0"/>
              </a:spcBef>
              <a:spcAft>
                <a:spcPts val="0"/>
              </a:spcAft>
              <a:buClr>
                <a:schemeClr val="accent1"/>
              </a:buClr>
              <a:buSzPts val="1200"/>
              <a:buFont typeface="Inter"/>
              <a:buNone/>
              <a:defRPr sz="1600" b="1">
                <a:solidFill>
                  <a:schemeClr val="accent1"/>
                </a:solidFill>
                <a:latin typeface="Inter"/>
                <a:ea typeface="Inter"/>
                <a:cs typeface="Inter"/>
                <a:sym typeface="Inter"/>
              </a:defRPr>
            </a:lvl1pPr>
            <a:lvl2pPr lvl="1" rtl="0">
              <a:lnSpc>
                <a:spcPct val="90000"/>
              </a:lnSpc>
              <a:spcBef>
                <a:spcPts val="0"/>
              </a:spcBef>
              <a:spcAft>
                <a:spcPts val="0"/>
              </a:spcAft>
              <a:buClr>
                <a:schemeClr val="accent1"/>
              </a:buClr>
              <a:buSzPts val="1200"/>
              <a:buFont typeface="Inter"/>
              <a:buNone/>
              <a:defRPr sz="1600" b="1">
                <a:solidFill>
                  <a:schemeClr val="accent1"/>
                </a:solidFill>
                <a:latin typeface="Inter"/>
                <a:ea typeface="Inter"/>
                <a:cs typeface="Inter"/>
                <a:sym typeface="Inter"/>
              </a:defRPr>
            </a:lvl2pPr>
            <a:lvl3pPr lvl="2" rtl="0">
              <a:lnSpc>
                <a:spcPct val="90000"/>
              </a:lnSpc>
              <a:spcBef>
                <a:spcPts val="0"/>
              </a:spcBef>
              <a:spcAft>
                <a:spcPts val="0"/>
              </a:spcAft>
              <a:buClr>
                <a:schemeClr val="accent1"/>
              </a:buClr>
              <a:buSzPts val="1200"/>
              <a:buFont typeface="Inter"/>
              <a:buNone/>
              <a:defRPr sz="1600" b="1">
                <a:solidFill>
                  <a:schemeClr val="accent1"/>
                </a:solidFill>
                <a:latin typeface="Inter"/>
                <a:ea typeface="Inter"/>
                <a:cs typeface="Inter"/>
                <a:sym typeface="Inter"/>
              </a:defRPr>
            </a:lvl3pPr>
            <a:lvl4pPr lvl="3" rtl="0">
              <a:lnSpc>
                <a:spcPct val="90000"/>
              </a:lnSpc>
              <a:spcBef>
                <a:spcPts val="0"/>
              </a:spcBef>
              <a:spcAft>
                <a:spcPts val="0"/>
              </a:spcAft>
              <a:buClr>
                <a:schemeClr val="accent1"/>
              </a:buClr>
              <a:buSzPts val="1200"/>
              <a:buFont typeface="Inter"/>
              <a:buNone/>
              <a:defRPr sz="1600" b="1">
                <a:solidFill>
                  <a:schemeClr val="accent1"/>
                </a:solidFill>
                <a:latin typeface="Inter"/>
                <a:ea typeface="Inter"/>
                <a:cs typeface="Inter"/>
                <a:sym typeface="Inter"/>
              </a:defRPr>
            </a:lvl4pPr>
            <a:lvl5pPr lvl="4" rtl="0">
              <a:lnSpc>
                <a:spcPct val="90000"/>
              </a:lnSpc>
              <a:spcBef>
                <a:spcPts val="0"/>
              </a:spcBef>
              <a:spcAft>
                <a:spcPts val="0"/>
              </a:spcAft>
              <a:buClr>
                <a:schemeClr val="accent1"/>
              </a:buClr>
              <a:buSzPts val="1200"/>
              <a:buFont typeface="Inter"/>
              <a:buNone/>
              <a:defRPr sz="1600" b="1">
                <a:solidFill>
                  <a:schemeClr val="accent1"/>
                </a:solidFill>
                <a:latin typeface="Inter"/>
                <a:ea typeface="Inter"/>
                <a:cs typeface="Inter"/>
                <a:sym typeface="Inter"/>
              </a:defRPr>
            </a:lvl5pPr>
            <a:lvl6pPr lvl="5" rtl="0">
              <a:lnSpc>
                <a:spcPct val="90000"/>
              </a:lnSpc>
              <a:spcBef>
                <a:spcPts val="0"/>
              </a:spcBef>
              <a:spcAft>
                <a:spcPts val="0"/>
              </a:spcAft>
              <a:buClr>
                <a:schemeClr val="accent1"/>
              </a:buClr>
              <a:buSzPts val="1200"/>
              <a:buFont typeface="Inter"/>
              <a:buNone/>
              <a:defRPr sz="1600" b="1">
                <a:solidFill>
                  <a:schemeClr val="accent1"/>
                </a:solidFill>
                <a:latin typeface="Inter"/>
                <a:ea typeface="Inter"/>
                <a:cs typeface="Inter"/>
                <a:sym typeface="Inter"/>
              </a:defRPr>
            </a:lvl6pPr>
            <a:lvl7pPr lvl="6" rtl="0">
              <a:lnSpc>
                <a:spcPct val="90000"/>
              </a:lnSpc>
              <a:spcBef>
                <a:spcPts val="0"/>
              </a:spcBef>
              <a:spcAft>
                <a:spcPts val="0"/>
              </a:spcAft>
              <a:buClr>
                <a:schemeClr val="accent1"/>
              </a:buClr>
              <a:buSzPts val="1200"/>
              <a:buFont typeface="Inter"/>
              <a:buNone/>
              <a:defRPr sz="1600" b="1">
                <a:solidFill>
                  <a:schemeClr val="accent1"/>
                </a:solidFill>
                <a:latin typeface="Inter"/>
                <a:ea typeface="Inter"/>
                <a:cs typeface="Inter"/>
                <a:sym typeface="Inter"/>
              </a:defRPr>
            </a:lvl7pPr>
            <a:lvl8pPr lvl="7" rtl="0">
              <a:lnSpc>
                <a:spcPct val="90000"/>
              </a:lnSpc>
              <a:spcBef>
                <a:spcPts val="0"/>
              </a:spcBef>
              <a:spcAft>
                <a:spcPts val="0"/>
              </a:spcAft>
              <a:buClr>
                <a:schemeClr val="accent1"/>
              </a:buClr>
              <a:buSzPts val="1200"/>
              <a:buFont typeface="Inter"/>
              <a:buNone/>
              <a:defRPr sz="1600" b="1">
                <a:solidFill>
                  <a:schemeClr val="accent1"/>
                </a:solidFill>
                <a:latin typeface="Inter"/>
                <a:ea typeface="Inter"/>
                <a:cs typeface="Inter"/>
                <a:sym typeface="Inter"/>
              </a:defRPr>
            </a:lvl8pPr>
            <a:lvl9pPr lvl="8" rtl="0">
              <a:lnSpc>
                <a:spcPct val="90000"/>
              </a:lnSpc>
              <a:spcBef>
                <a:spcPts val="0"/>
              </a:spcBef>
              <a:spcAft>
                <a:spcPts val="0"/>
              </a:spcAft>
              <a:buClr>
                <a:schemeClr val="accent1"/>
              </a:buClr>
              <a:buSzPts val="1200"/>
              <a:buFont typeface="Inter"/>
              <a:buNone/>
              <a:defRPr sz="1600" b="1">
                <a:solidFill>
                  <a:schemeClr val="accent1"/>
                </a:solidFill>
                <a:latin typeface="Inter"/>
                <a:ea typeface="Inter"/>
                <a:cs typeface="Inter"/>
                <a:sym typeface="Inter"/>
              </a:defRPr>
            </a:lvl9pPr>
          </a:lstStyle>
          <a:p>
            <a:endParaRPr/>
          </a:p>
        </p:txBody>
      </p:sp>
      <p:sp>
        <p:nvSpPr>
          <p:cNvPr id="290" name="Google Shape;290;p20"/>
          <p:cNvSpPr txBox="1">
            <a:spLocks noGrp="1"/>
          </p:cNvSpPr>
          <p:nvPr>
            <p:ph type="subTitle" idx="3"/>
          </p:nvPr>
        </p:nvSpPr>
        <p:spPr>
          <a:xfrm>
            <a:off x="8433600" y="2640000"/>
            <a:ext cx="3230800" cy="436000"/>
          </a:xfrm>
          <a:prstGeom prst="rect">
            <a:avLst/>
          </a:prstGeom>
        </p:spPr>
        <p:txBody>
          <a:bodyPr spcFirstLastPara="1" wrap="square" lIns="0" tIns="0" rIns="0" bIns="0" anchor="t" anchorCtr="0">
            <a:noAutofit/>
          </a:bodyPr>
          <a:lstStyle>
            <a:lvl1pPr lvl="0" rtl="0">
              <a:lnSpc>
                <a:spcPct val="90000"/>
              </a:lnSpc>
              <a:spcBef>
                <a:spcPts val="0"/>
              </a:spcBef>
              <a:spcAft>
                <a:spcPts val="0"/>
              </a:spcAft>
              <a:buClr>
                <a:schemeClr val="accent1"/>
              </a:buClr>
              <a:buSzPts val="1200"/>
              <a:buFont typeface="Inter"/>
              <a:buNone/>
              <a:defRPr sz="1600" b="1">
                <a:solidFill>
                  <a:schemeClr val="accent1"/>
                </a:solidFill>
                <a:latin typeface="Inter"/>
                <a:ea typeface="Inter"/>
                <a:cs typeface="Inter"/>
                <a:sym typeface="Inter"/>
              </a:defRPr>
            </a:lvl1pPr>
            <a:lvl2pPr lvl="1" rtl="0">
              <a:lnSpc>
                <a:spcPct val="90000"/>
              </a:lnSpc>
              <a:spcBef>
                <a:spcPts val="0"/>
              </a:spcBef>
              <a:spcAft>
                <a:spcPts val="0"/>
              </a:spcAft>
              <a:buClr>
                <a:schemeClr val="accent1"/>
              </a:buClr>
              <a:buSzPts val="1200"/>
              <a:buFont typeface="Inter"/>
              <a:buNone/>
              <a:defRPr sz="1600" b="1">
                <a:solidFill>
                  <a:schemeClr val="accent1"/>
                </a:solidFill>
                <a:latin typeface="Inter"/>
                <a:ea typeface="Inter"/>
                <a:cs typeface="Inter"/>
                <a:sym typeface="Inter"/>
              </a:defRPr>
            </a:lvl2pPr>
            <a:lvl3pPr lvl="2" rtl="0">
              <a:lnSpc>
                <a:spcPct val="90000"/>
              </a:lnSpc>
              <a:spcBef>
                <a:spcPts val="0"/>
              </a:spcBef>
              <a:spcAft>
                <a:spcPts val="0"/>
              </a:spcAft>
              <a:buClr>
                <a:schemeClr val="accent1"/>
              </a:buClr>
              <a:buSzPts val="1200"/>
              <a:buFont typeface="Inter"/>
              <a:buNone/>
              <a:defRPr sz="1600" b="1">
                <a:solidFill>
                  <a:schemeClr val="accent1"/>
                </a:solidFill>
                <a:latin typeface="Inter"/>
                <a:ea typeface="Inter"/>
                <a:cs typeface="Inter"/>
                <a:sym typeface="Inter"/>
              </a:defRPr>
            </a:lvl3pPr>
            <a:lvl4pPr lvl="3" rtl="0">
              <a:lnSpc>
                <a:spcPct val="90000"/>
              </a:lnSpc>
              <a:spcBef>
                <a:spcPts val="0"/>
              </a:spcBef>
              <a:spcAft>
                <a:spcPts val="0"/>
              </a:spcAft>
              <a:buClr>
                <a:schemeClr val="accent1"/>
              </a:buClr>
              <a:buSzPts val="1200"/>
              <a:buFont typeface="Inter"/>
              <a:buNone/>
              <a:defRPr sz="1600" b="1">
                <a:solidFill>
                  <a:schemeClr val="accent1"/>
                </a:solidFill>
                <a:latin typeface="Inter"/>
                <a:ea typeface="Inter"/>
                <a:cs typeface="Inter"/>
                <a:sym typeface="Inter"/>
              </a:defRPr>
            </a:lvl4pPr>
            <a:lvl5pPr lvl="4" rtl="0">
              <a:lnSpc>
                <a:spcPct val="90000"/>
              </a:lnSpc>
              <a:spcBef>
                <a:spcPts val="0"/>
              </a:spcBef>
              <a:spcAft>
                <a:spcPts val="0"/>
              </a:spcAft>
              <a:buClr>
                <a:schemeClr val="accent1"/>
              </a:buClr>
              <a:buSzPts val="1200"/>
              <a:buFont typeface="Inter"/>
              <a:buNone/>
              <a:defRPr sz="1600" b="1">
                <a:solidFill>
                  <a:schemeClr val="accent1"/>
                </a:solidFill>
                <a:latin typeface="Inter"/>
                <a:ea typeface="Inter"/>
                <a:cs typeface="Inter"/>
                <a:sym typeface="Inter"/>
              </a:defRPr>
            </a:lvl5pPr>
            <a:lvl6pPr lvl="5" rtl="0">
              <a:lnSpc>
                <a:spcPct val="90000"/>
              </a:lnSpc>
              <a:spcBef>
                <a:spcPts val="0"/>
              </a:spcBef>
              <a:spcAft>
                <a:spcPts val="0"/>
              </a:spcAft>
              <a:buClr>
                <a:schemeClr val="accent1"/>
              </a:buClr>
              <a:buSzPts val="1200"/>
              <a:buFont typeface="Inter"/>
              <a:buNone/>
              <a:defRPr sz="1600" b="1">
                <a:solidFill>
                  <a:schemeClr val="accent1"/>
                </a:solidFill>
                <a:latin typeface="Inter"/>
                <a:ea typeface="Inter"/>
                <a:cs typeface="Inter"/>
                <a:sym typeface="Inter"/>
              </a:defRPr>
            </a:lvl6pPr>
            <a:lvl7pPr lvl="6" rtl="0">
              <a:lnSpc>
                <a:spcPct val="90000"/>
              </a:lnSpc>
              <a:spcBef>
                <a:spcPts val="0"/>
              </a:spcBef>
              <a:spcAft>
                <a:spcPts val="0"/>
              </a:spcAft>
              <a:buClr>
                <a:schemeClr val="accent1"/>
              </a:buClr>
              <a:buSzPts val="1200"/>
              <a:buFont typeface="Inter"/>
              <a:buNone/>
              <a:defRPr sz="1600" b="1">
                <a:solidFill>
                  <a:schemeClr val="accent1"/>
                </a:solidFill>
                <a:latin typeface="Inter"/>
                <a:ea typeface="Inter"/>
                <a:cs typeface="Inter"/>
                <a:sym typeface="Inter"/>
              </a:defRPr>
            </a:lvl7pPr>
            <a:lvl8pPr lvl="7" rtl="0">
              <a:lnSpc>
                <a:spcPct val="90000"/>
              </a:lnSpc>
              <a:spcBef>
                <a:spcPts val="0"/>
              </a:spcBef>
              <a:spcAft>
                <a:spcPts val="0"/>
              </a:spcAft>
              <a:buClr>
                <a:schemeClr val="accent1"/>
              </a:buClr>
              <a:buSzPts val="1200"/>
              <a:buFont typeface="Inter"/>
              <a:buNone/>
              <a:defRPr sz="1600" b="1">
                <a:solidFill>
                  <a:schemeClr val="accent1"/>
                </a:solidFill>
                <a:latin typeface="Inter"/>
                <a:ea typeface="Inter"/>
                <a:cs typeface="Inter"/>
                <a:sym typeface="Inter"/>
              </a:defRPr>
            </a:lvl8pPr>
            <a:lvl9pPr lvl="8" rtl="0">
              <a:lnSpc>
                <a:spcPct val="90000"/>
              </a:lnSpc>
              <a:spcBef>
                <a:spcPts val="0"/>
              </a:spcBef>
              <a:spcAft>
                <a:spcPts val="0"/>
              </a:spcAft>
              <a:buClr>
                <a:schemeClr val="accent1"/>
              </a:buClr>
              <a:buSzPts val="1200"/>
              <a:buFont typeface="Inter"/>
              <a:buNone/>
              <a:defRPr sz="1600" b="1">
                <a:solidFill>
                  <a:schemeClr val="accent1"/>
                </a:solidFill>
                <a:latin typeface="Inter"/>
                <a:ea typeface="Inter"/>
                <a:cs typeface="Inter"/>
                <a:sym typeface="Inter"/>
              </a:defRPr>
            </a:lvl9pPr>
          </a:lstStyle>
          <a:p>
            <a:endParaRPr/>
          </a:p>
        </p:txBody>
      </p:sp>
      <p:sp>
        <p:nvSpPr>
          <p:cNvPr id="291" name="Google Shape;291;p20"/>
          <p:cNvSpPr txBox="1"/>
          <p:nvPr/>
        </p:nvSpPr>
        <p:spPr>
          <a:xfrm>
            <a:off x="8664800" y="6492644"/>
            <a:ext cx="3230800" cy="138000"/>
          </a:xfrm>
          <a:prstGeom prst="rect">
            <a:avLst/>
          </a:prstGeom>
          <a:no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Clr>
                <a:srgbClr val="7F7F7F"/>
              </a:buClr>
              <a:buSzPts val="2900"/>
              <a:buFont typeface="Arial"/>
              <a:buNone/>
            </a:pPr>
            <a:r>
              <a:rPr lang="en-GB" sz="1067">
                <a:solidFill>
                  <a:srgbClr val="1E5E82"/>
                </a:solidFill>
                <a:latin typeface="Inter SemiBold"/>
                <a:ea typeface="Inter SemiBold"/>
                <a:cs typeface="Inter SemiBold"/>
                <a:sym typeface="Inter SemiBold"/>
              </a:rPr>
              <a:t>Changing how the world works for the </a:t>
            </a:r>
            <a:r>
              <a:rPr lang="en-GB" sz="1067">
                <a:solidFill>
                  <a:srgbClr val="D86E89"/>
                </a:solidFill>
                <a:latin typeface="Inter SemiBold"/>
                <a:ea typeface="Inter SemiBold"/>
                <a:cs typeface="Inter SemiBold"/>
                <a:sym typeface="Inter SemiBold"/>
              </a:rPr>
              <a:t>better.</a:t>
            </a:r>
            <a:endParaRPr sz="1067">
              <a:solidFill>
                <a:srgbClr val="D86E89"/>
              </a:solidFill>
              <a:latin typeface="Inter SemiBold"/>
              <a:ea typeface="Inter SemiBold"/>
              <a:cs typeface="Inter SemiBold"/>
              <a:sym typeface="Inter SemiBold"/>
            </a:endParaRPr>
          </a:p>
        </p:txBody>
      </p:sp>
      <p:pic>
        <p:nvPicPr>
          <p:cNvPr id="292" name="Google Shape;292;p20"/>
          <p:cNvPicPr preferRelativeResize="0"/>
          <p:nvPr/>
        </p:nvPicPr>
        <p:blipFill>
          <a:blip r:embed="rId2">
            <a:alphaModFix/>
          </a:blip>
          <a:stretch>
            <a:fillRect/>
          </a:stretch>
        </p:blipFill>
        <p:spPr>
          <a:xfrm>
            <a:off x="11145149" y="329589"/>
            <a:ext cx="750435" cy="270833"/>
          </a:xfrm>
          <a:prstGeom prst="rect">
            <a:avLst/>
          </a:prstGeom>
          <a:noFill/>
          <a:ln>
            <a:noFill/>
          </a:ln>
        </p:spPr>
      </p:pic>
      <p:sp>
        <p:nvSpPr>
          <p:cNvPr id="293" name="Google Shape;293;p20"/>
          <p:cNvSpPr txBox="1">
            <a:spLocks noGrp="1"/>
          </p:cNvSpPr>
          <p:nvPr>
            <p:ph type="title"/>
          </p:nvPr>
        </p:nvSpPr>
        <p:spPr>
          <a:xfrm>
            <a:off x="600000" y="329600"/>
            <a:ext cx="9898800" cy="408000"/>
          </a:xfrm>
          <a:prstGeom prst="rect">
            <a:avLst/>
          </a:prstGeom>
        </p:spPr>
        <p:txBody>
          <a:bodyPr spcFirstLastPara="1" wrap="square" lIns="0" tIns="0" rIns="0" bIns="0" anchor="t" anchorCtr="0">
            <a:noAutofit/>
          </a:bodyPr>
          <a:lstStyle>
            <a:lvl1pPr lvl="0" rtl="0">
              <a:lnSpc>
                <a:spcPct val="90000"/>
              </a:lnSpc>
              <a:spcBef>
                <a:spcPts val="0"/>
              </a:spcBef>
              <a:spcAft>
                <a:spcPts val="0"/>
              </a:spcAft>
              <a:buSzPts val="2000"/>
              <a:buFont typeface="Inter"/>
              <a:buNone/>
              <a:defRPr sz="2667" b="1">
                <a:latin typeface="Inter"/>
                <a:ea typeface="Inter"/>
                <a:cs typeface="Inter"/>
                <a:sym typeface="Inter"/>
              </a:defRPr>
            </a:lvl1pPr>
            <a:lvl2pPr lvl="1" rtl="0">
              <a:spcBef>
                <a:spcPts val="0"/>
              </a:spcBef>
              <a:spcAft>
                <a:spcPts val="0"/>
              </a:spcAft>
              <a:buSzPts val="2600"/>
              <a:buFont typeface="Inter ExtraBold"/>
              <a:buNone/>
              <a:defRPr>
                <a:latin typeface="Inter ExtraBold"/>
                <a:ea typeface="Inter ExtraBold"/>
                <a:cs typeface="Inter ExtraBold"/>
                <a:sym typeface="Inter ExtraBold"/>
              </a:defRPr>
            </a:lvl2pPr>
            <a:lvl3pPr lvl="2" rtl="0">
              <a:spcBef>
                <a:spcPts val="0"/>
              </a:spcBef>
              <a:spcAft>
                <a:spcPts val="0"/>
              </a:spcAft>
              <a:buSzPts val="2600"/>
              <a:buFont typeface="Inter ExtraBold"/>
              <a:buNone/>
              <a:defRPr>
                <a:latin typeface="Inter ExtraBold"/>
                <a:ea typeface="Inter ExtraBold"/>
                <a:cs typeface="Inter ExtraBold"/>
                <a:sym typeface="Inter ExtraBold"/>
              </a:defRPr>
            </a:lvl3pPr>
            <a:lvl4pPr lvl="3" rtl="0">
              <a:spcBef>
                <a:spcPts val="0"/>
              </a:spcBef>
              <a:spcAft>
                <a:spcPts val="0"/>
              </a:spcAft>
              <a:buSzPts val="2600"/>
              <a:buFont typeface="Inter ExtraBold"/>
              <a:buNone/>
              <a:defRPr>
                <a:latin typeface="Inter ExtraBold"/>
                <a:ea typeface="Inter ExtraBold"/>
                <a:cs typeface="Inter ExtraBold"/>
                <a:sym typeface="Inter ExtraBold"/>
              </a:defRPr>
            </a:lvl4pPr>
            <a:lvl5pPr lvl="4" rtl="0">
              <a:spcBef>
                <a:spcPts val="0"/>
              </a:spcBef>
              <a:spcAft>
                <a:spcPts val="0"/>
              </a:spcAft>
              <a:buSzPts val="2600"/>
              <a:buFont typeface="Inter ExtraBold"/>
              <a:buNone/>
              <a:defRPr>
                <a:latin typeface="Inter ExtraBold"/>
                <a:ea typeface="Inter ExtraBold"/>
                <a:cs typeface="Inter ExtraBold"/>
                <a:sym typeface="Inter ExtraBold"/>
              </a:defRPr>
            </a:lvl5pPr>
            <a:lvl6pPr lvl="5" rtl="0">
              <a:spcBef>
                <a:spcPts val="0"/>
              </a:spcBef>
              <a:spcAft>
                <a:spcPts val="0"/>
              </a:spcAft>
              <a:buSzPts val="2600"/>
              <a:buFont typeface="Inter ExtraBold"/>
              <a:buNone/>
              <a:defRPr>
                <a:latin typeface="Inter ExtraBold"/>
                <a:ea typeface="Inter ExtraBold"/>
                <a:cs typeface="Inter ExtraBold"/>
                <a:sym typeface="Inter ExtraBold"/>
              </a:defRPr>
            </a:lvl6pPr>
            <a:lvl7pPr lvl="6" rtl="0">
              <a:spcBef>
                <a:spcPts val="0"/>
              </a:spcBef>
              <a:spcAft>
                <a:spcPts val="0"/>
              </a:spcAft>
              <a:buSzPts val="2600"/>
              <a:buFont typeface="Inter ExtraBold"/>
              <a:buNone/>
              <a:defRPr>
                <a:latin typeface="Inter ExtraBold"/>
                <a:ea typeface="Inter ExtraBold"/>
                <a:cs typeface="Inter ExtraBold"/>
                <a:sym typeface="Inter ExtraBold"/>
              </a:defRPr>
            </a:lvl7pPr>
            <a:lvl8pPr lvl="7" rtl="0">
              <a:spcBef>
                <a:spcPts val="0"/>
              </a:spcBef>
              <a:spcAft>
                <a:spcPts val="0"/>
              </a:spcAft>
              <a:buSzPts val="2600"/>
              <a:buFont typeface="Inter ExtraBold"/>
              <a:buNone/>
              <a:defRPr>
                <a:latin typeface="Inter ExtraBold"/>
                <a:ea typeface="Inter ExtraBold"/>
                <a:cs typeface="Inter ExtraBold"/>
                <a:sym typeface="Inter ExtraBold"/>
              </a:defRPr>
            </a:lvl8pPr>
            <a:lvl9pPr lvl="8" rtl="0">
              <a:spcBef>
                <a:spcPts val="0"/>
              </a:spcBef>
              <a:spcAft>
                <a:spcPts val="0"/>
              </a:spcAft>
              <a:buSzPts val="2600"/>
              <a:buFont typeface="Inter ExtraBold"/>
              <a:buNone/>
              <a:defRPr>
                <a:latin typeface="Inter ExtraBold"/>
                <a:ea typeface="Inter ExtraBold"/>
                <a:cs typeface="Inter ExtraBold"/>
                <a:sym typeface="Inter ExtraBold"/>
              </a:defRPr>
            </a:lvl9pPr>
          </a:lstStyle>
          <a:p>
            <a:endParaRPr/>
          </a:p>
        </p:txBody>
      </p:sp>
      <p:sp>
        <p:nvSpPr>
          <p:cNvPr id="294" name="Google Shape;294;p20"/>
          <p:cNvSpPr txBox="1">
            <a:spLocks noGrp="1"/>
          </p:cNvSpPr>
          <p:nvPr>
            <p:ph type="subTitle" idx="4"/>
          </p:nvPr>
        </p:nvSpPr>
        <p:spPr>
          <a:xfrm>
            <a:off x="600000" y="737600"/>
            <a:ext cx="9577200" cy="296800"/>
          </a:xfrm>
          <a:prstGeom prst="rect">
            <a:avLst/>
          </a:prstGeom>
        </p:spPr>
        <p:txBody>
          <a:bodyPr spcFirstLastPara="1" wrap="square" lIns="0" tIns="0" rIns="0" bIns="0" anchor="t" anchorCtr="0">
            <a:noAutofit/>
          </a:bodyPr>
          <a:lstStyle>
            <a:lvl1pPr lvl="0" rtl="0">
              <a:lnSpc>
                <a:spcPct val="90000"/>
              </a:lnSpc>
              <a:spcBef>
                <a:spcPts val="0"/>
              </a:spcBef>
              <a:spcAft>
                <a:spcPts val="0"/>
              </a:spcAft>
              <a:buSzPts val="1200"/>
              <a:buFont typeface="Inter Medium"/>
              <a:buNone/>
              <a:defRPr sz="1600">
                <a:latin typeface="Inter Medium"/>
                <a:ea typeface="Inter Medium"/>
                <a:cs typeface="Inter Medium"/>
                <a:sym typeface="Inter Medium"/>
              </a:defRPr>
            </a:lvl1pPr>
            <a:lvl2pPr lvl="1" rtl="0">
              <a:lnSpc>
                <a:spcPct val="90000"/>
              </a:lnSpc>
              <a:spcBef>
                <a:spcPts val="0"/>
              </a:spcBef>
              <a:spcAft>
                <a:spcPts val="0"/>
              </a:spcAft>
              <a:buSzPts val="1700"/>
              <a:buFont typeface="Inter Medium"/>
              <a:buNone/>
              <a:defRPr>
                <a:latin typeface="Inter Medium"/>
                <a:ea typeface="Inter Medium"/>
                <a:cs typeface="Inter Medium"/>
                <a:sym typeface="Inter Medium"/>
              </a:defRPr>
            </a:lvl2pPr>
            <a:lvl3pPr lvl="2" rtl="0">
              <a:lnSpc>
                <a:spcPct val="90000"/>
              </a:lnSpc>
              <a:spcBef>
                <a:spcPts val="0"/>
              </a:spcBef>
              <a:spcAft>
                <a:spcPts val="0"/>
              </a:spcAft>
              <a:buSzPts val="1700"/>
              <a:buFont typeface="Inter Medium"/>
              <a:buNone/>
              <a:defRPr>
                <a:latin typeface="Inter Medium"/>
                <a:ea typeface="Inter Medium"/>
                <a:cs typeface="Inter Medium"/>
                <a:sym typeface="Inter Medium"/>
              </a:defRPr>
            </a:lvl3pPr>
            <a:lvl4pPr lvl="3" rtl="0">
              <a:lnSpc>
                <a:spcPct val="90000"/>
              </a:lnSpc>
              <a:spcBef>
                <a:spcPts val="0"/>
              </a:spcBef>
              <a:spcAft>
                <a:spcPts val="0"/>
              </a:spcAft>
              <a:buSzPts val="1700"/>
              <a:buFont typeface="Inter Medium"/>
              <a:buNone/>
              <a:defRPr>
                <a:latin typeface="Inter Medium"/>
                <a:ea typeface="Inter Medium"/>
                <a:cs typeface="Inter Medium"/>
                <a:sym typeface="Inter Medium"/>
              </a:defRPr>
            </a:lvl4pPr>
            <a:lvl5pPr lvl="4" rtl="0">
              <a:lnSpc>
                <a:spcPct val="90000"/>
              </a:lnSpc>
              <a:spcBef>
                <a:spcPts val="0"/>
              </a:spcBef>
              <a:spcAft>
                <a:spcPts val="0"/>
              </a:spcAft>
              <a:buSzPts val="1700"/>
              <a:buFont typeface="Inter Medium"/>
              <a:buNone/>
              <a:defRPr>
                <a:latin typeface="Inter Medium"/>
                <a:ea typeface="Inter Medium"/>
                <a:cs typeface="Inter Medium"/>
                <a:sym typeface="Inter Medium"/>
              </a:defRPr>
            </a:lvl5pPr>
            <a:lvl6pPr lvl="5" rtl="0">
              <a:lnSpc>
                <a:spcPct val="90000"/>
              </a:lnSpc>
              <a:spcBef>
                <a:spcPts val="0"/>
              </a:spcBef>
              <a:spcAft>
                <a:spcPts val="0"/>
              </a:spcAft>
              <a:buSzPts val="1700"/>
              <a:buFont typeface="Inter Medium"/>
              <a:buNone/>
              <a:defRPr>
                <a:latin typeface="Inter Medium"/>
                <a:ea typeface="Inter Medium"/>
                <a:cs typeface="Inter Medium"/>
                <a:sym typeface="Inter Medium"/>
              </a:defRPr>
            </a:lvl6pPr>
            <a:lvl7pPr lvl="6" rtl="0">
              <a:lnSpc>
                <a:spcPct val="90000"/>
              </a:lnSpc>
              <a:spcBef>
                <a:spcPts val="0"/>
              </a:spcBef>
              <a:spcAft>
                <a:spcPts val="0"/>
              </a:spcAft>
              <a:buSzPts val="1700"/>
              <a:buFont typeface="Inter Medium"/>
              <a:buNone/>
              <a:defRPr>
                <a:latin typeface="Inter Medium"/>
                <a:ea typeface="Inter Medium"/>
                <a:cs typeface="Inter Medium"/>
                <a:sym typeface="Inter Medium"/>
              </a:defRPr>
            </a:lvl7pPr>
            <a:lvl8pPr lvl="7" rtl="0">
              <a:lnSpc>
                <a:spcPct val="90000"/>
              </a:lnSpc>
              <a:spcBef>
                <a:spcPts val="0"/>
              </a:spcBef>
              <a:spcAft>
                <a:spcPts val="0"/>
              </a:spcAft>
              <a:buSzPts val="1700"/>
              <a:buFont typeface="Inter Medium"/>
              <a:buNone/>
              <a:defRPr>
                <a:latin typeface="Inter Medium"/>
                <a:ea typeface="Inter Medium"/>
                <a:cs typeface="Inter Medium"/>
                <a:sym typeface="Inter Medium"/>
              </a:defRPr>
            </a:lvl8pPr>
            <a:lvl9pPr lvl="8" rtl="0">
              <a:lnSpc>
                <a:spcPct val="90000"/>
              </a:lnSpc>
              <a:spcBef>
                <a:spcPts val="0"/>
              </a:spcBef>
              <a:spcAft>
                <a:spcPts val="0"/>
              </a:spcAft>
              <a:buSzPts val="1700"/>
              <a:buFont typeface="Inter Medium"/>
              <a:buNone/>
              <a:defRPr>
                <a:latin typeface="Inter Medium"/>
                <a:ea typeface="Inter Medium"/>
                <a:cs typeface="Inter Medium"/>
                <a:sym typeface="Inter Medium"/>
              </a:defRPr>
            </a:lvl9pPr>
          </a:lstStyle>
          <a:p>
            <a:endParaRPr/>
          </a:p>
        </p:txBody>
      </p:sp>
      <p:sp>
        <p:nvSpPr>
          <p:cNvPr id="295" name="Google Shape;295;p20"/>
          <p:cNvSpPr txBox="1">
            <a:spLocks noGrp="1"/>
          </p:cNvSpPr>
          <p:nvPr>
            <p:ph type="body" idx="5"/>
          </p:nvPr>
        </p:nvSpPr>
        <p:spPr>
          <a:xfrm>
            <a:off x="8433600" y="2976000"/>
            <a:ext cx="2918400" cy="2376000"/>
          </a:xfrm>
          <a:prstGeom prst="rect">
            <a:avLst/>
          </a:prstGeom>
        </p:spPr>
        <p:txBody>
          <a:bodyPr spcFirstLastPara="1" wrap="square" lIns="91425" tIns="91425" rIns="91425" bIns="91425" anchor="t" anchorCtr="0">
            <a:noAutofit/>
          </a:bodyPr>
          <a:lstStyle>
            <a:lvl1pPr marL="609585" lvl="0" indent="-406390" rtl="0">
              <a:lnSpc>
                <a:spcPct val="115000"/>
              </a:lnSpc>
              <a:spcBef>
                <a:spcPts val="0"/>
              </a:spcBef>
              <a:spcAft>
                <a:spcPts val="0"/>
              </a:spcAft>
              <a:buSzPts val="1200"/>
              <a:buChar char="●"/>
              <a:defRPr/>
            </a:lvl1pPr>
            <a:lvl2pPr marL="1219170" lvl="1" indent="-406390" rtl="0">
              <a:lnSpc>
                <a:spcPct val="115000"/>
              </a:lnSpc>
              <a:spcBef>
                <a:spcPts val="1067"/>
              </a:spcBef>
              <a:spcAft>
                <a:spcPts val="0"/>
              </a:spcAft>
              <a:buSzPts val="1200"/>
              <a:buChar char="○"/>
              <a:defRPr/>
            </a:lvl2pPr>
            <a:lvl3pPr marL="1828754" lvl="2" indent="-406390" rtl="0">
              <a:lnSpc>
                <a:spcPct val="115000"/>
              </a:lnSpc>
              <a:spcBef>
                <a:spcPts val="1067"/>
              </a:spcBef>
              <a:spcAft>
                <a:spcPts val="0"/>
              </a:spcAft>
              <a:buSzPts val="1200"/>
              <a:buChar char="■"/>
              <a:defRPr/>
            </a:lvl3pPr>
            <a:lvl4pPr marL="2438339" lvl="3" indent="-406390" rtl="0">
              <a:lnSpc>
                <a:spcPct val="115000"/>
              </a:lnSpc>
              <a:spcBef>
                <a:spcPts val="1067"/>
              </a:spcBef>
              <a:spcAft>
                <a:spcPts val="0"/>
              </a:spcAft>
              <a:buSzPts val="1200"/>
              <a:buChar char="●"/>
              <a:defRPr/>
            </a:lvl4pPr>
            <a:lvl5pPr marL="3047924" lvl="4" indent="-406390" rtl="0">
              <a:lnSpc>
                <a:spcPct val="115000"/>
              </a:lnSpc>
              <a:spcBef>
                <a:spcPts val="1067"/>
              </a:spcBef>
              <a:spcAft>
                <a:spcPts val="0"/>
              </a:spcAft>
              <a:buSzPts val="1200"/>
              <a:buChar char="○"/>
              <a:defRPr/>
            </a:lvl5pPr>
            <a:lvl6pPr marL="3657509" lvl="5" indent="-406390" rtl="0">
              <a:lnSpc>
                <a:spcPct val="115000"/>
              </a:lnSpc>
              <a:spcBef>
                <a:spcPts val="1067"/>
              </a:spcBef>
              <a:spcAft>
                <a:spcPts val="0"/>
              </a:spcAft>
              <a:buSzPts val="1200"/>
              <a:buChar char="■"/>
              <a:defRPr/>
            </a:lvl6pPr>
            <a:lvl7pPr marL="4267093" lvl="6" indent="-406390" rtl="0">
              <a:lnSpc>
                <a:spcPct val="115000"/>
              </a:lnSpc>
              <a:spcBef>
                <a:spcPts val="1067"/>
              </a:spcBef>
              <a:spcAft>
                <a:spcPts val="0"/>
              </a:spcAft>
              <a:buSzPts val="1200"/>
              <a:buChar char="●"/>
              <a:defRPr/>
            </a:lvl7pPr>
            <a:lvl8pPr marL="4876678" lvl="7" indent="-406390" rtl="0">
              <a:lnSpc>
                <a:spcPct val="115000"/>
              </a:lnSpc>
              <a:spcBef>
                <a:spcPts val="1067"/>
              </a:spcBef>
              <a:spcAft>
                <a:spcPts val="0"/>
              </a:spcAft>
              <a:buSzPts val="1200"/>
              <a:buChar char="○"/>
              <a:defRPr/>
            </a:lvl8pPr>
            <a:lvl9pPr marL="5486263" lvl="8" indent="-406390" rtl="0">
              <a:lnSpc>
                <a:spcPct val="115000"/>
              </a:lnSpc>
              <a:spcBef>
                <a:spcPts val="1067"/>
              </a:spcBef>
              <a:spcAft>
                <a:spcPts val="1067"/>
              </a:spcAft>
              <a:buSzPts val="1200"/>
              <a:buChar char="■"/>
              <a:defRPr/>
            </a:lvl9pPr>
          </a:lstStyle>
          <a:p>
            <a:endParaRPr/>
          </a:p>
        </p:txBody>
      </p:sp>
      <p:sp>
        <p:nvSpPr>
          <p:cNvPr id="296" name="Google Shape;296;p20"/>
          <p:cNvSpPr txBox="1">
            <a:spLocks noGrp="1"/>
          </p:cNvSpPr>
          <p:nvPr>
            <p:ph type="body" idx="6"/>
          </p:nvPr>
        </p:nvSpPr>
        <p:spPr>
          <a:xfrm>
            <a:off x="840000" y="2974633"/>
            <a:ext cx="2918400" cy="2377200"/>
          </a:xfrm>
          <a:prstGeom prst="rect">
            <a:avLst/>
          </a:prstGeom>
        </p:spPr>
        <p:txBody>
          <a:bodyPr spcFirstLastPara="1" wrap="square" lIns="91425" tIns="91425" rIns="91425" bIns="91425" anchor="t" anchorCtr="0">
            <a:noAutofit/>
          </a:bodyPr>
          <a:lstStyle>
            <a:lvl1pPr marL="609585" lvl="0" indent="-406390" rtl="0">
              <a:lnSpc>
                <a:spcPct val="115000"/>
              </a:lnSpc>
              <a:spcBef>
                <a:spcPts val="0"/>
              </a:spcBef>
              <a:spcAft>
                <a:spcPts val="0"/>
              </a:spcAft>
              <a:buSzPts val="1200"/>
              <a:buChar char="●"/>
              <a:defRPr/>
            </a:lvl1pPr>
            <a:lvl2pPr marL="1219170" lvl="1" indent="-406390" rtl="0">
              <a:lnSpc>
                <a:spcPct val="115000"/>
              </a:lnSpc>
              <a:spcBef>
                <a:spcPts val="1067"/>
              </a:spcBef>
              <a:spcAft>
                <a:spcPts val="0"/>
              </a:spcAft>
              <a:buSzPts val="1200"/>
              <a:buChar char="○"/>
              <a:defRPr/>
            </a:lvl2pPr>
            <a:lvl3pPr marL="1828754" lvl="2" indent="-406390" rtl="0">
              <a:lnSpc>
                <a:spcPct val="115000"/>
              </a:lnSpc>
              <a:spcBef>
                <a:spcPts val="1067"/>
              </a:spcBef>
              <a:spcAft>
                <a:spcPts val="0"/>
              </a:spcAft>
              <a:buSzPts val="1200"/>
              <a:buChar char="■"/>
              <a:defRPr/>
            </a:lvl3pPr>
            <a:lvl4pPr marL="2438339" lvl="3" indent="-406390" rtl="0">
              <a:lnSpc>
                <a:spcPct val="115000"/>
              </a:lnSpc>
              <a:spcBef>
                <a:spcPts val="1067"/>
              </a:spcBef>
              <a:spcAft>
                <a:spcPts val="0"/>
              </a:spcAft>
              <a:buSzPts val="1200"/>
              <a:buChar char="●"/>
              <a:defRPr/>
            </a:lvl4pPr>
            <a:lvl5pPr marL="3047924" lvl="4" indent="-406390" rtl="0">
              <a:lnSpc>
                <a:spcPct val="115000"/>
              </a:lnSpc>
              <a:spcBef>
                <a:spcPts val="1067"/>
              </a:spcBef>
              <a:spcAft>
                <a:spcPts val="0"/>
              </a:spcAft>
              <a:buSzPts val="1200"/>
              <a:buChar char="○"/>
              <a:defRPr/>
            </a:lvl5pPr>
            <a:lvl6pPr marL="3657509" lvl="5" indent="-406390" rtl="0">
              <a:lnSpc>
                <a:spcPct val="115000"/>
              </a:lnSpc>
              <a:spcBef>
                <a:spcPts val="1067"/>
              </a:spcBef>
              <a:spcAft>
                <a:spcPts val="0"/>
              </a:spcAft>
              <a:buSzPts val="1200"/>
              <a:buChar char="■"/>
              <a:defRPr/>
            </a:lvl6pPr>
            <a:lvl7pPr marL="4267093" lvl="6" indent="-406390" rtl="0">
              <a:lnSpc>
                <a:spcPct val="115000"/>
              </a:lnSpc>
              <a:spcBef>
                <a:spcPts val="1067"/>
              </a:spcBef>
              <a:spcAft>
                <a:spcPts val="0"/>
              </a:spcAft>
              <a:buSzPts val="1200"/>
              <a:buChar char="●"/>
              <a:defRPr/>
            </a:lvl7pPr>
            <a:lvl8pPr marL="4876678" lvl="7" indent="-406390" rtl="0">
              <a:lnSpc>
                <a:spcPct val="115000"/>
              </a:lnSpc>
              <a:spcBef>
                <a:spcPts val="1067"/>
              </a:spcBef>
              <a:spcAft>
                <a:spcPts val="0"/>
              </a:spcAft>
              <a:buSzPts val="1200"/>
              <a:buChar char="○"/>
              <a:defRPr/>
            </a:lvl8pPr>
            <a:lvl9pPr marL="5486263" lvl="8" indent="-406390" rtl="0">
              <a:lnSpc>
                <a:spcPct val="115000"/>
              </a:lnSpc>
              <a:spcBef>
                <a:spcPts val="1067"/>
              </a:spcBef>
              <a:spcAft>
                <a:spcPts val="1067"/>
              </a:spcAft>
              <a:buSzPts val="1200"/>
              <a:buChar char="■"/>
              <a:defRPr/>
            </a:lvl9pPr>
          </a:lstStyle>
          <a:p>
            <a:endParaRPr/>
          </a:p>
        </p:txBody>
      </p:sp>
      <p:sp>
        <p:nvSpPr>
          <p:cNvPr id="297" name="Google Shape;297;p20"/>
          <p:cNvSpPr txBox="1">
            <a:spLocks noGrp="1"/>
          </p:cNvSpPr>
          <p:nvPr>
            <p:ph type="body" idx="7"/>
          </p:nvPr>
        </p:nvSpPr>
        <p:spPr>
          <a:xfrm>
            <a:off x="4639423" y="2976000"/>
            <a:ext cx="2918400" cy="2376000"/>
          </a:xfrm>
          <a:prstGeom prst="rect">
            <a:avLst/>
          </a:prstGeom>
        </p:spPr>
        <p:txBody>
          <a:bodyPr spcFirstLastPara="1" wrap="square" lIns="91425" tIns="91425" rIns="91425" bIns="91425" anchor="t" anchorCtr="0">
            <a:noAutofit/>
          </a:bodyPr>
          <a:lstStyle>
            <a:lvl1pPr marL="609585" lvl="0" indent="-406390" rtl="0">
              <a:lnSpc>
                <a:spcPct val="115000"/>
              </a:lnSpc>
              <a:spcBef>
                <a:spcPts val="0"/>
              </a:spcBef>
              <a:spcAft>
                <a:spcPts val="0"/>
              </a:spcAft>
              <a:buSzPts val="1200"/>
              <a:buChar char="●"/>
              <a:defRPr/>
            </a:lvl1pPr>
            <a:lvl2pPr marL="1219170" lvl="1" indent="-406390" rtl="0">
              <a:lnSpc>
                <a:spcPct val="115000"/>
              </a:lnSpc>
              <a:spcBef>
                <a:spcPts val="1067"/>
              </a:spcBef>
              <a:spcAft>
                <a:spcPts val="0"/>
              </a:spcAft>
              <a:buSzPts val="1200"/>
              <a:buChar char="○"/>
              <a:defRPr/>
            </a:lvl2pPr>
            <a:lvl3pPr marL="1828754" lvl="2" indent="-406390" rtl="0">
              <a:lnSpc>
                <a:spcPct val="115000"/>
              </a:lnSpc>
              <a:spcBef>
                <a:spcPts val="1067"/>
              </a:spcBef>
              <a:spcAft>
                <a:spcPts val="0"/>
              </a:spcAft>
              <a:buSzPts val="1200"/>
              <a:buChar char="■"/>
              <a:defRPr/>
            </a:lvl3pPr>
            <a:lvl4pPr marL="2438339" lvl="3" indent="-406390" rtl="0">
              <a:lnSpc>
                <a:spcPct val="115000"/>
              </a:lnSpc>
              <a:spcBef>
                <a:spcPts val="1067"/>
              </a:spcBef>
              <a:spcAft>
                <a:spcPts val="0"/>
              </a:spcAft>
              <a:buSzPts val="1200"/>
              <a:buChar char="●"/>
              <a:defRPr/>
            </a:lvl4pPr>
            <a:lvl5pPr marL="3047924" lvl="4" indent="-406390" rtl="0">
              <a:lnSpc>
                <a:spcPct val="115000"/>
              </a:lnSpc>
              <a:spcBef>
                <a:spcPts val="1067"/>
              </a:spcBef>
              <a:spcAft>
                <a:spcPts val="0"/>
              </a:spcAft>
              <a:buSzPts val="1200"/>
              <a:buChar char="○"/>
              <a:defRPr/>
            </a:lvl5pPr>
            <a:lvl6pPr marL="3657509" lvl="5" indent="-406390" rtl="0">
              <a:lnSpc>
                <a:spcPct val="115000"/>
              </a:lnSpc>
              <a:spcBef>
                <a:spcPts val="1067"/>
              </a:spcBef>
              <a:spcAft>
                <a:spcPts val="0"/>
              </a:spcAft>
              <a:buSzPts val="1200"/>
              <a:buChar char="■"/>
              <a:defRPr/>
            </a:lvl6pPr>
            <a:lvl7pPr marL="4267093" lvl="6" indent="-406390" rtl="0">
              <a:lnSpc>
                <a:spcPct val="115000"/>
              </a:lnSpc>
              <a:spcBef>
                <a:spcPts val="1067"/>
              </a:spcBef>
              <a:spcAft>
                <a:spcPts val="0"/>
              </a:spcAft>
              <a:buSzPts val="1200"/>
              <a:buChar char="●"/>
              <a:defRPr/>
            </a:lvl7pPr>
            <a:lvl8pPr marL="4876678" lvl="7" indent="-406390" rtl="0">
              <a:lnSpc>
                <a:spcPct val="115000"/>
              </a:lnSpc>
              <a:spcBef>
                <a:spcPts val="1067"/>
              </a:spcBef>
              <a:spcAft>
                <a:spcPts val="0"/>
              </a:spcAft>
              <a:buSzPts val="1200"/>
              <a:buChar char="○"/>
              <a:defRPr/>
            </a:lvl8pPr>
            <a:lvl9pPr marL="5486263" lvl="8" indent="-406390" rtl="0">
              <a:lnSpc>
                <a:spcPct val="115000"/>
              </a:lnSpc>
              <a:spcBef>
                <a:spcPts val="1067"/>
              </a:spcBef>
              <a:spcAft>
                <a:spcPts val="1067"/>
              </a:spcAft>
              <a:buSzPts val="1200"/>
              <a:buChar char="■"/>
              <a:defRPr/>
            </a:lvl9pPr>
          </a:lstStyle>
          <a:p>
            <a:endParaRPr/>
          </a:p>
        </p:txBody>
      </p:sp>
      <p:sp>
        <p:nvSpPr>
          <p:cNvPr id="298" name="Google Shape;298;p20"/>
          <p:cNvSpPr txBox="1">
            <a:spLocks noGrp="1"/>
          </p:cNvSpPr>
          <p:nvPr>
            <p:ph type="sldNum" idx="12"/>
          </p:nvPr>
        </p:nvSpPr>
        <p:spPr>
          <a:xfrm>
            <a:off x="3" y="6333133"/>
            <a:ext cx="600000" cy="524800"/>
          </a:xfrm>
          <a:prstGeom prst="rect">
            <a:avLst/>
          </a:prstGeom>
        </p:spPr>
        <p:txBody>
          <a:bodyPr spcFirstLastPara="1" wrap="square" lIns="91425" tIns="91425" rIns="91425" bIns="91425" anchor="ctr" anchorCtr="0">
            <a:noAutofit/>
          </a:bodyPr>
          <a:lstStyle>
            <a:lvl1pPr lvl="0" algn="r" rtl="0">
              <a:buNone/>
              <a:defRPr sz="1200">
                <a:solidFill>
                  <a:srgbClr val="002A41"/>
                </a:solidFill>
                <a:latin typeface="Inter"/>
                <a:ea typeface="Inter"/>
                <a:cs typeface="Inter"/>
                <a:sym typeface="Inter"/>
              </a:defRPr>
            </a:lvl1pPr>
            <a:lvl2pPr lvl="1" algn="r" rtl="0">
              <a:buNone/>
              <a:defRPr sz="1200">
                <a:solidFill>
                  <a:srgbClr val="002A41"/>
                </a:solidFill>
                <a:latin typeface="Inter"/>
                <a:ea typeface="Inter"/>
                <a:cs typeface="Inter"/>
                <a:sym typeface="Inter"/>
              </a:defRPr>
            </a:lvl2pPr>
            <a:lvl3pPr lvl="2" algn="r" rtl="0">
              <a:buNone/>
              <a:defRPr sz="1200">
                <a:solidFill>
                  <a:srgbClr val="002A41"/>
                </a:solidFill>
                <a:latin typeface="Inter"/>
                <a:ea typeface="Inter"/>
                <a:cs typeface="Inter"/>
                <a:sym typeface="Inter"/>
              </a:defRPr>
            </a:lvl3pPr>
            <a:lvl4pPr lvl="3" algn="r" rtl="0">
              <a:buNone/>
              <a:defRPr sz="1200">
                <a:solidFill>
                  <a:srgbClr val="002A41"/>
                </a:solidFill>
                <a:latin typeface="Inter"/>
                <a:ea typeface="Inter"/>
                <a:cs typeface="Inter"/>
                <a:sym typeface="Inter"/>
              </a:defRPr>
            </a:lvl4pPr>
            <a:lvl5pPr lvl="4" algn="r" rtl="0">
              <a:buNone/>
              <a:defRPr sz="1200">
                <a:solidFill>
                  <a:srgbClr val="002A41"/>
                </a:solidFill>
                <a:latin typeface="Inter"/>
                <a:ea typeface="Inter"/>
                <a:cs typeface="Inter"/>
                <a:sym typeface="Inter"/>
              </a:defRPr>
            </a:lvl5pPr>
            <a:lvl6pPr lvl="5" algn="r" rtl="0">
              <a:buNone/>
              <a:defRPr sz="1200">
                <a:solidFill>
                  <a:srgbClr val="002A41"/>
                </a:solidFill>
                <a:latin typeface="Inter"/>
                <a:ea typeface="Inter"/>
                <a:cs typeface="Inter"/>
                <a:sym typeface="Inter"/>
              </a:defRPr>
            </a:lvl6pPr>
            <a:lvl7pPr lvl="6" algn="r" rtl="0">
              <a:buNone/>
              <a:defRPr sz="1200">
                <a:solidFill>
                  <a:srgbClr val="002A41"/>
                </a:solidFill>
                <a:latin typeface="Inter"/>
                <a:ea typeface="Inter"/>
                <a:cs typeface="Inter"/>
                <a:sym typeface="Inter"/>
              </a:defRPr>
            </a:lvl7pPr>
            <a:lvl8pPr lvl="7" algn="r" rtl="0">
              <a:buNone/>
              <a:defRPr sz="1200">
                <a:solidFill>
                  <a:srgbClr val="002A41"/>
                </a:solidFill>
                <a:latin typeface="Inter"/>
                <a:ea typeface="Inter"/>
                <a:cs typeface="Inter"/>
                <a:sym typeface="Inter"/>
              </a:defRPr>
            </a:lvl8pPr>
            <a:lvl9pPr lvl="8" algn="r" rtl="0">
              <a:buNone/>
              <a:defRPr sz="1200">
                <a:solidFill>
                  <a:srgbClr val="002A41"/>
                </a:solidFill>
                <a:latin typeface="Inter"/>
                <a:ea typeface="Inter"/>
                <a:cs typeface="Inter"/>
                <a:sym typeface="Inter"/>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236760799"/>
      </p:ext>
    </p:extLst>
  </p:cSld>
  <p:clrMapOvr>
    <a:masterClrMapping/>
  </p:clrMapOvr>
  <p:extLst>
    <p:ext uri="{DCECCB84-F9BA-43D5-87BE-67443E8EF086}">
      <p15:sldGuideLst xmlns:p15="http://schemas.microsoft.com/office/powerpoint/2012/main">
        <p15:guide id="1" orient="horz" pos="771">
          <p15:clr>
            <a:srgbClr val="E46962"/>
          </p15:clr>
        </p15:guide>
        <p15:guide id="2" pos="397">
          <p15:clr>
            <a:srgbClr val="E46962"/>
          </p15:clr>
        </p15:guide>
        <p15:guide id="3" pos="1776">
          <p15:clr>
            <a:srgbClr val="E46962"/>
          </p15:clr>
        </p15:guide>
        <p15:guide id="4" orient="horz" pos="2529">
          <p15:clr>
            <a:srgbClr val="E46962"/>
          </p15:clr>
        </p15:guide>
        <p15:guide id="5" pos="2191">
          <p15:clr>
            <a:srgbClr val="E46962"/>
          </p15:clr>
        </p15:guide>
        <p15:guide id="6" pos="3572">
          <p15:clr>
            <a:srgbClr val="E46962"/>
          </p15:clr>
        </p15:guide>
        <p15:guide id="7" pos="3984">
          <p15:clr>
            <a:srgbClr val="E46962"/>
          </p15:clr>
        </p15:guide>
        <p15:guide id="8" pos="5363">
          <p15:clr>
            <a:srgbClr val="E46962"/>
          </p15:clr>
        </p15:guide>
        <p15:guide id="9" orient="horz" pos="1247">
          <p15:clr>
            <a:srgbClr val="E46962"/>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1.08a - Heading, subheading, three columns with images and body + logo and tagline">
  <p:cSld name="1.08a - Heading, subheading, three columns with images and body + logo and tagline">
    <p:spTree>
      <p:nvGrpSpPr>
        <p:cNvPr id="1" name="Shape 299"/>
        <p:cNvGrpSpPr/>
        <p:nvPr/>
      </p:nvGrpSpPr>
      <p:grpSpPr>
        <a:xfrm>
          <a:off x="0" y="0"/>
          <a:ext cx="0" cy="0"/>
          <a:chOff x="0" y="0"/>
          <a:chExt cx="0" cy="0"/>
        </a:xfrm>
      </p:grpSpPr>
      <p:sp>
        <p:nvSpPr>
          <p:cNvPr id="300" name="Google Shape;300;p21"/>
          <p:cNvSpPr txBox="1">
            <a:spLocks noGrp="1"/>
          </p:cNvSpPr>
          <p:nvPr>
            <p:ph type="body" idx="1"/>
          </p:nvPr>
        </p:nvSpPr>
        <p:spPr>
          <a:xfrm>
            <a:off x="8313600" y="3602800"/>
            <a:ext cx="3278400" cy="1550400"/>
          </a:xfrm>
          <a:prstGeom prst="rect">
            <a:avLst/>
          </a:prstGeom>
        </p:spPr>
        <p:txBody>
          <a:bodyPr spcFirstLastPara="1" wrap="square" lIns="91425" tIns="91425" rIns="91425" bIns="91425" anchor="t" anchorCtr="0">
            <a:noAutofit/>
          </a:bodyPr>
          <a:lstStyle>
            <a:lvl1pPr marL="609585" lvl="0" indent="-389457" rtl="0">
              <a:lnSpc>
                <a:spcPct val="115000"/>
              </a:lnSpc>
              <a:spcBef>
                <a:spcPts val="0"/>
              </a:spcBef>
              <a:spcAft>
                <a:spcPts val="0"/>
              </a:spcAft>
              <a:buSzPts val="1000"/>
              <a:buChar char="●"/>
              <a:defRPr sz="1333"/>
            </a:lvl1pPr>
            <a:lvl2pPr marL="1219170" lvl="1" indent="-389457" rtl="0">
              <a:lnSpc>
                <a:spcPct val="115000"/>
              </a:lnSpc>
              <a:spcBef>
                <a:spcPts val="1067"/>
              </a:spcBef>
              <a:spcAft>
                <a:spcPts val="0"/>
              </a:spcAft>
              <a:buSzPts val="1000"/>
              <a:buChar char="○"/>
              <a:defRPr sz="1333"/>
            </a:lvl2pPr>
            <a:lvl3pPr marL="1828754" lvl="2" indent="-389457" rtl="0">
              <a:lnSpc>
                <a:spcPct val="115000"/>
              </a:lnSpc>
              <a:spcBef>
                <a:spcPts val="1067"/>
              </a:spcBef>
              <a:spcAft>
                <a:spcPts val="0"/>
              </a:spcAft>
              <a:buSzPts val="1000"/>
              <a:buChar char="■"/>
              <a:defRPr sz="1333"/>
            </a:lvl3pPr>
            <a:lvl4pPr marL="2438339" lvl="3" indent="-389457" rtl="0">
              <a:lnSpc>
                <a:spcPct val="115000"/>
              </a:lnSpc>
              <a:spcBef>
                <a:spcPts val="1067"/>
              </a:spcBef>
              <a:spcAft>
                <a:spcPts val="0"/>
              </a:spcAft>
              <a:buSzPts val="1000"/>
              <a:buChar char="●"/>
              <a:defRPr sz="1333"/>
            </a:lvl4pPr>
            <a:lvl5pPr marL="3047924" lvl="4" indent="-389457" rtl="0">
              <a:lnSpc>
                <a:spcPct val="115000"/>
              </a:lnSpc>
              <a:spcBef>
                <a:spcPts val="1067"/>
              </a:spcBef>
              <a:spcAft>
                <a:spcPts val="0"/>
              </a:spcAft>
              <a:buSzPts val="1000"/>
              <a:buChar char="○"/>
              <a:defRPr sz="1333"/>
            </a:lvl5pPr>
            <a:lvl6pPr marL="3657509" lvl="5" indent="-389457" rtl="0">
              <a:lnSpc>
                <a:spcPct val="115000"/>
              </a:lnSpc>
              <a:spcBef>
                <a:spcPts val="1067"/>
              </a:spcBef>
              <a:spcAft>
                <a:spcPts val="0"/>
              </a:spcAft>
              <a:buSzPts val="1000"/>
              <a:buChar char="■"/>
              <a:defRPr sz="1333"/>
            </a:lvl6pPr>
            <a:lvl7pPr marL="4267093" lvl="6" indent="-389457" rtl="0">
              <a:lnSpc>
                <a:spcPct val="115000"/>
              </a:lnSpc>
              <a:spcBef>
                <a:spcPts val="1067"/>
              </a:spcBef>
              <a:spcAft>
                <a:spcPts val="0"/>
              </a:spcAft>
              <a:buSzPts val="1000"/>
              <a:buChar char="●"/>
              <a:defRPr sz="1333"/>
            </a:lvl7pPr>
            <a:lvl8pPr marL="4876678" lvl="7" indent="-389457" rtl="0">
              <a:lnSpc>
                <a:spcPct val="115000"/>
              </a:lnSpc>
              <a:spcBef>
                <a:spcPts val="1067"/>
              </a:spcBef>
              <a:spcAft>
                <a:spcPts val="0"/>
              </a:spcAft>
              <a:buSzPts val="1000"/>
              <a:buChar char="○"/>
              <a:defRPr sz="1333"/>
            </a:lvl8pPr>
            <a:lvl9pPr marL="5486263" lvl="8" indent="-389457" rtl="0">
              <a:lnSpc>
                <a:spcPct val="115000"/>
              </a:lnSpc>
              <a:spcBef>
                <a:spcPts val="1067"/>
              </a:spcBef>
              <a:spcAft>
                <a:spcPts val="1067"/>
              </a:spcAft>
              <a:buSzPts val="1000"/>
              <a:buChar char="■"/>
              <a:defRPr sz="1333"/>
            </a:lvl9pPr>
          </a:lstStyle>
          <a:p>
            <a:endParaRPr/>
          </a:p>
        </p:txBody>
      </p:sp>
      <p:sp>
        <p:nvSpPr>
          <p:cNvPr id="301" name="Google Shape;301;p21"/>
          <p:cNvSpPr txBox="1">
            <a:spLocks noGrp="1"/>
          </p:cNvSpPr>
          <p:nvPr>
            <p:ph type="body" idx="2"/>
          </p:nvPr>
        </p:nvSpPr>
        <p:spPr>
          <a:xfrm>
            <a:off x="600000" y="3604733"/>
            <a:ext cx="3278400" cy="1550400"/>
          </a:xfrm>
          <a:prstGeom prst="rect">
            <a:avLst/>
          </a:prstGeom>
        </p:spPr>
        <p:txBody>
          <a:bodyPr spcFirstLastPara="1" wrap="square" lIns="91425" tIns="91425" rIns="91425" bIns="91425" anchor="t" anchorCtr="0">
            <a:noAutofit/>
          </a:bodyPr>
          <a:lstStyle>
            <a:lvl1pPr marL="609585" lvl="0" indent="-389457" rtl="0">
              <a:lnSpc>
                <a:spcPct val="115000"/>
              </a:lnSpc>
              <a:spcBef>
                <a:spcPts val="0"/>
              </a:spcBef>
              <a:spcAft>
                <a:spcPts val="0"/>
              </a:spcAft>
              <a:buSzPts val="1000"/>
              <a:buChar char="●"/>
              <a:defRPr sz="1333"/>
            </a:lvl1pPr>
            <a:lvl2pPr marL="1219170" lvl="1" indent="-389457" rtl="0">
              <a:lnSpc>
                <a:spcPct val="115000"/>
              </a:lnSpc>
              <a:spcBef>
                <a:spcPts val="1067"/>
              </a:spcBef>
              <a:spcAft>
                <a:spcPts val="0"/>
              </a:spcAft>
              <a:buSzPts val="1000"/>
              <a:buChar char="○"/>
              <a:defRPr sz="1333"/>
            </a:lvl2pPr>
            <a:lvl3pPr marL="1828754" lvl="2" indent="-389457" rtl="0">
              <a:lnSpc>
                <a:spcPct val="115000"/>
              </a:lnSpc>
              <a:spcBef>
                <a:spcPts val="1067"/>
              </a:spcBef>
              <a:spcAft>
                <a:spcPts val="0"/>
              </a:spcAft>
              <a:buSzPts val="1000"/>
              <a:buChar char="■"/>
              <a:defRPr sz="1333"/>
            </a:lvl3pPr>
            <a:lvl4pPr marL="2438339" lvl="3" indent="-389457" rtl="0">
              <a:lnSpc>
                <a:spcPct val="115000"/>
              </a:lnSpc>
              <a:spcBef>
                <a:spcPts val="1067"/>
              </a:spcBef>
              <a:spcAft>
                <a:spcPts val="0"/>
              </a:spcAft>
              <a:buSzPts val="1000"/>
              <a:buChar char="●"/>
              <a:defRPr sz="1333"/>
            </a:lvl4pPr>
            <a:lvl5pPr marL="3047924" lvl="4" indent="-389457" rtl="0">
              <a:lnSpc>
                <a:spcPct val="115000"/>
              </a:lnSpc>
              <a:spcBef>
                <a:spcPts val="1067"/>
              </a:spcBef>
              <a:spcAft>
                <a:spcPts val="0"/>
              </a:spcAft>
              <a:buSzPts val="1000"/>
              <a:buChar char="○"/>
              <a:defRPr sz="1333"/>
            </a:lvl5pPr>
            <a:lvl6pPr marL="3657509" lvl="5" indent="-389457" rtl="0">
              <a:lnSpc>
                <a:spcPct val="115000"/>
              </a:lnSpc>
              <a:spcBef>
                <a:spcPts val="1067"/>
              </a:spcBef>
              <a:spcAft>
                <a:spcPts val="0"/>
              </a:spcAft>
              <a:buSzPts val="1000"/>
              <a:buChar char="■"/>
              <a:defRPr sz="1333"/>
            </a:lvl6pPr>
            <a:lvl7pPr marL="4267093" lvl="6" indent="-389457" rtl="0">
              <a:lnSpc>
                <a:spcPct val="115000"/>
              </a:lnSpc>
              <a:spcBef>
                <a:spcPts val="1067"/>
              </a:spcBef>
              <a:spcAft>
                <a:spcPts val="0"/>
              </a:spcAft>
              <a:buSzPts val="1000"/>
              <a:buChar char="●"/>
              <a:defRPr sz="1333"/>
            </a:lvl7pPr>
            <a:lvl8pPr marL="4876678" lvl="7" indent="-389457" rtl="0">
              <a:lnSpc>
                <a:spcPct val="115000"/>
              </a:lnSpc>
              <a:spcBef>
                <a:spcPts val="1067"/>
              </a:spcBef>
              <a:spcAft>
                <a:spcPts val="0"/>
              </a:spcAft>
              <a:buSzPts val="1000"/>
              <a:buChar char="○"/>
              <a:defRPr sz="1333"/>
            </a:lvl8pPr>
            <a:lvl9pPr marL="5486263" lvl="8" indent="-389457" rtl="0">
              <a:lnSpc>
                <a:spcPct val="115000"/>
              </a:lnSpc>
              <a:spcBef>
                <a:spcPts val="1067"/>
              </a:spcBef>
              <a:spcAft>
                <a:spcPts val="1067"/>
              </a:spcAft>
              <a:buSzPts val="1000"/>
              <a:buChar char="■"/>
              <a:defRPr sz="1333"/>
            </a:lvl9pPr>
          </a:lstStyle>
          <a:p>
            <a:endParaRPr/>
          </a:p>
        </p:txBody>
      </p:sp>
      <p:sp>
        <p:nvSpPr>
          <p:cNvPr id="302" name="Google Shape;302;p21"/>
          <p:cNvSpPr txBox="1">
            <a:spLocks noGrp="1"/>
          </p:cNvSpPr>
          <p:nvPr>
            <p:ph type="body" idx="3"/>
          </p:nvPr>
        </p:nvSpPr>
        <p:spPr>
          <a:xfrm>
            <a:off x="4456800" y="3604800"/>
            <a:ext cx="3278400" cy="1550400"/>
          </a:xfrm>
          <a:prstGeom prst="rect">
            <a:avLst/>
          </a:prstGeom>
        </p:spPr>
        <p:txBody>
          <a:bodyPr spcFirstLastPara="1" wrap="square" lIns="91425" tIns="91425" rIns="91425" bIns="91425" anchor="t" anchorCtr="0">
            <a:noAutofit/>
          </a:bodyPr>
          <a:lstStyle>
            <a:lvl1pPr marL="609585" lvl="0" indent="-389457" rtl="0">
              <a:lnSpc>
                <a:spcPct val="115000"/>
              </a:lnSpc>
              <a:spcBef>
                <a:spcPts val="0"/>
              </a:spcBef>
              <a:spcAft>
                <a:spcPts val="0"/>
              </a:spcAft>
              <a:buSzPts val="1000"/>
              <a:buChar char="●"/>
              <a:defRPr sz="1333"/>
            </a:lvl1pPr>
            <a:lvl2pPr marL="1219170" lvl="1" indent="-389457" rtl="0">
              <a:lnSpc>
                <a:spcPct val="115000"/>
              </a:lnSpc>
              <a:spcBef>
                <a:spcPts val="1067"/>
              </a:spcBef>
              <a:spcAft>
                <a:spcPts val="0"/>
              </a:spcAft>
              <a:buSzPts val="1000"/>
              <a:buChar char="○"/>
              <a:defRPr sz="1333"/>
            </a:lvl2pPr>
            <a:lvl3pPr marL="1828754" lvl="2" indent="-389457" rtl="0">
              <a:lnSpc>
                <a:spcPct val="115000"/>
              </a:lnSpc>
              <a:spcBef>
                <a:spcPts val="1067"/>
              </a:spcBef>
              <a:spcAft>
                <a:spcPts val="0"/>
              </a:spcAft>
              <a:buSzPts val="1000"/>
              <a:buChar char="■"/>
              <a:defRPr sz="1333"/>
            </a:lvl3pPr>
            <a:lvl4pPr marL="2438339" lvl="3" indent="-389457" rtl="0">
              <a:lnSpc>
                <a:spcPct val="115000"/>
              </a:lnSpc>
              <a:spcBef>
                <a:spcPts val="1067"/>
              </a:spcBef>
              <a:spcAft>
                <a:spcPts val="0"/>
              </a:spcAft>
              <a:buSzPts val="1000"/>
              <a:buChar char="●"/>
              <a:defRPr sz="1333"/>
            </a:lvl4pPr>
            <a:lvl5pPr marL="3047924" lvl="4" indent="-389457" rtl="0">
              <a:lnSpc>
                <a:spcPct val="115000"/>
              </a:lnSpc>
              <a:spcBef>
                <a:spcPts val="1067"/>
              </a:spcBef>
              <a:spcAft>
                <a:spcPts val="0"/>
              </a:spcAft>
              <a:buSzPts val="1000"/>
              <a:buChar char="○"/>
              <a:defRPr sz="1333"/>
            </a:lvl5pPr>
            <a:lvl6pPr marL="3657509" lvl="5" indent="-389457" rtl="0">
              <a:lnSpc>
                <a:spcPct val="115000"/>
              </a:lnSpc>
              <a:spcBef>
                <a:spcPts val="1067"/>
              </a:spcBef>
              <a:spcAft>
                <a:spcPts val="0"/>
              </a:spcAft>
              <a:buSzPts val="1000"/>
              <a:buChar char="■"/>
              <a:defRPr sz="1333"/>
            </a:lvl6pPr>
            <a:lvl7pPr marL="4267093" lvl="6" indent="-389457" rtl="0">
              <a:lnSpc>
                <a:spcPct val="115000"/>
              </a:lnSpc>
              <a:spcBef>
                <a:spcPts val="1067"/>
              </a:spcBef>
              <a:spcAft>
                <a:spcPts val="0"/>
              </a:spcAft>
              <a:buSzPts val="1000"/>
              <a:buChar char="●"/>
              <a:defRPr sz="1333"/>
            </a:lvl7pPr>
            <a:lvl8pPr marL="4876678" lvl="7" indent="-389457" rtl="0">
              <a:lnSpc>
                <a:spcPct val="115000"/>
              </a:lnSpc>
              <a:spcBef>
                <a:spcPts val="1067"/>
              </a:spcBef>
              <a:spcAft>
                <a:spcPts val="0"/>
              </a:spcAft>
              <a:buSzPts val="1000"/>
              <a:buChar char="○"/>
              <a:defRPr sz="1333"/>
            </a:lvl8pPr>
            <a:lvl9pPr marL="5486263" lvl="8" indent="-389457" rtl="0">
              <a:lnSpc>
                <a:spcPct val="115000"/>
              </a:lnSpc>
              <a:spcBef>
                <a:spcPts val="1067"/>
              </a:spcBef>
              <a:spcAft>
                <a:spcPts val="1067"/>
              </a:spcAft>
              <a:buSzPts val="1000"/>
              <a:buChar char="■"/>
              <a:defRPr sz="1333"/>
            </a:lvl9pPr>
          </a:lstStyle>
          <a:p>
            <a:endParaRPr/>
          </a:p>
        </p:txBody>
      </p:sp>
      <p:sp>
        <p:nvSpPr>
          <p:cNvPr id="303" name="Google Shape;303;p21"/>
          <p:cNvSpPr>
            <a:spLocks noGrp="1"/>
          </p:cNvSpPr>
          <p:nvPr>
            <p:ph type="pic" idx="4"/>
          </p:nvPr>
        </p:nvSpPr>
        <p:spPr>
          <a:xfrm>
            <a:off x="600000" y="1553200"/>
            <a:ext cx="3278400" cy="2026800"/>
          </a:xfrm>
          <a:prstGeom prst="roundRect">
            <a:avLst>
              <a:gd name="adj" fmla="val 4860"/>
            </a:avLst>
          </a:prstGeom>
          <a:noFill/>
          <a:ln>
            <a:noFill/>
          </a:ln>
        </p:spPr>
      </p:sp>
      <p:sp>
        <p:nvSpPr>
          <p:cNvPr id="304" name="Google Shape;304;p21"/>
          <p:cNvSpPr>
            <a:spLocks noGrp="1"/>
          </p:cNvSpPr>
          <p:nvPr>
            <p:ph type="pic" idx="5"/>
          </p:nvPr>
        </p:nvSpPr>
        <p:spPr>
          <a:xfrm>
            <a:off x="4456800" y="1553200"/>
            <a:ext cx="3278400" cy="2026800"/>
          </a:xfrm>
          <a:prstGeom prst="roundRect">
            <a:avLst>
              <a:gd name="adj" fmla="val 4860"/>
            </a:avLst>
          </a:prstGeom>
          <a:noFill/>
          <a:ln>
            <a:noFill/>
          </a:ln>
        </p:spPr>
      </p:sp>
      <p:sp>
        <p:nvSpPr>
          <p:cNvPr id="305" name="Google Shape;305;p21"/>
          <p:cNvSpPr>
            <a:spLocks noGrp="1"/>
          </p:cNvSpPr>
          <p:nvPr>
            <p:ph type="pic" idx="6"/>
          </p:nvPr>
        </p:nvSpPr>
        <p:spPr>
          <a:xfrm>
            <a:off x="8313600" y="1553200"/>
            <a:ext cx="3278400" cy="2026800"/>
          </a:xfrm>
          <a:prstGeom prst="roundRect">
            <a:avLst>
              <a:gd name="adj" fmla="val 4860"/>
            </a:avLst>
          </a:prstGeom>
          <a:noFill/>
          <a:ln>
            <a:noFill/>
          </a:ln>
        </p:spPr>
      </p:sp>
      <p:sp>
        <p:nvSpPr>
          <p:cNvPr id="306" name="Google Shape;306;p21"/>
          <p:cNvSpPr txBox="1"/>
          <p:nvPr/>
        </p:nvSpPr>
        <p:spPr>
          <a:xfrm>
            <a:off x="8664800" y="6492644"/>
            <a:ext cx="3230800" cy="138000"/>
          </a:xfrm>
          <a:prstGeom prst="rect">
            <a:avLst/>
          </a:prstGeom>
          <a:no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Clr>
                <a:srgbClr val="7F7F7F"/>
              </a:buClr>
              <a:buSzPts val="2900"/>
              <a:buFont typeface="Arial"/>
              <a:buNone/>
            </a:pPr>
            <a:r>
              <a:rPr lang="en-GB" sz="1067">
                <a:solidFill>
                  <a:srgbClr val="1E5E82"/>
                </a:solidFill>
                <a:latin typeface="Inter SemiBold"/>
                <a:ea typeface="Inter SemiBold"/>
                <a:cs typeface="Inter SemiBold"/>
                <a:sym typeface="Inter SemiBold"/>
              </a:rPr>
              <a:t>Changing how the world works for the </a:t>
            </a:r>
            <a:r>
              <a:rPr lang="en-GB" sz="1067">
                <a:solidFill>
                  <a:srgbClr val="D86E89"/>
                </a:solidFill>
                <a:latin typeface="Inter SemiBold"/>
                <a:ea typeface="Inter SemiBold"/>
                <a:cs typeface="Inter SemiBold"/>
                <a:sym typeface="Inter SemiBold"/>
              </a:rPr>
              <a:t>better.</a:t>
            </a:r>
            <a:endParaRPr sz="1067">
              <a:solidFill>
                <a:srgbClr val="D86E89"/>
              </a:solidFill>
              <a:latin typeface="Inter SemiBold"/>
              <a:ea typeface="Inter SemiBold"/>
              <a:cs typeface="Inter SemiBold"/>
              <a:sym typeface="Inter SemiBold"/>
            </a:endParaRPr>
          </a:p>
        </p:txBody>
      </p:sp>
      <p:pic>
        <p:nvPicPr>
          <p:cNvPr id="307" name="Google Shape;307;p21"/>
          <p:cNvPicPr preferRelativeResize="0"/>
          <p:nvPr/>
        </p:nvPicPr>
        <p:blipFill>
          <a:blip r:embed="rId2">
            <a:alphaModFix/>
          </a:blip>
          <a:stretch>
            <a:fillRect/>
          </a:stretch>
        </p:blipFill>
        <p:spPr>
          <a:xfrm>
            <a:off x="11145149" y="329589"/>
            <a:ext cx="750435" cy="270833"/>
          </a:xfrm>
          <a:prstGeom prst="rect">
            <a:avLst/>
          </a:prstGeom>
          <a:noFill/>
          <a:ln>
            <a:noFill/>
          </a:ln>
        </p:spPr>
      </p:pic>
      <p:sp>
        <p:nvSpPr>
          <p:cNvPr id="308" name="Google Shape;308;p21"/>
          <p:cNvSpPr txBox="1">
            <a:spLocks noGrp="1"/>
          </p:cNvSpPr>
          <p:nvPr>
            <p:ph type="title"/>
          </p:nvPr>
        </p:nvSpPr>
        <p:spPr>
          <a:xfrm>
            <a:off x="600000" y="329600"/>
            <a:ext cx="9898800" cy="408000"/>
          </a:xfrm>
          <a:prstGeom prst="rect">
            <a:avLst/>
          </a:prstGeom>
        </p:spPr>
        <p:txBody>
          <a:bodyPr spcFirstLastPara="1" wrap="square" lIns="0" tIns="0" rIns="0" bIns="0" anchor="t" anchorCtr="0">
            <a:noAutofit/>
          </a:bodyPr>
          <a:lstStyle>
            <a:lvl1pPr lvl="0" rtl="0">
              <a:lnSpc>
                <a:spcPct val="90000"/>
              </a:lnSpc>
              <a:spcBef>
                <a:spcPts val="0"/>
              </a:spcBef>
              <a:spcAft>
                <a:spcPts val="0"/>
              </a:spcAft>
              <a:buSzPts val="2000"/>
              <a:buFont typeface="Inter"/>
              <a:buNone/>
              <a:defRPr sz="2667" b="1">
                <a:latin typeface="Inter"/>
                <a:ea typeface="Inter"/>
                <a:cs typeface="Inter"/>
                <a:sym typeface="Inter"/>
              </a:defRPr>
            </a:lvl1pPr>
            <a:lvl2pPr lvl="1" rtl="0">
              <a:spcBef>
                <a:spcPts val="0"/>
              </a:spcBef>
              <a:spcAft>
                <a:spcPts val="0"/>
              </a:spcAft>
              <a:buSzPts val="2600"/>
              <a:buFont typeface="Inter ExtraBold"/>
              <a:buNone/>
              <a:defRPr>
                <a:latin typeface="Inter ExtraBold"/>
                <a:ea typeface="Inter ExtraBold"/>
                <a:cs typeface="Inter ExtraBold"/>
                <a:sym typeface="Inter ExtraBold"/>
              </a:defRPr>
            </a:lvl2pPr>
            <a:lvl3pPr lvl="2" rtl="0">
              <a:spcBef>
                <a:spcPts val="0"/>
              </a:spcBef>
              <a:spcAft>
                <a:spcPts val="0"/>
              </a:spcAft>
              <a:buSzPts val="2600"/>
              <a:buFont typeface="Inter ExtraBold"/>
              <a:buNone/>
              <a:defRPr>
                <a:latin typeface="Inter ExtraBold"/>
                <a:ea typeface="Inter ExtraBold"/>
                <a:cs typeface="Inter ExtraBold"/>
                <a:sym typeface="Inter ExtraBold"/>
              </a:defRPr>
            </a:lvl3pPr>
            <a:lvl4pPr lvl="3" rtl="0">
              <a:spcBef>
                <a:spcPts val="0"/>
              </a:spcBef>
              <a:spcAft>
                <a:spcPts val="0"/>
              </a:spcAft>
              <a:buSzPts val="2600"/>
              <a:buFont typeface="Inter ExtraBold"/>
              <a:buNone/>
              <a:defRPr>
                <a:latin typeface="Inter ExtraBold"/>
                <a:ea typeface="Inter ExtraBold"/>
                <a:cs typeface="Inter ExtraBold"/>
                <a:sym typeface="Inter ExtraBold"/>
              </a:defRPr>
            </a:lvl4pPr>
            <a:lvl5pPr lvl="4" rtl="0">
              <a:spcBef>
                <a:spcPts val="0"/>
              </a:spcBef>
              <a:spcAft>
                <a:spcPts val="0"/>
              </a:spcAft>
              <a:buSzPts val="2600"/>
              <a:buFont typeface="Inter ExtraBold"/>
              <a:buNone/>
              <a:defRPr>
                <a:latin typeface="Inter ExtraBold"/>
                <a:ea typeface="Inter ExtraBold"/>
                <a:cs typeface="Inter ExtraBold"/>
                <a:sym typeface="Inter ExtraBold"/>
              </a:defRPr>
            </a:lvl5pPr>
            <a:lvl6pPr lvl="5" rtl="0">
              <a:spcBef>
                <a:spcPts val="0"/>
              </a:spcBef>
              <a:spcAft>
                <a:spcPts val="0"/>
              </a:spcAft>
              <a:buSzPts val="2600"/>
              <a:buFont typeface="Inter ExtraBold"/>
              <a:buNone/>
              <a:defRPr>
                <a:latin typeface="Inter ExtraBold"/>
                <a:ea typeface="Inter ExtraBold"/>
                <a:cs typeface="Inter ExtraBold"/>
                <a:sym typeface="Inter ExtraBold"/>
              </a:defRPr>
            </a:lvl6pPr>
            <a:lvl7pPr lvl="6" rtl="0">
              <a:spcBef>
                <a:spcPts val="0"/>
              </a:spcBef>
              <a:spcAft>
                <a:spcPts val="0"/>
              </a:spcAft>
              <a:buSzPts val="2600"/>
              <a:buFont typeface="Inter ExtraBold"/>
              <a:buNone/>
              <a:defRPr>
                <a:latin typeface="Inter ExtraBold"/>
                <a:ea typeface="Inter ExtraBold"/>
                <a:cs typeface="Inter ExtraBold"/>
                <a:sym typeface="Inter ExtraBold"/>
              </a:defRPr>
            </a:lvl7pPr>
            <a:lvl8pPr lvl="7" rtl="0">
              <a:spcBef>
                <a:spcPts val="0"/>
              </a:spcBef>
              <a:spcAft>
                <a:spcPts val="0"/>
              </a:spcAft>
              <a:buSzPts val="2600"/>
              <a:buFont typeface="Inter ExtraBold"/>
              <a:buNone/>
              <a:defRPr>
                <a:latin typeface="Inter ExtraBold"/>
                <a:ea typeface="Inter ExtraBold"/>
                <a:cs typeface="Inter ExtraBold"/>
                <a:sym typeface="Inter ExtraBold"/>
              </a:defRPr>
            </a:lvl8pPr>
            <a:lvl9pPr lvl="8" rtl="0">
              <a:spcBef>
                <a:spcPts val="0"/>
              </a:spcBef>
              <a:spcAft>
                <a:spcPts val="0"/>
              </a:spcAft>
              <a:buSzPts val="2600"/>
              <a:buFont typeface="Inter ExtraBold"/>
              <a:buNone/>
              <a:defRPr>
                <a:latin typeface="Inter ExtraBold"/>
                <a:ea typeface="Inter ExtraBold"/>
                <a:cs typeface="Inter ExtraBold"/>
                <a:sym typeface="Inter ExtraBold"/>
              </a:defRPr>
            </a:lvl9pPr>
          </a:lstStyle>
          <a:p>
            <a:endParaRPr/>
          </a:p>
        </p:txBody>
      </p:sp>
      <p:sp>
        <p:nvSpPr>
          <p:cNvPr id="309" name="Google Shape;309;p21"/>
          <p:cNvSpPr txBox="1">
            <a:spLocks noGrp="1"/>
          </p:cNvSpPr>
          <p:nvPr>
            <p:ph type="subTitle" idx="7"/>
          </p:nvPr>
        </p:nvSpPr>
        <p:spPr>
          <a:xfrm>
            <a:off x="600000" y="737600"/>
            <a:ext cx="9577200" cy="296800"/>
          </a:xfrm>
          <a:prstGeom prst="rect">
            <a:avLst/>
          </a:prstGeom>
        </p:spPr>
        <p:txBody>
          <a:bodyPr spcFirstLastPara="1" wrap="square" lIns="0" tIns="0" rIns="0" bIns="0" anchor="t" anchorCtr="0">
            <a:noAutofit/>
          </a:bodyPr>
          <a:lstStyle>
            <a:lvl1pPr lvl="0" rtl="0">
              <a:lnSpc>
                <a:spcPct val="90000"/>
              </a:lnSpc>
              <a:spcBef>
                <a:spcPts val="0"/>
              </a:spcBef>
              <a:spcAft>
                <a:spcPts val="0"/>
              </a:spcAft>
              <a:buSzPts val="1200"/>
              <a:buFont typeface="Inter Medium"/>
              <a:buNone/>
              <a:defRPr sz="1600">
                <a:latin typeface="Inter Medium"/>
                <a:ea typeface="Inter Medium"/>
                <a:cs typeface="Inter Medium"/>
                <a:sym typeface="Inter Medium"/>
              </a:defRPr>
            </a:lvl1pPr>
            <a:lvl2pPr lvl="1" rtl="0">
              <a:lnSpc>
                <a:spcPct val="90000"/>
              </a:lnSpc>
              <a:spcBef>
                <a:spcPts val="0"/>
              </a:spcBef>
              <a:spcAft>
                <a:spcPts val="0"/>
              </a:spcAft>
              <a:buSzPts val="1700"/>
              <a:buFont typeface="Inter Medium"/>
              <a:buNone/>
              <a:defRPr>
                <a:latin typeface="Inter Medium"/>
                <a:ea typeface="Inter Medium"/>
                <a:cs typeface="Inter Medium"/>
                <a:sym typeface="Inter Medium"/>
              </a:defRPr>
            </a:lvl2pPr>
            <a:lvl3pPr lvl="2" rtl="0">
              <a:lnSpc>
                <a:spcPct val="90000"/>
              </a:lnSpc>
              <a:spcBef>
                <a:spcPts val="0"/>
              </a:spcBef>
              <a:spcAft>
                <a:spcPts val="0"/>
              </a:spcAft>
              <a:buSzPts val="1700"/>
              <a:buFont typeface="Inter Medium"/>
              <a:buNone/>
              <a:defRPr>
                <a:latin typeface="Inter Medium"/>
                <a:ea typeface="Inter Medium"/>
                <a:cs typeface="Inter Medium"/>
                <a:sym typeface="Inter Medium"/>
              </a:defRPr>
            </a:lvl3pPr>
            <a:lvl4pPr lvl="3" rtl="0">
              <a:lnSpc>
                <a:spcPct val="90000"/>
              </a:lnSpc>
              <a:spcBef>
                <a:spcPts val="0"/>
              </a:spcBef>
              <a:spcAft>
                <a:spcPts val="0"/>
              </a:spcAft>
              <a:buSzPts val="1700"/>
              <a:buFont typeface="Inter Medium"/>
              <a:buNone/>
              <a:defRPr>
                <a:latin typeface="Inter Medium"/>
                <a:ea typeface="Inter Medium"/>
                <a:cs typeface="Inter Medium"/>
                <a:sym typeface="Inter Medium"/>
              </a:defRPr>
            </a:lvl4pPr>
            <a:lvl5pPr lvl="4" rtl="0">
              <a:lnSpc>
                <a:spcPct val="90000"/>
              </a:lnSpc>
              <a:spcBef>
                <a:spcPts val="0"/>
              </a:spcBef>
              <a:spcAft>
                <a:spcPts val="0"/>
              </a:spcAft>
              <a:buSzPts val="1700"/>
              <a:buFont typeface="Inter Medium"/>
              <a:buNone/>
              <a:defRPr>
                <a:latin typeface="Inter Medium"/>
                <a:ea typeface="Inter Medium"/>
                <a:cs typeface="Inter Medium"/>
                <a:sym typeface="Inter Medium"/>
              </a:defRPr>
            </a:lvl5pPr>
            <a:lvl6pPr lvl="5" rtl="0">
              <a:lnSpc>
                <a:spcPct val="90000"/>
              </a:lnSpc>
              <a:spcBef>
                <a:spcPts val="0"/>
              </a:spcBef>
              <a:spcAft>
                <a:spcPts val="0"/>
              </a:spcAft>
              <a:buSzPts val="1700"/>
              <a:buFont typeface="Inter Medium"/>
              <a:buNone/>
              <a:defRPr>
                <a:latin typeface="Inter Medium"/>
                <a:ea typeface="Inter Medium"/>
                <a:cs typeface="Inter Medium"/>
                <a:sym typeface="Inter Medium"/>
              </a:defRPr>
            </a:lvl6pPr>
            <a:lvl7pPr lvl="6" rtl="0">
              <a:lnSpc>
                <a:spcPct val="90000"/>
              </a:lnSpc>
              <a:spcBef>
                <a:spcPts val="0"/>
              </a:spcBef>
              <a:spcAft>
                <a:spcPts val="0"/>
              </a:spcAft>
              <a:buSzPts val="1700"/>
              <a:buFont typeface="Inter Medium"/>
              <a:buNone/>
              <a:defRPr>
                <a:latin typeface="Inter Medium"/>
                <a:ea typeface="Inter Medium"/>
                <a:cs typeface="Inter Medium"/>
                <a:sym typeface="Inter Medium"/>
              </a:defRPr>
            </a:lvl7pPr>
            <a:lvl8pPr lvl="7" rtl="0">
              <a:lnSpc>
                <a:spcPct val="90000"/>
              </a:lnSpc>
              <a:spcBef>
                <a:spcPts val="0"/>
              </a:spcBef>
              <a:spcAft>
                <a:spcPts val="0"/>
              </a:spcAft>
              <a:buSzPts val="1700"/>
              <a:buFont typeface="Inter Medium"/>
              <a:buNone/>
              <a:defRPr>
                <a:latin typeface="Inter Medium"/>
                <a:ea typeface="Inter Medium"/>
                <a:cs typeface="Inter Medium"/>
                <a:sym typeface="Inter Medium"/>
              </a:defRPr>
            </a:lvl8pPr>
            <a:lvl9pPr lvl="8" rtl="0">
              <a:lnSpc>
                <a:spcPct val="90000"/>
              </a:lnSpc>
              <a:spcBef>
                <a:spcPts val="0"/>
              </a:spcBef>
              <a:spcAft>
                <a:spcPts val="0"/>
              </a:spcAft>
              <a:buSzPts val="1700"/>
              <a:buFont typeface="Inter Medium"/>
              <a:buNone/>
              <a:defRPr>
                <a:latin typeface="Inter Medium"/>
                <a:ea typeface="Inter Medium"/>
                <a:cs typeface="Inter Medium"/>
                <a:sym typeface="Inter Medium"/>
              </a:defRPr>
            </a:lvl9pPr>
          </a:lstStyle>
          <a:p>
            <a:endParaRPr/>
          </a:p>
        </p:txBody>
      </p:sp>
      <p:sp>
        <p:nvSpPr>
          <p:cNvPr id="310" name="Google Shape;310;p21"/>
          <p:cNvSpPr txBox="1">
            <a:spLocks noGrp="1"/>
          </p:cNvSpPr>
          <p:nvPr>
            <p:ph type="sldNum" idx="12"/>
          </p:nvPr>
        </p:nvSpPr>
        <p:spPr>
          <a:xfrm>
            <a:off x="3" y="6333133"/>
            <a:ext cx="600000" cy="524800"/>
          </a:xfrm>
          <a:prstGeom prst="rect">
            <a:avLst/>
          </a:prstGeom>
        </p:spPr>
        <p:txBody>
          <a:bodyPr spcFirstLastPara="1" wrap="square" lIns="91425" tIns="91425" rIns="91425" bIns="91425" anchor="ctr" anchorCtr="0">
            <a:noAutofit/>
          </a:bodyPr>
          <a:lstStyle>
            <a:lvl1pPr lvl="0" algn="r" rtl="0">
              <a:buNone/>
              <a:defRPr sz="1200">
                <a:solidFill>
                  <a:srgbClr val="002A41"/>
                </a:solidFill>
                <a:latin typeface="Inter"/>
                <a:ea typeface="Inter"/>
                <a:cs typeface="Inter"/>
                <a:sym typeface="Inter"/>
              </a:defRPr>
            </a:lvl1pPr>
            <a:lvl2pPr lvl="1" algn="r" rtl="0">
              <a:buNone/>
              <a:defRPr sz="1200">
                <a:solidFill>
                  <a:srgbClr val="002A41"/>
                </a:solidFill>
                <a:latin typeface="Inter"/>
                <a:ea typeface="Inter"/>
                <a:cs typeface="Inter"/>
                <a:sym typeface="Inter"/>
              </a:defRPr>
            </a:lvl2pPr>
            <a:lvl3pPr lvl="2" algn="r" rtl="0">
              <a:buNone/>
              <a:defRPr sz="1200">
                <a:solidFill>
                  <a:srgbClr val="002A41"/>
                </a:solidFill>
                <a:latin typeface="Inter"/>
                <a:ea typeface="Inter"/>
                <a:cs typeface="Inter"/>
                <a:sym typeface="Inter"/>
              </a:defRPr>
            </a:lvl3pPr>
            <a:lvl4pPr lvl="3" algn="r" rtl="0">
              <a:buNone/>
              <a:defRPr sz="1200">
                <a:solidFill>
                  <a:srgbClr val="002A41"/>
                </a:solidFill>
                <a:latin typeface="Inter"/>
                <a:ea typeface="Inter"/>
                <a:cs typeface="Inter"/>
                <a:sym typeface="Inter"/>
              </a:defRPr>
            </a:lvl4pPr>
            <a:lvl5pPr lvl="4" algn="r" rtl="0">
              <a:buNone/>
              <a:defRPr sz="1200">
                <a:solidFill>
                  <a:srgbClr val="002A41"/>
                </a:solidFill>
                <a:latin typeface="Inter"/>
                <a:ea typeface="Inter"/>
                <a:cs typeface="Inter"/>
                <a:sym typeface="Inter"/>
              </a:defRPr>
            </a:lvl5pPr>
            <a:lvl6pPr lvl="5" algn="r" rtl="0">
              <a:buNone/>
              <a:defRPr sz="1200">
                <a:solidFill>
                  <a:srgbClr val="002A41"/>
                </a:solidFill>
                <a:latin typeface="Inter"/>
                <a:ea typeface="Inter"/>
                <a:cs typeface="Inter"/>
                <a:sym typeface="Inter"/>
              </a:defRPr>
            </a:lvl6pPr>
            <a:lvl7pPr lvl="6" algn="r" rtl="0">
              <a:buNone/>
              <a:defRPr sz="1200">
                <a:solidFill>
                  <a:srgbClr val="002A41"/>
                </a:solidFill>
                <a:latin typeface="Inter"/>
                <a:ea typeface="Inter"/>
                <a:cs typeface="Inter"/>
                <a:sym typeface="Inter"/>
              </a:defRPr>
            </a:lvl7pPr>
            <a:lvl8pPr lvl="7" algn="r" rtl="0">
              <a:buNone/>
              <a:defRPr sz="1200">
                <a:solidFill>
                  <a:srgbClr val="002A41"/>
                </a:solidFill>
                <a:latin typeface="Inter"/>
                <a:ea typeface="Inter"/>
                <a:cs typeface="Inter"/>
                <a:sym typeface="Inter"/>
              </a:defRPr>
            </a:lvl8pPr>
            <a:lvl9pPr lvl="8" algn="r" rtl="0">
              <a:buNone/>
              <a:defRPr sz="1200">
                <a:solidFill>
                  <a:srgbClr val="002A41"/>
                </a:solidFill>
                <a:latin typeface="Inter"/>
                <a:ea typeface="Inter"/>
                <a:cs typeface="Inter"/>
                <a:sym typeface="Inter"/>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2223108291"/>
      </p:ext>
    </p:extLst>
  </p:cSld>
  <p:clrMapOvr>
    <a:masterClrMapping/>
  </p:clrMapOvr>
  <p:extLst>
    <p:ext uri="{DCECCB84-F9BA-43D5-87BE-67443E8EF086}">
      <p15:sldGuideLst xmlns:p15="http://schemas.microsoft.com/office/powerpoint/2012/main">
        <p15:guide id="1" orient="horz" pos="771">
          <p15:clr>
            <a:srgbClr val="E46962"/>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1.08b - Heading (2 rows), subheading, three columns with images and body + logo and tagline">
  <p:cSld name="1.08b - Heading (2 rows), subheading, three columns with images and body + logo and tagline">
    <p:spTree>
      <p:nvGrpSpPr>
        <p:cNvPr id="1" name="Shape 311"/>
        <p:cNvGrpSpPr/>
        <p:nvPr/>
      </p:nvGrpSpPr>
      <p:grpSpPr>
        <a:xfrm>
          <a:off x="0" y="0"/>
          <a:ext cx="0" cy="0"/>
          <a:chOff x="0" y="0"/>
          <a:chExt cx="0" cy="0"/>
        </a:xfrm>
      </p:grpSpPr>
      <p:sp>
        <p:nvSpPr>
          <p:cNvPr id="312" name="Google Shape;312;p22"/>
          <p:cNvSpPr>
            <a:spLocks noGrp="1"/>
          </p:cNvSpPr>
          <p:nvPr>
            <p:ph type="pic" idx="2"/>
          </p:nvPr>
        </p:nvSpPr>
        <p:spPr>
          <a:xfrm>
            <a:off x="600000" y="1553200"/>
            <a:ext cx="3278400" cy="2026800"/>
          </a:xfrm>
          <a:prstGeom prst="roundRect">
            <a:avLst>
              <a:gd name="adj" fmla="val 4860"/>
            </a:avLst>
          </a:prstGeom>
          <a:noFill/>
          <a:ln>
            <a:noFill/>
          </a:ln>
        </p:spPr>
      </p:sp>
      <p:sp>
        <p:nvSpPr>
          <p:cNvPr id="313" name="Google Shape;313;p22"/>
          <p:cNvSpPr>
            <a:spLocks noGrp="1"/>
          </p:cNvSpPr>
          <p:nvPr>
            <p:ph type="pic" idx="3"/>
          </p:nvPr>
        </p:nvSpPr>
        <p:spPr>
          <a:xfrm>
            <a:off x="4456800" y="1553200"/>
            <a:ext cx="3278400" cy="2026800"/>
          </a:xfrm>
          <a:prstGeom prst="roundRect">
            <a:avLst>
              <a:gd name="adj" fmla="val 4860"/>
            </a:avLst>
          </a:prstGeom>
          <a:noFill/>
          <a:ln>
            <a:noFill/>
          </a:ln>
        </p:spPr>
      </p:sp>
      <p:sp>
        <p:nvSpPr>
          <p:cNvPr id="314" name="Google Shape;314;p22"/>
          <p:cNvSpPr>
            <a:spLocks noGrp="1"/>
          </p:cNvSpPr>
          <p:nvPr>
            <p:ph type="pic" idx="4"/>
          </p:nvPr>
        </p:nvSpPr>
        <p:spPr>
          <a:xfrm>
            <a:off x="8313600" y="1553200"/>
            <a:ext cx="3278400" cy="2026800"/>
          </a:xfrm>
          <a:prstGeom prst="roundRect">
            <a:avLst>
              <a:gd name="adj" fmla="val 4860"/>
            </a:avLst>
          </a:prstGeom>
          <a:noFill/>
          <a:ln>
            <a:noFill/>
          </a:ln>
        </p:spPr>
      </p:sp>
      <p:sp>
        <p:nvSpPr>
          <p:cNvPr id="315" name="Google Shape;315;p22"/>
          <p:cNvSpPr txBox="1"/>
          <p:nvPr/>
        </p:nvSpPr>
        <p:spPr>
          <a:xfrm>
            <a:off x="8664800" y="6492644"/>
            <a:ext cx="3230800" cy="138000"/>
          </a:xfrm>
          <a:prstGeom prst="rect">
            <a:avLst/>
          </a:prstGeom>
          <a:no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Clr>
                <a:srgbClr val="7F7F7F"/>
              </a:buClr>
              <a:buSzPts val="2900"/>
              <a:buFont typeface="Arial"/>
              <a:buNone/>
            </a:pPr>
            <a:r>
              <a:rPr lang="en-GB" sz="1067">
                <a:solidFill>
                  <a:srgbClr val="1E5E82"/>
                </a:solidFill>
                <a:latin typeface="Inter SemiBold"/>
                <a:ea typeface="Inter SemiBold"/>
                <a:cs typeface="Inter SemiBold"/>
                <a:sym typeface="Inter SemiBold"/>
              </a:rPr>
              <a:t>Changing how the world works for the </a:t>
            </a:r>
            <a:r>
              <a:rPr lang="en-GB" sz="1067">
                <a:solidFill>
                  <a:srgbClr val="D86E89"/>
                </a:solidFill>
                <a:latin typeface="Inter SemiBold"/>
                <a:ea typeface="Inter SemiBold"/>
                <a:cs typeface="Inter SemiBold"/>
                <a:sym typeface="Inter SemiBold"/>
              </a:rPr>
              <a:t>better.</a:t>
            </a:r>
            <a:endParaRPr sz="1067">
              <a:solidFill>
                <a:srgbClr val="D86E89"/>
              </a:solidFill>
              <a:latin typeface="Inter SemiBold"/>
              <a:ea typeface="Inter SemiBold"/>
              <a:cs typeface="Inter SemiBold"/>
              <a:sym typeface="Inter SemiBold"/>
            </a:endParaRPr>
          </a:p>
        </p:txBody>
      </p:sp>
      <p:pic>
        <p:nvPicPr>
          <p:cNvPr id="316" name="Google Shape;316;p22"/>
          <p:cNvPicPr preferRelativeResize="0"/>
          <p:nvPr/>
        </p:nvPicPr>
        <p:blipFill>
          <a:blip r:embed="rId2">
            <a:alphaModFix/>
          </a:blip>
          <a:stretch>
            <a:fillRect/>
          </a:stretch>
        </p:blipFill>
        <p:spPr>
          <a:xfrm>
            <a:off x="11145149" y="329589"/>
            <a:ext cx="750435" cy="270833"/>
          </a:xfrm>
          <a:prstGeom prst="rect">
            <a:avLst/>
          </a:prstGeom>
          <a:noFill/>
          <a:ln>
            <a:noFill/>
          </a:ln>
        </p:spPr>
      </p:pic>
      <p:sp>
        <p:nvSpPr>
          <p:cNvPr id="317" name="Google Shape;317;p22"/>
          <p:cNvSpPr txBox="1">
            <a:spLocks noGrp="1"/>
          </p:cNvSpPr>
          <p:nvPr>
            <p:ph type="title"/>
          </p:nvPr>
        </p:nvSpPr>
        <p:spPr>
          <a:xfrm>
            <a:off x="600000" y="329600"/>
            <a:ext cx="9898800" cy="408000"/>
          </a:xfrm>
          <a:prstGeom prst="rect">
            <a:avLst/>
          </a:prstGeom>
        </p:spPr>
        <p:txBody>
          <a:bodyPr spcFirstLastPara="1" wrap="square" lIns="0" tIns="0" rIns="0" bIns="0" anchor="t" anchorCtr="0">
            <a:noAutofit/>
          </a:bodyPr>
          <a:lstStyle>
            <a:lvl1pPr lvl="0" rtl="0">
              <a:lnSpc>
                <a:spcPct val="90000"/>
              </a:lnSpc>
              <a:spcBef>
                <a:spcPts val="0"/>
              </a:spcBef>
              <a:spcAft>
                <a:spcPts val="0"/>
              </a:spcAft>
              <a:buSzPts val="2000"/>
              <a:buFont typeface="Inter"/>
              <a:buNone/>
              <a:defRPr sz="2667" b="1">
                <a:latin typeface="Inter"/>
                <a:ea typeface="Inter"/>
                <a:cs typeface="Inter"/>
                <a:sym typeface="Inter"/>
              </a:defRPr>
            </a:lvl1pPr>
            <a:lvl2pPr lvl="1" rtl="0">
              <a:spcBef>
                <a:spcPts val="0"/>
              </a:spcBef>
              <a:spcAft>
                <a:spcPts val="0"/>
              </a:spcAft>
              <a:buSzPts val="2600"/>
              <a:buFont typeface="Inter ExtraBold"/>
              <a:buNone/>
              <a:defRPr>
                <a:latin typeface="Inter ExtraBold"/>
                <a:ea typeface="Inter ExtraBold"/>
                <a:cs typeface="Inter ExtraBold"/>
                <a:sym typeface="Inter ExtraBold"/>
              </a:defRPr>
            </a:lvl2pPr>
            <a:lvl3pPr lvl="2" rtl="0">
              <a:spcBef>
                <a:spcPts val="0"/>
              </a:spcBef>
              <a:spcAft>
                <a:spcPts val="0"/>
              </a:spcAft>
              <a:buSzPts val="2600"/>
              <a:buFont typeface="Inter ExtraBold"/>
              <a:buNone/>
              <a:defRPr>
                <a:latin typeface="Inter ExtraBold"/>
                <a:ea typeface="Inter ExtraBold"/>
                <a:cs typeface="Inter ExtraBold"/>
                <a:sym typeface="Inter ExtraBold"/>
              </a:defRPr>
            </a:lvl3pPr>
            <a:lvl4pPr lvl="3" rtl="0">
              <a:spcBef>
                <a:spcPts val="0"/>
              </a:spcBef>
              <a:spcAft>
                <a:spcPts val="0"/>
              </a:spcAft>
              <a:buSzPts val="2600"/>
              <a:buFont typeface="Inter ExtraBold"/>
              <a:buNone/>
              <a:defRPr>
                <a:latin typeface="Inter ExtraBold"/>
                <a:ea typeface="Inter ExtraBold"/>
                <a:cs typeface="Inter ExtraBold"/>
                <a:sym typeface="Inter ExtraBold"/>
              </a:defRPr>
            </a:lvl4pPr>
            <a:lvl5pPr lvl="4" rtl="0">
              <a:spcBef>
                <a:spcPts val="0"/>
              </a:spcBef>
              <a:spcAft>
                <a:spcPts val="0"/>
              </a:spcAft>
              <a:buSzPts val="2600"/>
              <a:buFont typeface="Inter ExtraBold"/>
              <a:buNone/>
              <a:defRPr>
                <a:latin typeface="Inter ExtraBold"/>
                <a:ea typeface="Inter ExtraBold"/>
                <a:cs typeface="Inter ExtraBold"/>
                <a:sym typeface="Inter ExtraBold"/>
              </a:defRPr>
            </a:lvl5pPr>
            <a:lvl6pPr lvl="5" rtl="0">
              <a:spcBef>
                <a:spcPts val="0"/>
              </a:spcBef>
              <a:spcAft>
                <a:spcPts val="0"/>
              </a:spcAft>
              <a:buSzPts val="2600"/>
              <a:buFont typeface="Inter ExtraBold"/>
              <a:buNone/>
              <a:defRPr>
                <a:latin typeface="Inter ExtraBold"/>
                <a:ea typeface="Inter ExtraBold"/>
                <a:cs typeface="Inter ExtraBold"/>
                <a:sym typeface="Inter ExtraBold"/>
              </a:defRPr>
            </a:lvl6pPr>
            <a:lvl7pPr lvl="6" rtl="0">
              <a:spcBef>
                <a:spcPts val="0"/>
              </a:spcBef>
              <a:spcAft>
                <a:spcPts val="0"/>
              </a:spcAft>
              <a:buSzPts val="2600"/>
              <a:buFont typeface="Inter ExtraBold"/>
              <a:buNone/>
              <a:defRPr>
                <a:latin typeface="Inter ExtraBold"/>
                <a:ea typeface="Inter ExtraBold"/>
                <a:cs typeface="Inter ExtraBold"/>
                <a:sym typeface="Inter ExtraBold"/>
              </a:defRPr>
            </a:lvl7pPr>
            <a:lvl8pPr lvl="7" rtl="0">
              <a:spcBef>
                <a:spcPts val="0"/>
              </a:spcBef>
              <a:spcAft>
                <a:spcPts val="0"/>
              </a:spcAft>
              <a:buSzPts val="2600"/>
              <a:buFont typeface="Inter ExtraBold"/>
              <a:buNone/>
              <a:defRPr>
                <a:latin typeface="Inter ExtraBold"/>
                <a:ea typeface="Inter ExtraBold"/>
                <a:cs typeface="Inter ExtraBold"/>
                <a:sym typeface="Inter ExtraBold"/>
              </a:defRPr>
            </a:lvl8pPr>
            <a:lvl9pPr lvl="8" rtl="0">
              <a:spcBef>
                <a:spcPts val="0"/>
              </a:spcBef>
              <a:spcAft>
                <a:spcPts val="0"/>
              </a:spcAft>
              <a:buSzPts val="2600"/>
              <a:buFont typeface="Inter ExtraBold"/>
              <a:buNone/>
              <a:defRPr>
                <a:latin typeface="Inter ExtraBold"/>
                <a:ea typeface="Inter ExtraBold"/>
                <a:cs typeface="Inter ExtraBold"/>
                <a:sym typeface="Inter ExtraBold"/>
              </a:defRPr>
            </a:lvl9pPr>
          </a:lstStyle>
          <a:p>
            <a:endParaRPr/>
          </a:p>
        </p:txBody>
      </p:sp>
      <p:sp>
        <p:nvSpPr>
          <p:cNvPr id="318" name="Google Shape;318;p22"/>
          <p:cNvSpPr txBox="1">
            <a:spLocks noGrp="1"/>
          </p:cNvSpPr>
          <p:nvPr>
            <p:ph type="subTitle" idx="1"/>
          </p:nvPr>
        </p:nvSpPr>
        <p:spPr>
          <a:xfrm>
            <a:off x="600000" y="737600"/>
            <a:ext cx="9577200" cy="296800"/>
          </a:xfrm>
          <a:prstGeom prst="rect">
            <a:avLst/>
          </a:prstGeom>
        </p:spPr>
        <p:txBody>
          <a:bodyPr spcFirstLastPara="1" wrap="square" lIns="0" tIns="0" rIns="0" bIns="0" anchor="t" anchorCtr="0">
            <a:noAutofit/>
          </a:bodyPr>
          <a:lstStyle>
            <a:lvl1pPr lvl="0" rtl="0">
              <a:lnSpc>
                <a:spcPct val="90000"/>
              </a:lnSpc>
              <a:spcBef>
                <a:spcPts val="0"/>
              </a:spcBef>
              <a:spcAft>
                <a:spcPts val="0"/>
              </a:spcAft>
              <a:buSzPts val="1200"/>
              <a:buFont typeface="Inter Medium"/>
              <a:buNone/>
              <a:defRPr sz="1600">
                <a:latin typeface="Inter Medium"/>
                <a:ea typeface="Inter Medium"/>
                <a:cs typeface="Inter Medium"/>
                <a:sym typeface="Inter Medium"/>
              </a:defRPr>
            </a:lvl1pPr>
            <a:lvl2pPr lvl="1" rtl="0">
              <a:lnSpc>
                <a:spcPct val="90000"/>
              </a:lnSpc>
              <a:spcBef>
                <a:spcPts val="0"/>
              </a:spcBef>
              <a:spcAft>
                <a:spcPts val="0"/>
              </a:spcAft>
              <a:buSzPts val="1700"/>
              <a:buFont typeface="Inter Medium"/>
              <a:buNone/>
              <a:defRPr>
                <a:latin typeface="Inter Medium"/>
                <a:ea typeface="Inter Medium"/>
                <a:cs typeface="Inter Medium"/>
                <a:sym typeface="Inter Medium"/>
              </a:defRPr>
            </a:lvl2pPr>
            <a:lvl3pPr lvl="2" rtl="0">
              <a:lnSpc>
                <a:spcPct val="90000"/>
              </a:lnSpc>
              <a:spcBef>
                <a:spcPts val="0"/>
              </a:spcBef>
              <a:spcAft>
                <a:spcPts val="0"/>
              </a:spcAft>
              <a:buSzPts val="1700"/>
              <a:buFont typeface="Inter Medium"/>
              <a:buNone/>
              <a:defRPr>
                <a:latin typeface="Inter Medium"/>
                <a:ea typeface="Inter Medium"/>
                <a:cs typeface="Inter Medium"/>
                <a:sym typeface="Inter Medium"/>
              </a:defRPr>
            </a:lvl3pPr>
            <a:lvl4pPr lvl="3" rtl="0">
              <a:lnSpc>
                <a:spcPct val="90000"/>
              </a:lnSpc>
              <a:spcBef>
                <a:spcPts val="0"/>
              </a:spcBef>
              <a:spcAft>
                <a:spcPts val="0"/>
              </a:spcAft>
              <a:buSzPts val="1700"/>
              <a:buFont typeface="Inter Medium"/>
              <a:buNone/>
              <a:defRPr>
                <a:latin typeface="Inter Medium"/>
                <a:ea typeface="Inter Medium"/>
                <a:cs typeface="Inter Medium"/>
                <a:sym typeface="Inter Medium"/>
              </a:defRPr>
            </a:lvl4pPr>
            <a:lvl5pPr lvl="4" rtl="0">
              <a:lnSpc>
                <a:spcPct val="90000"/>
              </a:lnSpc>
              <a:spcBef>
                <a:spcPts val="0"/>
              </a:spcBef>
              <a:spcAft>
                <a:spcPts val="0"/>
              </a:spcAft>
              <a:buSzPts val="1700"/>
              <a:buFont typeface="Inter Medium"/>
              <a:buNone/>
              <a:defRPr>
                <a:latin typeface="Inter Medium"/>
                <a:ea typeface="Inter Medium"/>
                <a:cs typeface="Inter Medium"/>
                <a:sym typeface="Inter Medium"/>
              </a:defRPr>
            </a:lvl5pPr>
            <a:lvl6pPr lvl="5" rtl="0">
              <a:lnSpc>
                <a:spcPct val="90000"/>
              </a:lnSpc>
              <a:spcBef>
                <a:spcPts val="0"/>
              </a:spcBef>
              <a:spcAft>
                <a:spcPts val="0"/>
              </a:spcAft>
              <a:buSzPts val="1700"/>
              <a:buFont typeface="Inter Medium"/>
              <a:buNone/>
              <a:defRPr>
                <a:latin typeface="Inter Medium"/>
                <a:ea typeface="Inter Medium"/>
                <a:cs typeface="Inter Medium"/>
                <a:sym typeface="Inter Medium"/>
              </a:defRPr>
            </a:lvl6pPr>
            <a:lvl7pPr lvl="6" rtl="0">
              <a:lnSpc>
                <a:spcPct val="90000"/>
              </a:lnSpc>
              <a:spcBef>
                <a:spcPts val="0"/>
              </a:spcBef>
              <a:spcAft>
                <a:spcPts val="0"/>
              </a:spcAft>
              <a:buSzPts val="1700"/>
              <a:buFont typeface="Inter Medium"/>
              <a:buNone/>
              <a:defRPr>
                <a:latin typeface="Inter Medium"/>
                <a:ea typeface="Inter Medium"/>
                <a:cs typeface="Inter Medium"/>
                <a:sym typeface="Inter Medium"/>
              </a:defRPr>
            </a:lvl7pPr>
            <a:lvl8pPr lvl="7" rtl="0">
              <a:lnSpc>
                <a:spcPct val="90000"/>
              </a:lnSpc>
              <a:spcBef>
                <a:spcPts val="0"/>
              </a:spcBef>
              <a:spcAft>
                <a:spcPts val="0"/>
              </a:spcAft>
              <a:buSzPts val="1700"/>
              <a:buFont typeface="Inter Medium"/>
              <a:buNone/>
              <a:defRPr>
                <a:latin typeface="Inter Medium"/>
                <a:ea typeface="Inter Medium"/>
                <a:cs typeface="Inter Medium"/>
                <a:sym typeface="Inter Medium"/>
              </a:defRPr>
            </a:lvl8pPr>
            <a:lvl9pPr lvl="8" rtl="0">
              <a:lnSpc>
                <a:spcPct val="90000"/>
              </a:lnSpc>
              <a:spcBef>
                <a:spcPts val="0"/>
              </a:spcBef>
              <a:spcAft>
                <a:spcPts val="0"/>
              </a:spcAft>
              <a:buSzPts val="1700"/>
              <a:buFont typeface="Inter Medium"/>
              <a:buNone/>
              <a:defRPr>
                <a:latin typeface="Inter Medium"/>
                <a:ea typeface="Inter Medium"/>
                <a:cs typeface="Inter Medium"/>
                <a:sym typeface="Inter Medium"/>
              </a:defRPr>
            </a:lvl9pPr>
          </a:lstStyle>
          <a:p>
            <a:endParaRPr/>
          </a:p>
        </p:txBody>
      </p:sp>
      <p:sp>
        <p:nvSpPr>
          <p:cNvPr id="319" name="Google Shape;319;p22"/>
          <p:cNvSpPr txBox="1">
            <a:spLocks noGrp="1"/>
          </p:cNvSpPr>
          <p:nvPr>
            <p:ph type="body" idx="5"/>
          </p:nvPr>
        </p:nvSpPr>
        <p:spPr>
          <a:xfrm>
            <a:off x="8313600" y="3602800"/>
            <a:ext cx="3278400" cy="1550400"/>
          </a:xfrm>
          <a:prstGeom prst="rect">
            <a:avLst/>
          </a:prstGeom>
        </p:spPr>
        <p:txBody>
          <a:bodyPr spcFirstLastPara="1" wrap="square" lIns="91425" tIns="91425" rIns="91425" bIns="91425" anchor="t" anchorCtr="0">
            <a:noAutofit/>
          </a:bodyPr>
          <a:lstStyle>
            <a:lvl1pPr marL="609585" lvl="0" indent="-389457" rtl="0">
              <a:lnSpc>
                <a:spcPct val="115000"/>
              </a:lnSpc>
              <a:spcBef>
                <a:spcPts val="0"/>
              </a:spcBef>
              <a:spcAft>
                <a:spcPts val="0"/>
              </a:spcAft>
              <a:buSzPts val="1000"/>
              <a:buChar char="●"/>
              <a:defRPr sz="1333"/>
            </a:lvl1pPr>
            <a:lvl2pPr marL="1219170" lvl="1" indent="-389457" rtl="0">
              <a:lnSpc>
                <a:spcPct val="115000"/>
              </a:lnSpc>
              <a:spcBef>
                <a:spcPts val="1067"/>
              </a:spcBef>
              <a:spcAft>
                <a:spcPts val="0"/>
              </a:spcAft>
              <a:buSzPts val="1000"/>
              <a:buChar char="○"/>
              <a:defRPr sz="1333"/>
            </a:lvl2pPr>
            <a:lvl3pPr marL="1828754" lvl="2" indent="-389457" rtl="0">
              <a:lnSpc>
                <a:spcPct val="115000"/>
              </a:lnSpc>
              <a:spcBef>
                <a:spcPts val="1067"/>
              </a:spcBef>
              <a:spcAft>
                <a:spcPts val="0"/>
              </a:spcAft>
              <a:buSzPts val="1000"/>
              <a:buChar char="■"/>
              <a:defRPr sz="1333"/>
            </a:lvl3pPr>
            <a:lvl4pPr marL="2438339" lvl="3" indent="-389457" rtl="0">
              <a:lnSpc>
                <a:spcPct val="115000"/>
              </a:lnSpc>
              <a:spcBef>
                <a:spcPts val="1067"/>
              </a:spcBef>
              <a:spcAft>
                <a:spcPts val="0"/>
              </a:spcAft>
              <a:buSzPts val="1000"/>
              <a:buChar char="●"/>
              <a:defRPr sz="1333"/>
            </a:lvl4pPr>
            <a:lvl5pPr marL="3047924" lvl="4" indent="-389457" rtl="0">
              <a:lnSpc>
                <a:spcPct val="115000"/>
              </a:lnSpc>
              <a:spcBef>
                <a:spcPts val="1067"/>
              </a:spcBef>
              <a:spcAft>
                <a:spcPts val="0"/>
              </a:spcAft>
              <a:buSzPts val="1000"/>
              <a:buChar char="○"/>
              <a:defRPr sz="1333"/>
            </a:lvl5pPr>
            <a:lvl6pPr marL="3657509" lvl="5" indent="-389457" rtl="0">
              <a:lnSpc>
                <a:spcPct val="115000"/>
              </a:lnSpc>
              <a:spcBef>
                <a:spcPts val="1067"/>
              </a:spcBef>
              <a:spcAft>
                <a:spcPts val="0"/>
              </a:spcAft>
              <a:buSzPts val="1000"/>
              <a:buChar char="■"/>
              <a:defRPr sz="1333"/>
            </a:lvl6pPr>
            <a:lvl7pPr marL="4267093" lvl="6" indent="-389457" rtl="0">
              <a:lnSpc>
                <a:spcPct val="115000"/>
              </a:lnSpc>
              <a:spcBef>
                <a:spcPts val="1067"/>
              </a:spcBef>
              <a:spcAft>
                <a:spcPts val="0"/>
              </a:spcAft>
              <a:buSzPts val="1000"/>
              <a:buChar char="●"/>
              <a:defRPr sz="1333"/>
            </a:lvl7pPr>
            <a:lvl8pPr marL="4876678" lvl="7" indent="-389457" rtl="0">
              <a:lnSpc>
                <a:spcPct val="115000"/>
              </a:lnSpc>
              <a:spcBef>
                <a:spcPts val="1067"/>
              </a:spcBef>
              <a:spcAft>
                <a:spcPts val="0"/>
              </a:spcAft>
              <a:buSzPts val="1000"/>
              <a:buChar char="○"/>
              <a:defRPr sz="1333"/>
            </a:lvl8pPr>
            <a:lvl9pPr marL="5486263" lvl="8" indent="-389457" rtl="0">
              <a:lnSpc>
                <a:spcPct val="115000"/>
              </a:lnSpc>
              <a:spcBef>
                <a:spcPts val="1067"/>
              </a:spcBef>
              <a:spcAft>
                <a:spcPts val="1067"/>
              </a:spcAft>
              <a:buSzPts val="1000"/>
              <a:buChar char="■"/>
              <a:defRPr sz="1333"/>
            </a:lvl9pPr>
          </a:lstStyle>
          <a:p>
            <a:endParaRPr/>
          </a:p>
        </p:txBody>
      </p:sp>
      <p:sp>
        <p:nvSpPr>
          <p:cNvPr id="320" name="Google Shape;320;p22"/>
          <p:cNvSpPr txBox="1">
            <a:spLocks noGrp="1"/>
          </p:cNvSpPr>
          <p:nvPr>
            <p:ph type="body" idx="6"/>
          </p:nvPr>
        </p:nvSpPr>
        <p:spPr>
          <a:xfrm>
            <a:off x="600000" y="3604733"/>
            <a:ext cx="3278400" cy="1550400"/>
          </a:xfrm>
          <a:prstGeom prst="rect">
            <a:avLst/>
          </a:prstGeom>
        </p:spPr>
        <p:txBody>
          <a:bodyPr spcFirstLastPara="1" wrap="square" lIns="91425" tIns="91425" rIns="91425" bIns="91425" anchor="t" anchorCtr="0">
            <a:noAutofit/>
          </a:bodyPr>
          <a:lstStyle>
            <a:lvl1pPr marL="609585" lvl="0" indent="-389457" rtl="0">
              <a:lnSpc>
                <a:spcPct val="115000"/>
              </a:lnSpc>
              <a:spcBef>
                <a:spcPts val="0"/>
              </a:spcBef>
              <a:spcAft>
                <a:spcPts val="0"/>
              </a:spcAft>
              <a:buSzPts val="1000"/>
              <a:buChar char="●"/>
              <a:defRPr sz="1333"/>
            </a:lvl1pPr>
            <a:lvl2pPr marL="1219170" lvl="1" indent="-389457" rtl="0">
              <a:lnSpc>
                <a:spcPct val="115000"/>
              </a:lnSpc>
              <a:spcBef>
                <a:spcPts val="1067"/>
              </a:spcBef>
              <a:spcAft>
                <a:spcPts val="0"/>
              </a:spcAft>
              <a:buSzPts val="1000"/>
              <a:buChar char="○"/>
              <a:defRPr sz="1333"/>
            </a:lvl2pPr>
            <a:lvl3pPr marL="1828754" lvl="2" indent="-389457" rtl="0">
              <a:lnSpc>
                <a:spcPct val="115000"/>
              </a:lnSpc>
              <a:spcBef>
                <a:spcPts val="1067"/>
              </a:spcBef>
              <a:spcAft>
                <a:spcPts val="0"/>
              </a:spcAft>
              <a:buSzPts val="1000"/>
              <a:buChar char="■"/>
              <a:defRPr sz="1333"/>
            </a:lvl3pPr>
            <a:lvl4pPr marL="2438339" lvl="3" indent="-389457" rtl="0">
              <a:lnSpc>
                <a:spcPct val="115000"/>
              </a:lnSpc>
              <a:spcBef>
                <a:spcPts val="1067"/>
              </a:spcBef>
              <a:spcAft>
                <a:spcPts val="0"/>
              </a:spcAft>
              <a:buSzPts val="1000"/>
              <a:buChar char="●"/>
              <a:defRPr sz="1333"/>
            </a:lvl4pPr>
            <a:lvl5pPr marL="3047924" lvl="4" indent="-389457" rtl="0">
              <a:lnSpc>
                <a:spcPct val="115000"/>
              </a:lnSpc>
              <a:spcBef>
                <a:spcPts val="1067"/>
              </a:spcBef>
              <a:spcAft>
                <a:spcPts val="0"/>
              </a:spcAft>
              <a:buSzPts val="1000"/>
              <a:buChar char="○"/>
              <a:defRPr sz="1333"/>
            </a:lvl5pPr>
            <a:lvl6pPr marL="3657509" lvl="5" indent="-389457" rtl="0">
              <a:lnSpc>
                <a:spcPct val="115000"/>
              </a:lnSpc>
              <a:spcBef>
                <a:spcPts val="1067"/>
              </a:spcBef>
              <a:spcAft>
                <a:spcPts val="0"/>
              </a:spcAft>
              <a:buSzPts val="1000"/>
              <a:buChar char="■"/>
              <a:defRPr sz="1333"/>
            </a:lvl6pPr>
            <a:lvl7pPr marL="4267093" lvl="6" indent="-389457" rtl="0">
              <a:lnSpc>
                <a:spcPct val="115000"/>
              </a:lnSpc>
              <a:spcBef>
                <a:spcPts val="1067"/>
              </a:spcBef>
              <a:spcAft>
                <a:spcPts val="0"/>
              </a:spcAft>
              <a:buSzPts val="1000"/>
              <a:buChar char="●"/>
              <a:defRPr sz="1333"/>
            </a:lvl7pPr>
            <a:lvl8pPr marL="4876678" lvl="7" indent="-389457" rtl="0">
              <a:lnSpc>
                <a:spcPct val="115000"/>
              </a:lnSpc>
              <a:spcBef>
                <a:spcPts val="1067"/>
              </a:spcBef>
              <a:spcAft>
                <a:spcPts val="0"/>
              </a:spcAft>
              <a:buSzPts val="1000"/>
              <a:buChar char="○"/>
              <a:defRPr sz="1333"/>
            </a:lvl8pPr>
            <a:lvl9pPr marL="5486263" lvl="8" indent="-389457" rtl="0">
              <a:lnSpc>
                <a:spcPct val="115000"/>
              </a:lnSpc>
              <a:spcBef>
                <a:spcPts val="1067"/>
              </a:spcBef>
              <a:spcAft>
                <a:spcPts val="1067"/>
              </a:spcAft>
              <a:buSzPts val="1000"/>
              <a:buChar char="■"/>
              <a:defRPr sz="1333"/>
            </a:lvl9pPr>
          </a:lstStyle>
          <a:p>
            <a:endParaRPr/>
          </a:p>
        </p:txBody>
      </p:sp>
      <p:sp>
        <p:nvSpPr>
          <p:cNvPr id="321" name="Google Shape;321;p22"/>
          <p:cNvSpPr txBox="1">
            <a:spLocks noGrp="1"/>
          </p:cNvSpPr>
          <p:nvPr>
            <p:ph type="body" idx="7"/>
          </p:nvPr>
        </p:nvSpPr>
        <p:spPr>
          <a:xfrm>
            <a:off x="4456800" y="3604800"/>
            <a:ext cx="3278400" cy="1550400"/>
          </a:xfrm>
          <a:prstGeom prst="rect">
            <a:avLst/>
          </a:prstGeom>
        </p:spPr>
        <p:txBody>
          <a:bodyPr spcFirstLastPara="1" wrap="square" lIns="91425" tIns="91425" rIns="91425" bIns="91425" anchor="t" anchorCtr="0">
            <a:noAutofit/>
          </a:bodyPr>
          <a:lstStyle>
            <a:lvl1pPr marL="609585" lvl="0" indent="-389457" rtl="0">
              <a:lnSpc>
                <a:spcPct val="115000"/>
              </a:lnSpc>
              <a:spcBef>
                <a:spcPts val="0"/>
              </a:spcBef>
              <a:spcAft>
                <a:spcPts val="0"/>
              </a:spcAft>
              <a:buSzPts val="1000"/>
              <a:buChar char="●"/>
              <a:defRPr sz="1333"/>
            </a:lvl1pPr>
            <a:lvl2pPr marL="1219170" lvl="1" indent="-389457" rtl="0">
              <a:lnSpc>
                <a:spcPct val="115000"/>
              </a:lnSpc>
              <a:spcBef>
                <a:spcPts val="1067"/>
              </a:spcBef>
              <a:spcAft>
                <a:spcPts val="0"/>
              </a:spcAft>
              <a:buSzPts val="1000"/>
              <a:buChar char="○"/>
              <a:defRPr sz="1333"/>
            </a:lvl2pPr>
            <a:lvl3pPr marL="1828754" lvl="2" indent="-389457" rtl="0">
              <a:lnSpc>
                <a:spcPct val="115000"/>
              </a:lnSpc>
              <a:spcBef>
                <a:spcPts val="1067"/>
              </a:spcBef>
              <a:spcAft>
                <a:spcPts val="0"/>
              </a:spcAft>
              <a:buSzPts val="1000"/>
              <a:buChar char="■"/>
              <a:defRPr sz="1333"/>
            </a:lvl3pPr>
            <a:lvl4pPr marL="2438339" lvl="3" indent="-389457" rtl="0">
              <a:lnSpc>
                <a:spcPct val="115000"/>
              </a:lnSpc>
              <a:spcBef>
                <a:spcPts val="1067"/>
              </a:spcBef>
              <a:spcAft>
                <a:spcPts val="0"/>
              </a:spcAft>
              <a:buSzPts val="1000"/>
              <a:buChar char="●"/>
              <a:defRPr sz="1333"/>
            </a:lvl4pPr>
            <a:lvl5pPr marL="3047924" lvl="4" indent="-389457" rtl="0">
              <a:lnSpc>
                <a:spcPct val="115000"/>
              </a:lnSpc>
              <a:spcBef>
                <a:spcPts val="1067"/>
              </a:spcBef>
              <a:spcAft>
                <a:spcPts val="0"/>
              </a:spcAft>
              <a:buSzPts val="1000"/>
              <a:buChar char="○"/>
              <a:defRPr sz="1333"/>
            </a:lvl5pPr>
            <a:lvl6pPr marL="3657509" lvl="5" indent="-389457" rtl="0">
              <a:lnSpc>
                <a:spcPct val="115000"/>
              </a:lnSpc>
              <a:spcBef>
                <a:spcPts val="1067"/>
              </a:spcBef>
              <a:spcAft>
                <a:spcPts val="0"/>
              </a:spcAft>
              <a:buSzPts val="1000"/>
              <a:buChar char="■"/>
              <a:defRPr sz="1333"/>
            </a:lvl6pPr>
            <a:lvl7pPr marL="4267093" lvl="6" indent="-389457" rtl="0">
              <a:lnSpc>
                <a:spcPct val="115000"/>
              </a:lnSpc>
              <a:spcBef>
                <a:spcPts val="1067"/>
              </a:spcBef>
              <a:spcAft>
                <a:spcPts val="0"/>
              </a:spcAft>
              <a:buSzPts val="1000"/>
              <a:buChar char="●"/>
              <a:defRPr sz="1333"/>
            </a:lvl7pPr>
            <a:lvl8pPr marL="4876678" lvl="7" indent="-389457" rtl="0">
              <a:lnSpc>
                <a:spcPct val="115000"/>
              </a:lnSpc>
              <a:spcBef>
                <a:spcPts val="1067"/>
              </a:spcBef>
              <a:spcAft>
                <a:spcPts val="0"/>
              </a:spcAft>
              <a:buSzPts val="1000"/>
              <a:buChar char="○"/>
              <a:defRPr sz="1333"/>
            </a:lvl8pPr>
            <a:lvl9pPr marL="5486263" lvl="8" indent="-389457" rtl="0">
              <a:lnSpc>
                <a:spcPct val="115000"/>
              </a:lnSpc>
              <a:spcBef>
                <a:spcPts val="1067"/>
              </a:spcBef>
              <a:spcAft>
                <a:spcPts val="1067"/>
              </a:spcAft>
              <a:buSzPts val="1000"/>
              <a:buChar char="■"/>
              <a:defRPr sz="1333"/>
            </a:lvl9pPr>
          </a:lstStyle>
          <a:p>
            <a:endParaRPr/>
          </a:p>
        </p:txBody>
      </p:sp>
      <p:sp>
        <p:nvSpPr>
          <p:cNvPr id="322" name="Google Shape;322;p22"/>
          <p:cNvSpPr txBox="1">
            <a:spLocks noGrp="1"/>
          </p:cNvSpPr>
          <p:nvPr>
            <p:ph type="sldNum" idx="12"/>
          </p:nvPr>
        </p:nvSpPr>
        <p:spPr>
          <a:xfrm>
            <a:off x="3" y="6333133"/>
            <a:ext cx="600000" cy="524800"/>
          </a:xfrm>
          <a:prstGeom prst="rect">
            <a:avLst/>
          </a:prstGeom>
        </p:spPr>
        <p:txBody>
          <a:bodyPr spcFirstLastPara="1" wrap="square" lIns="91425" tIns="91425" rIns="91425" bIns="91425" anchor="ctr" anchorCtr="0">
            <a:noAutofit/>
          </a:bodyPr>
          <a:lstStyle>
            <a:lvl1pPr lvl="0" algn="r" rtl="0">
              <a:buNone/>
              <a:defRPr sz="1200">
                <a:solidFill>
                  <a:srgbClr val="002A41"/>
                </a:solidFill>
                <a:latin typeface="Inter"/>
                <a:ea typeface="Inter"/>
                <a:cs typeface="Inter"/>
                <a:sym typeface="Inter"/>
              </a:defRPr>
            </a:lvl1pPr>
            <a:lvl2pPr lvl="1" algn="r" rtl="0">
              <a:buNone/>
              <a:defRPr sz="1200">
                <a:solidFill>
                  <a:srgbClr val="002A41"/>
                </a:solidFill>
                <a:latin typeface="Inter"/>
                <a:ea typeface="Inter"/>
                <a:cs typeface="Inter"/>
                <a:sym typeface="Inter"/>
              </a:defRPr>
            </a:lvl2pPr>
            <a:lvl3pPr lvl="2" algn="r" rtl="0">
              <a:buNone/>
              <a:defRPr sz="1200">
                <a:solidFill>
                  <a:srgbClr val="002A41"/>
                </a:solidFill>
                <a:latin typeface="Inter"/>
                <a:ea typeface="Inter"/>
                <a:cs typeface="Inter"/>
                <a:sym typeface="Inter"/>
              </a:defRPr>
            </a:lvl3pPr>
            <a:lvl4pPr lvl="3" algn="r" rtl="0">
              <a:buNone/>
              <a:defRPr sz="1200">
                <a:solidFill>
                  <a:srgbClr val="002A41"/>
                </a:solidFill>
                <a:latin typeface="Inter"/>
                <a:ea typeface="Inter"/>
                <a:cs typeface="Inter"/>
                <a:sym typeface="Inter"/>
              </a:defRPr>
            </a:lvl4pPr>
            <a:lvl5pPr lvl="4" algn="r" rtl="0">
              <a:buNone/>
              <a:defRPr sz="1200">
                <a:solidFill>
                  <a:srgbClr val="002A41"/>
                </a:solidFill>
                <a:latin typeface="Inter"/>
                <a:ea typeface="Inter"/>
                <a:cs typeface="Inter"/>
                <a:sym typeface="Inter"/>
              </a:defRPr>
            </a:lvl5pPr>
            <a:lvl6pPr lvl="5" algn="r" rtl="0">
              <a:buNone/>
              <a:defRPr sz="1200">
                <a:solidFill>
                  <a:srgbClr val="002A41"/>
                </a:solidFill>
                <a:latin typeface="Inter"/>
                <a:ea typeface="Inter"/>
                <a:cs typeface="Inter"/>
                <a:sym typeface="Inter"/>
              </a:defRPr>
            </a:lvl6pPr>
            <a:lvl7pPr lvl="6" algn="r" rtl="0">
              <a:buNone/>
              <a:defRPr sz="1200">
                <a:solidFill>
                  <a:srgbClr val="002A41"/>
                </a:solidFill>
                <a:latin typeface="Inter"/>
                <a:ea typeface="Inter"/>
                <a:cs typeface="Inter"/>
                <a:sym typeface="Inter"/>
              </a:defRPr>
            </a:lvl7pPr>
            <a:lvl8pPr lvl="7" algn="r" rtl="0">
              <a:buNone/>
              <a:defRPr sz="1200">
                <a:solidFill>
                  <a:srgbClr val="002A41"/>
                </a:solidFill>
                <a:latin typeface="Inter"/>
                <a:ea typeface="Inter"/>
                <a:cs typeface="Inter"/>
                <a:sym typeface="Inter"/>
              </a:defRPr>
            </a:lvl8pPr>
            <a:lvl9pPr lvl="8" algn="r" rtl="0">
              <a:buNone/>
              <a:defRPr sz="1200">
                <a:solidFill>
                  <a:srgbClr val="002A41"/>
                </a:solidFill>
                <a:latin typeface="Inter"/>
                <a:ea typeface="Inter"/>
                <a:cs typeface="Inter"/>
                <a:sym typeface="Inter"/>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3852155001"/>
      </p:ext>
    </p:extLst>
  </p:cSld>
  <p:clrMapOvr>
    <a:masterClrMapping/>
  </p:clrMapOvr>
  <p:extLst>
    <p:ext uri="{DCECCB84-F9BA-43D5-87BE-67443E8EF086}">
      <p15:sldGuideLst xmlns:p15="http://schemas.microsoft.com/office/powerpoint/2012/main">
        <p15:guide id="1" orient="horz" pos="771">
          <p15:clr>
            <a:srgbClr val="E46962"/>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1.09a - Heading (2 rows), subheading, three columns with captions, images and body + logo and tagline">
  <p:cSld name="1.09a - Heading (2 rows), subheading, three columns with captions, images and body + logo and tagline">
    <p:spTree>
      <p:nvGrpSpPr>
        <p:cNvPr id="1" name="Shape 323"/>
        <p:cNvGrpSpPr/>
        <p:nvPr/>
      </p:nvGrpSpPr>
      <p:grpSpPr>
        <a:xfrm>
          <a:off x="0" y="0"/>
          <a:ext cx="0" cy="0"/>
          <a:chOff x="0" y="0"/>
          <a:chExt cx="0" cy="0"/>
        </a:xfrm>
      </p:grpSpPr>
      <p:sp>
        <p:nvSpPr>
          <p:cNvPr id="324" name="Google Shape;324;p23"/>
          <p:cNvSpPr>
            <a:spLocks noGrp="1"/>
          </p:cNvSpPr>
          <p:nvPr>
            <p:ph type="pic" idx="2"/>
          </p:nvPr>
        </p:nvSpPr>
        <p:spPr>
          <a:xfrm>
            <a:off x="600000" y="1555200"/>
            <a:ext cx="3278400" cy="2026800"/>
          </a:xfrm>
          <a:prstGeom prst="roundRect">
            <a:avLst>
              <a:gd name="adj" fmla="val 4860"/>
            </a:avLst>
          </a:prstGeom>
          <a:noFill/>
          <a:ln>
            <a:noFill/>
          </a:ln>
        </p:spPr>
      </p:sp>
      <p:sp>
        <p:nvSpPr>
          <p:cNvPr id="325" name="Google Shape;325;p23"/>
          <p:cNvSpPr>
            <a:spLocks noGrp="1"/>
          </p:cNvSpPr>
          <p:nvPr>
            <p:ph type="pic" idx="3"/>
          </p:nvPr>
        </p:nvSpPr>
        <p:spPr>
          <a:xfrm>
            <a:off x="4456800" y="1555200"/>
            <a:ext cx="3278400" cy="2026800"/>
          </a:xfrm>
          <a:prstGeom prst="roundRect">
            <a:avLst>
              <a:gd name="adj" fmla="val 4860"/>
            </a:avLst>
          </a:prstGeom>
          <a:noFill/>
          <a:ln>
            <a:noFill/>
          </a:ln>
        </p:spPr>
      </p:sp>
      <p:sp>
        <p:nvSpPr>
          <p:cNvPr id="326" name="Google Shape;326;p23"/>
          <p:cNvSpPr>
            <a:spLocks noGrp="1"/>
          </p:cNvSpPr>
          <p:nvPr>
            <p:ph type="pic" idx="4"/>
          </p:nvPr>
        </p:nvSpPr>
        <p:spPr>
          <a:xfrm>
            <a:off x="8313600" y="1555200"/>
            <a:ext cx="3278400" cy="2026800"/>
          </a:xfrm>
          <a:prstGeom prst="roundRect">
            <a:avLst>
              <a:gd name="adj" fmla="val 4860"/>
            </a:avLst>
          </a:prstGeom>
          <a:noFill/>
          <a:ln>
            <a:noFill/>
          </a:ln>
        </p:spPr>
      </p:sp>
      <p:sp>
        <p:nvSpPr>
          <p:cNvPr id="327" name="Google Shape;327;p23"/>
          <p:cNvSpPr txBox="1">
            <a:spLocks noGrp="1"/>
          </p:cNvSpPr>
          <p:nvPr>
            <p:ph type="subTitle" idx="1"/>
          </p:nvPr>
        </p:nvSpPr>
        <p:spPr>
          <a:xfrm>
            <a:off x="600000" y="3745200"/>
            <a:ext cx="3278400" cy="436000"/>
          </a:xfrm>
          <a:prstGeom prst="rect">
            <a:avLst/>
          </a:prstGeom>
        </p:spPr>
        <p:txBody>
          <a:bodyPr spcFirstLastPara="1" wrap="square" lIns="0" tIns="0" rIns="0" bIns="0" anchor="t" anchorCtr="0">
            <a:noAutofit/>
          </a:bodyPr>
          <a:lstStyle>
            <a:lvl1pPr lvl="0" rtl="0">
              <a:lnSpc>
                <a:spcPct val="90000"/>
              </a:lnSpc>
              <a:spcBef>
                <a:spcPts val="0"/>
              </a:spcBef>
              <a:spcAft>
                <a:spcPts val="0"/>
              </a:spcAft>
              <a:buClr>
                <a:schemeClr val="accent1"/>
              </a:buClr>
              <a:buSzPts val="1200"/>
              <a:buFont typeface="Inter"/>
              <a:buNone/>
              <a:defRPr sz="1600" b="1">
                <a:solidFill>
                  <a:schemeClr val="accent1"/>
                </a:solidFill>
                <a:latin typeface="Inter"/>
                <a:ea typeface="Inter"/>
                <a:cs typeface="Inter"/>
                <a:sym typeface="Inter"/>
              </a:defRPr>
            </a:lvl1pPr>
            <a:lvl2pPr lvl="1" rtl="0">
              <a:lnSpc>
                <a:spcPct val="90000"/>
              </a:lnSpc>
              <a:spcBef>
                <a:spcPts val="0"/>
              </a:spcBef>
              <a:spcAft>
                <a:spcPts val="0"/>
              </a:spcAft>
              <a:buClr>
                <a:schemeClr val="accent1"/>
              </a:buClr>
              <a:buSzPts val="1200"/>
              <a:buFont typeface="Inter"/>
              <a:buNone/>
              <a:defRPr sz="1600" b="1">
                <a:solidFill>
                  <a:schemeClr val="accent1"/>
                </a:solidFill>
                <a:latin typeface="Inter"/>
                <a:ea typeface="Inter"/>
                <a:cs typeface="Inter"/>
                <a:sym typeface="Inter"/>
              </a:defRPr>
            </a:lvl2pPr>
            <a:lvl3pPr lvl="2" rtl="0">
              <a:lnSpc>
                <a:spcPct val="90000"/>
              </a:lnSpc>
              <a:spcBef>
                <a:spcPts val="0"/>
              </a:spcBef>
              <a:spcAft>
                <a:spcPts val="0"/>
              </a:spcAft>
              <a:buClr>
                <a:schemeClr val="accent1"/>
              </a:buClr>
              <a:buSzPts val="1200"/>
              <a:buFont typeface="Inter"/>
              <a:buNone/>
              <a:defRPr sz="1600" b="1">
                <a:solidFill>
                  <a:schemeClr val="accent1"/>
                </a:solidFill>
                <a:latin typeface="Inter"/>
                <a:ea typeface="Inter"/>
                <a:cs typeface="Inter"/>
                <a:sym typeface="Inter"/>
              </a:defRPr>
            </a:lvl3pPr>
            <a:lvl4pPr lvl="3" rtl="0">
              <a:lnSpc>
                <a:spcPct val="90000"/>
              </a:lnSpc>
              <a:spcBef>
                <a:spcPts val="0"/>
              </a:spcBef>
              <a:spcAft>
                <a:spcPts val="0"/>
              </a:spcAft>
              <a:buClr>
                <a:schemeClr val="accent1"/>
              </a:buClr>
              <a:buSzPts val="1200"/>
              <a:buFont typeface="Inter"/>
              <a:buNone/>
              <a:defRPr sz="1600" b="1">
                <a:solidFill>
                  <a:schemeClr val="accent1"/>
                </a:solidFill>
                <a:latin typeface="Inter"/>
                <a:ea typeface="Inter"/>
                <a:cs typeface="Inter"/>
                <a:sym typeface="Inter"/>
              </a:defRPr>
            </a:lvl4pPr>
            <a:lvl5pPr lvl="4" rtl="0">
              <a:lnSpc>
                <a:spcPct val="90000"/>
              </a:lnSpc>
              <a:spcBef>
                <a:spcPts val="0"/>
              </a:spcBef>
              <a:spcAft>
                <a:spcPts val="0"/>
              </a:spcAft>
              <a:buClr>
                <a:schemeClr val="accent1"/>
              </a:buClr>
              <a:buSzPts val="1200"/>
              <a:buFont typeface="Inter"/>
              <a:buNone/>
              <a:defRPr sz="1600" b="1">
                <a:solidFill>
                  <a:schemeClr val="accent1"/>
                </a:solidFill>
                <a:latin typeface="Inter"/>
                <a:ea typeface="Inter"/>
                <a:cs typeface="Inter"/>
                <a:sym typeface="Inter"/>
              </a:defRPr>
            </a:lvl5pPr>
            <a:lvl6pPr lvl="5" rtl="0">
              <a:lnSpc>
                <a:spcPct val="90000"/>
              </a:lnSpc>
              <a:spcBef>
                <a:spcPts val="0"/>
              </a:spcBef>
              <a:spcAft>
                <a:spcPts val="0"/>
              </a:spcAft>
              <a:buClr>
                <a:schemeClr val="accent1"/>
              </a:buClr>
              <a:buSzPts val="1200"/>
              <a:buFont typeface="Inter"/>
              <a:buNone/>
              <a:defRPr sz="1600" b="1">
                <a:solidFill>
                  <a:schemeClr val="accent1"/>
                </a:solidFill>
                <a:latin typeface="Inter"/>
                <a:ea typeface="Inter"/>
                <a:cs typeface="Inter"/>
                <a:sym typeface="Inter"/>
              </a:defRPr>
            </a:lvl6pPr>
            <a:lvl7pPr lvl="6" rtl="0">
              <a:lnSpc>
                <a:spcPct val="90000"/>
              </a:lnSpc>
              <a:spcBef>
                <a:spcPts val="0"/>
              </a:spcBef>
              <a:spcAft>
                <a:spcPts val="0"/>
              </a:spcAft>
              <a:buClr>
                <a:schemeClr val="accent1"/>
              </a:buClr>
              <a:buSzPts val="1200"/>
              <a:buFont typeface="Inter"/>
              <a:buNone/>
              <a:defRPr sz="1600" b="1">
                <a:solidFill>
                  <a:schemeClr val="accent1"/>
                </a:solidFill>
                <a:latin typeface="Inter"/>
                <a:ea typeface="Inter"/>
                <a:cs typeface="Inter"/>
                <a:sym typeface="Inter"/>
              </a:defRPr>
            </a:lvl7pPr>
            <a:lvl8pPr lvl="7" rtl="0">
              <a:lnSpc>
                <a:spcPct val="90000"/>
              </a:lnSpc>
              <a:spcBef>
                <a:spcPts val="0"/>
              </a:spcBef>
              <a:spcAft>
                <a:spcPts val="0"/>
              </a:spcAft>
              <a:buClr>
                <a:schemeClr val="accent1"/>
              </a:buClr>
              <a:buSzPts val="1200"/>
              <a:buFont typeface="Inter"/>
              <a:buNone/>
              <a:defRPr sz="1600" b="1">
                <a:solidFill>
                  <a:schemeClr val="accent1"/>
                </a:solidFill>
                <a:latin typeface="Inter"/>
                <a:ea typeface="Inter"/>
                <a:cs typeface="Inter"/>
                <a:sym typeface="Inter"/>
              </a:defRPr>
            </a:lvl8pPr>
            <a:lvl9pPr lvl="8" rtl="0">
              <a:lnSpc>
                <a:spcPct val="90000"/>
              </a:lnSpc>
              <a:spcBef>
                <a:spcPts val="0"/>
              </a:spcBef>
              <a:spcAft>
                <a:spcPts val="0"/>
              </a:spcAft>
              <a:buClr>
                <a:schemeClr val="accent1"/>
              </a:buClr>
              <a:buSzPts val="1200"/>
              <a:buFont typeface="Inter"/>
              <a:buNone/>
              <a:defRPr sz="1600" b="1">
                <a:solidFill>
                  <a:schemeClr val="accent1"/>
                </a:solidFill>
                <a:latin typeface="Inter"/>
                <a:ea typeface="Inter"/>
                <a:cs typeface="Inter"/>
                <a:sym typeface="Inter"/>
              </a:defRPr>
            </a:lvl9pPr>
          </a:lstStyle>
          <a:p>
            <a:endParaRPr/>
          </a:p>
        </p:txBody>
      </p:sp>
      <p:sp>
        <p:nvSpPr>
          <p:cNvPr id="328" name="Google Shape;328;p23"/>
          <p:cNvSpPr txBox="1">
            <a:spLocks noGrp="1"/>
          </p:cNvSpPr>
          <p:nvPr>
            <p:ph type="subTitle" idx="5"/>
          </p:nvPr>
        </p:nvSpPr>
        <p:spPr>
          <a:xfrm>
            <a:off x="4456800" y="3745200"/>
            <a:ext cx="3278400" cy="436000"/>
          </a:xfrm>
          <a:prstGeom prst="rect">
            <a:avLst/>
          </a:prstGeom>
        </p:spPr>
        <p:txBody>
          <a:bodyPr spcFirstLastPara="1" wrap="square" lIns="0" tIns="0" rIns="0" bIns="0" anchor="t" anchorCtr="0">
            <a:noAutofit/>
          </a:bodyPr>
          <a:lstStyle>
            <a:lvl1pPr lvl="0" rtl="0">
              <a:lnSpc>
                <a:spcPct val="90000"/>
              </a:lnSpc>
              <a:spcBef>
                <a:spcPts val="0"/>
              </a:spcBef>
              <a:spcAft>
                <a:spcPts val="0"/>
              </a:spcAft>
              <a:buClr>
                <a:schemeClr val="accent1"/>
              </a:buClr>
              <a:buSzPts val="1200"/>
              <a:buFont typeface="Inter"/>
              <a:buNone/>
              <a:defRPr sz="1600" b="1">
                <a:solidFill>
                  <a:schemeClr val="accent1"/>
                </a:solidFill>
                <a:latin typeface="Inter"/>
                <a:ea typeface="Inter"/>
                <a:cs typeface="Inter"/>
                <a:sym typeface="Inter"/>
              </a:defRPr>
            </a:lvl1pPr>
            <a:lvl2pPr lvl="1" rtl="0">
              <a:lnSpc>
                <a:spcPct val="90000"/>
              </a:lnSpc>
              <a:spcBef>
                <a:spcPts val="0"/>
              </a:spcBef>
              <a:spcAft>
                <a:spcPts val="0"/>
              </a:spcAft>
              <a:buClr>
                <a:schemeClr val="accent1"/>
              </a:buClr>
              <a:buSzPts val="1200"/>
              <a:buFont typeface="Inter"/>
              <a:buNone/>
              <a:defRPr sz="1600" b="1">
                <a:solidFill>
                  <a:schemeClr val="accent1"/>
                </a:solidFill>
                <a:latin typeface="Inter"/>
                <a:ea typeface="Inter"/>
                <a:cs typeface="Inter"/>
                <a:sym typeface="Inter"/>
              </a:defRPr>
            </a:lvl2pPr>
            <a:lvl3pPr lvl="2" rtl="0">
              <a:lnSpc>
                <a:spcPct val="90000"/>
              </a:lnSpc>
              <a:spcBef>
                <a:spcPts val="0"/>
              </a:spcBef>
              <a:spcAft>
                <a:spcPts val="0"/>
              </a:spcAft>
              <a:buClr>
                <a:schemeClr val="accent1"/>
              </a:buClr>
              <a:buSzPts val="1200"/>
              <a:buFont typeface="Inter"/>
              <a:buNone/>
              <a:defRPr sz="1600" b="1">
                <a:solidFill>
                  <a:schemeClr val="accent1"/>
                </a:solidFill>
                <a:latin typeface="Inter"/>
                <a:ea typeface="Inter"/>
                <a:cs typeface="Inter"/>
                <a:sym typeface="Inter"/>
              </a:defRPr>
            </a:lvl3pPr>
            <a:lvl4pPr lvl="3" rtl="0">
              <a:lnSpc>
                <a:spcPct val="90000"/>
              </a:lnSpc>
              <a:spcBef>
                <a:spcPts val="0"/>
              </a:spcBef>
              <a:spcAft>
                <a:spcPts val="0"/>
              </a:spcAft>
              <a:buClr>
                <a:schemeClr val="accent1"/>
              </a:buClr>
              <a:buSzPts val="1200"/>
              <a:buFont typeface="Inter"/>
              <a:buNone/>
              <a:defRPr sz="1600" b="1">
                <a:solidFill>
                  <a:schemeClr val="accent1"/>
                </a:solidFill>
                <a:latin typeface="Inter"/>
                <a:ea typeface="Inter"/>
                <a:cs typeface="Inter"/>
                <a:sym typeface="Inter"/>
              </a:defRPr>
            </a:lvl4pPr>
            <a:lvl5pPr lvl="4" rtl="0">
              <a:lnSpc>
                <a:spcPct val="90000"/>
              </a:lnSpc>
              <a:spcBef>
                <a:spcPts val="0"/>
              </a:spcBef>
              <a:spcAft>
                <a:spcPts val="0"/>
              </a:spcAft>
              <a:buClr>
                <a:schemeClr val="accent1"/>
              </a:buClr>
              <a:buSzPts val="1200"/>
              <a:buFont typeface="Inter"/>
              <a:buNone/>
              <a:defRPr sz="1600" b="1">
                <a:solidFill>
                  <a:schemeClr val="accent1"/>
                </a:solidFill>
                <a:latin typeface="Inter"/>
                <a:ea typeface="Inter"/>
                <a:cs typeface="Inter"/>
                <a:sym typeface="Inter"/>
              </a:defRPr>
            </a:lvl5pPr>
            <a:lvl6pPr lvl="5" rtl="0">
              <a:lnSpc>
                <a:spcPct val="90000"/>
              </a:lnSpc>
              <a:spcBef>
                <a:spcPts val="0"/>
              </a:spcBef>
              <a:spcAft>
                <a:spcPts val="0"/>
              </a:spcAft>
              <a:buClr>
                <a:schemeClr val="accent1"/>
              </a:buClr>
              <a:buSzPts val="1200"/>
              <a:buFont typeface="Inter"/>
              <a:buNone/>
              <a:defRPr sz="1600" b="1">
                <a:solidFill>
                  <a:schemeClr val="accent1"/>
                </a:solidFill>
                <a:latin typeface="Inter"/>
                <a:ea typeface="Inter"/>
                <a:cs typeface="Inter"/>
                <a:sym typeface="Inter"/>
              </a:defRPr>
            </a:lvl6pPr>
            <a:lvl7pPr lvl="6" rtl="0">
              <a:lnSpc>
                <a:spcPct val="90000"/>
              </a:lnSpc>
              <a:spcBef>
                <a:spcPts val="0"/>
              </a:spcBef>
              <a:spcAft>
                <a:spcPts val="0"/>
              </a:spcAft>
              <a:buClr>
                <a:schemeClr val="accent1"/>
              </a:buClr>
              <a:buSzPts val="1200"/>
              <a:buFont typeface="Inter"/>
              <a:buNone/>
              <a:defRPr sz="1600" b="1">
                <a:solidFill>
                  <a:schemeClr val="accent1"/>
                </a:solidFill>
                <a:latin typeface="Inter"/>
                <a:ea typeface="Inter"/>
                <a:cs typeface="Inter"/>
                <a:sym typeface="Inter"/>
              </a:defRPr>
            </a:lvl7pPr>
            <a:lvl8pPr lvl="7" rtl="0">
              <a:lnSpc>
                <a:spcPct val="90000"/>
              </a:lnSpc>
              <a:spcBef>
                <a:spcPts val="0"/>
              </a:spcBef>
              <a:spcAft>
                <a:spcPts val="0"/>
              </a:spcAft>
              <a:buClr>
                <a:schemeClr val="accent1"/>
              </a:buClr>
              <a:buSzPts val="1200"/>
              <a:buFont typeface="Inter"/>
              <a:buNone/>
              <a:defRPr sz="1600" b="1">
                <a:solidFill>
                  <a:schemeClr val="accent1"/>
                </a:solidFill>
                <a:latin typeface="Inter"/>
                <a:ea typeface="Inter"/>
                <a:cs typeface="Inter"/>
                <a:sym typeface="Inter"/>
              </a:defRPr>
            </a:lvl8pPr>
            <a:lvl9pPr lvl="8" rtl="0">
              <a:lnSpc>
                <a:spcPct val="90000"/>
              </a:lnSpc>
              <a:spcBef>
                <a:spcPts val="0"/>
              </a:spcBef>
              <a:spcAft>
                <a:spcPts val="0"/>
              </a:spcAft>
              <a:buClr>
                <a:schemeClr val="accent1"/>
              </a:buClr>
              <a:buSzPts val="1200"/>
              <a:buFont typeface="Inter"/>
              <a:buNone/>
              <a:defRPr sz="1600" b="1">
                <a:solidFill>
                  <a:schemeClr val="accent1"/>
                </a:solidFill>
                <a:latin typeface="Inter"/>
                <a:ea typeface="Inter"/>
                <a:cs typeface="Inter"/>
                <a:sym typeface="Inter"/>
              </a:defRPr>
            </a:lvl9pPr>
          </a:lstStyle>
          <a:p>
            <a:endParaRPr/>
          </a:p>
        </p:txBody>
      </p:sp>
      <p:sp>
        <p:nvSpPr>
          <p:cNvPr id="329" name="Google Shape;329;p23"/>
          <p:cNvSpPr txBox="1">
            <a:spLocks noGrp="1"/>
          </p:cNvSpPr>
          <p:nvPr>
            <p:ph type="subTitle" idx="6"/>
          </p:nvPr>
        </p:nvSpPr>
        <p:spPr>
          <a:xfrm>
            <a:off x="8313600" y="3745200"/>
            <a:ext cx="3278400" cy="436000"/>
          </a:xfrm>
          <a:prstGeom prst="rect">
            <a:avLst/>
          </a:prstGeom>
        </p:spPr>
        <p:txBody>
          <a:bodyPr spcFirstLastPara="1" wrap="square" lIns="0" tIns="0" rIns="0" bIns="0" anchor="t" anchorCtr="0">
            <a:noAutofit/>
          </a:bodyPr>
          <a:lstStyle>
            <a:lvl1pPr lvl="0" rtl="0">
              <a:lnSpc>
                <a:spcPct val="90000"/>
              </a:lnSpc>
              <a:spcBef>
                <a:spcPts val="0"/>
              </a:spcBef>
              <a:spcAft>
                <a:spcPts val="0"/>
              </a:spcAft>
              <a:buClr>
                <a:schemeClr val="accent1"/>
              </a:buClr>
              <a:buSzPts val="1200"/>
              <a:buFont typeface="Inter"/>
              <a:buNone/>
              <a:defRPr sz="1600" b="1">
                <a:solidFill>
                  <a:schemeClr val="accent1"/>
                </a:solidFill>
                <a:latin typeface="Inter"/>
                <a:ea typeface="Inter"/>
                <a:cs typeface="Inter"/>
                <a:sym typeface="Inter"/>
              </a:defRPr>
            </a:lvl1pPr>
            <a:lvl2pPr lvl="1" rtl="0">
              <a:lnSpc>
                <a:spcPct val="90000"/>
              </a:lnSpc>
              <a:spcBef>
                <a:spcPts val="0"/>
              </a:spcBef>
              <a:spcAft>
                <a:spcPts val="0"/>
              </a:spcAft>
              <a:buClr>
                <a:schemeClr val="accent1"/>
              </a:buClr>
              <a:buSzPts val="1200"/>
              <a:buFont typeface="Inter"/>
              <a:buNone/>
              <a:defRPr sz="1600" b="1">
                <a:solidFill>
                  <a:schemeClr val="accent1"/>
                </a:solidFill>
                <a:latin typeface="Inter"/>
                <a:ea typeface="Inter"/>
                <a:cs typeface="Inter"/>
                <a:sym typeface="Inter"/>
              </a:defRPr>
            </a:lvl2pPr>
            <a:lvl3pPr lvl="2" rtl="0">
              <a:lnSpc>
                <a:spcPct val="90000"/>
              </a:lnSpc>
              <a:spcBef>
                <a:spcPts val="0"/>
              </a:spcBef>
              <a:spcAft>
                <a:spcPts val="0"/>
              </a:spcAft>
              <a:buClr>
                <a:schemeClr val="accent1"/>
              </a:buClr>
              <a:buSzPts val="1200"/>
              <a:buFont typeface="Inter"/>
              <a:buNone/>
              <a:defRPr sz="1600" b="1">
                <a:solidFill>
                  <a:schemeClr val="accent1"/>
                </a:solidFill>
                <a:latin typeface="Inter"/>
                <a:ea typeface="Inter"/>
                <a:cs typeface="Inter"/>
                <a:sym typeface="Inter"/>
              </a:defRPr>
            </a:lvl3pPr>
            <a:lvl4pPr lvl="3" rtl="0">
              <a:lnSpc>
                <a:spcPct val="90000"/>
              </a:lnSpc>
              <a:spcBef>
                <a:spcPts val="0"/>
              </a:spcBef>
              <a:spcAft>
                <a:spcPts val="0"/>
              </a:spcAft>
              <a:buClr>
                <a:schemeClr val="accent1"/>
              </a:buClr>
              <a:buSzPts val="1200"/>
              <a:buFont typeface="Inter"/>
              <a:buNone/>
              <a:defRPr sz="1600" b="1">
                <a:solidFill>
                  <a:schemeClr val="accent1"/>
                </a:solidFill>
                <a:latin typeface="Inter"/>
                <a:ea typeface="Inter"/>
                <a:cs typeface="Inter"/>
                <a:sym typeface="Inter"/>
              </a:defRPr>
            </a:lvl4pPr>
            <a:lvl5pPr lvl="4" rtl="0">
              <a:lnSpc>
                <a:spcPct val="90000"/>
              </a:lnSpc>
              <a:spcBef>
                <a:spcPts val="0"/>
              </a:spcBef>
              <a:spcAft>
                <a:spcPts val="0"/>
              </a:spcAft>
              <a:buClr>
                <a:schemeClr val="accent1"/>
              </a:buClr>
              <a:buSzPts val="1200"/>
              <a:buFont typeface="Inter"/>
              <a:buNone/>
              <a:defRPr sz="1600" b="1">
                <a:solidFill>
                  <a:schemeClr val="accent1"/>
                </a:solidFill>
                <a:latin typeface="Inter"/>
                <a:ea typeface="Inter"/>
                <a:cs typeface="Inter"/>
                <a:sym typeface="Inter"/>
              </a:defRPr>
            </a:lvl5pPr>
            <a:lvl6pPr lvl="5" rtl="0">
              <a:lnSpc>
                <a:spcPct val="90000"/>
              </a:lnSpc>
              <a:spcBef>
                <a:spcPts val="0"/>
              </a:spcBef>
              <a:spcAft>
                <a:spcPts val="0"/>
              </a:spcAft>
              <a:buClr>
                <a:schemeClr val="accent1"/>
              </a:buClr>
              <a:buSzPts val="1200"/>
              <a:buFont typeface="Inter"/>
              <a:buNone/>
              <a:defRPr sz="1600" b="1">
                <a:solidFill>
                  <a:schemeClr val="accent1"/>
                </a:solidFill>
                <a:latin typeface="Inter"/>
                <a:ea typeface="Inter"/>
                <a:cs typeface="Inter"/>
                <a:sym typeface="Inter"/>
              </a:defRPr>
            </a:lvl6pPr>
            <a:lvl7pPr lvl="6" rtl="0">
              <a:lnSpc>
                <a:spcPct val="90000"/>
              </a:lnSpc>
              <a:spcBef>
                <a:spcPts val="0"/>
              </a:spcBef>
              <a:spcAft>
                <a:spcPts val="0"/>
              </a:spcAft>
              <a:buClr>
                <a:schemeClr val="accent1"/>
              </a:buClr>
              <a:buSzPts val="1200"/>
              <a:buFont typeface="Inter"/>
              <a:buNone/>
              <a:defRPr sz="1600" b="1">
                <a:solidFill>
                  <a:schemeClr val="accent1"/>
                </a:solidFill>
                <a:latin typeface="Inter"/>
                <a:ea typeface="Inter"/>
                <a:cs typeface="Inter"/>
                <a:sym typeface="Inter"/>
              </a:defRPr>
            </a:lvl7pPr>
            <a:lvl8pPr lvl="7" rtl="0">
              <a:lnSpc>
                <a:spcPct val="90000"/>
              </a:lnSpc>
              <a:spcBef>
                <a:spcPts val="0"/>
              </a:spcBef>
              <a:spcAft>
                <a:spcPts val="0"/>
              </a:spcAft>
              <a:buClr>
                <a:schemeClr val="accent1"/>
              </a:buClr>
              <a:buSzPts val="1200"/>
              <a:buFont typeface="Inter"/>
              <a:buNone/>
              <a:defRPr sz="1600" b="1">
                <a:solidFill>
                  <a:schemeClr val="accent1"/>
                </a:solidFill>
                <a:latin typeface="Inter"/>
                <a:ea typeface="Inter"/>
                <a:cs typeface="Inter"/>
                <a:sym typeface="Inter"/>
              </a:defRPr>
            </a:lvl8pPr>
            <a:lvl9pPr lvl="8" rtl="0">
              <a:lnSpc>
                <a:spcPct val="90000"/>
              </a:lnSpc>
              <a:spcBef>
                <a:spcPts val="0"/>
              </a:spcBef>
              <a:spcAft>
                <a:spcPts val="0"/>
              </a:spcAft>
              <a:buClr>
                <a:schemeClr val="accent1"/>
              </a:buClr>
              <a:buSzPts val="1200"/>
              <a:buFont typeface="Inter"/>
              <a:buNone/>
              <a:defRPr sz="1600" b="1">
                <a:solidFill>
                  <a:schemeClr val="accent1"/>
                </a:solidFill>
                <a:latin typeface="Inter"/>
                <a:ea typeface="Inter"/>
                <a:cs typeface="Inter"/>
                <a:sym typeface="Inter"/>
              </a:defRPr>
            </a:lvl9pPr>
          </a:lstStyle>
          <a:p>
            <a:endParaRPr/>
          </a:p>
        </p:txBody>
      </p:sp>
      <p:sp>
        <p:nvSpPr>
          <p:cNvPr id="330" name="Google Shape;330;p23"/>
          <p:cNvSpPr txBox="1"/>
          <p:nvPr/>
        </p:nvSpPr>
        <p:spPr>
          <a:xfrm>
            <a:off x="8664800" y="6492644"/>
            <a:ext cx="3230800" cy="138000"/>
          </a:xfrm>
          <a:prstGeom prst="rect">
            <a:avLst/>
          </a:prstGeom>
          <a:no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Clr>
                <a:srgbClr val="7F7F7F"/>
              </a:buClr>
              <a:buSzPts val="2900"/>
              <a:buFont typeface="Arial"/>
              <a:buNone/>
            </a:pPr>
            <a:r>
              <a:rPr lang="en-GB" sz="1067">
                <a:solidFill>
                  <a:srgbClr val="1E5E82"/>
                </a:solidFill>
                <a:latin typeface="Inter SemiBold"/>
                <a:ea typeface="Inter SemiBold"/>
                <a:cs typeface="Inter SemiBold"/>
                <a:sym typeface="Inter SemiBold"/>
              </a:rPr>
              <a:t>Changing how the world works for the </a:t>
            </a:r>
            <a:r>
              <a:rPr lang="en-GB" sz="1067">
                <a:solidFill>
                  <a:srgbClr val="D86E89"/>
                </a:solidFill>
                <a:latin typeface="Inter SemiBold"/>
                <a:ea typeface="Inter SemiBold"/>
                <a:cs typeface="Inter SemiBold"/>
                <a:sym typeface="Inter SemiBold"/>
              </a:rPr>
              <a:t>better.</a:t>
            </a:r>
            <a:endParaRPr sz="1067">
              <a:solidFill>
                <a:srgbClr val="D86E89"/>
              </a:solidFill>
              <a:latin typeface="Inter SemiBold"/>
              <a:ea typeface="Inter SemiBold"/>
              <a:cs typeface="Inter SemiBold"/>
              <a:sym typeface="Inter SemiBold"/>
            </a:endParaRPr>
          </a:p>
        </p:txBody>
      </p:sp>
      <p:pic>
        <p:nvPicPr>
          <p:cNvPr id="331" name="Google Shape;331;p23"/>
          <p:cNvPicPr preferRelativeResize="0"/>
          <p:nvPr/>
        </p:nvPicPr>
        <p:blipFill>
          <a:blip r:embed="rId2">
            <a:alphaModFix/>
          </a:blip>
          <a:stretch>
            <a:fillRect/>
          </a:stretch>
        </p:blipFill>
        <p:spPr>
          <a:xfrm>
            <a:off x="11145149" y="329589"/>
            <a:ext cx="750435" cy="270833"/>
          </a:xfrm>
          <a:prstGeom prst="rect">
            <a:avLst/>
          </a:prstGeom>
          <a:noFill/>
          <a:ln>
            <a:noFill/>
          </a:ln>
        </p:spPr>
      </p:pic>
      <p:sp>
        <p:nvSpPr>
          <p:cNvPr id="332" name="Google Shape;332;p23"/>
          <p:cNvSpPr txBox="1">
            <a:spLocks noGrp="1"/>
          </p:cNvSpPr>
          <p:nvPr>
            <p:ph type="title"/>
          </p:nvPr>
        </p:nvSpPr>
        <p:spPr>
          <a:xfrm>
            <a:off x="600000" y="329600"/>
            <a:ext cx="9898800" cy="408000"/>
          </a:xfrm>
          <a:prstGeom prst="rect">
            <a:avLst/>
          </a:prstGeom>
        </p:spPr>
        <p:txBody>
          <a:bodyPr spcFirstLastPara="1" wrap="square" lIns="0" tIns="0" rIns="0" bIns="0" anchor="t" anchorCtr="0">
            <a:noAutofit/>
          </a:bodyPr>
          <a:lstStyle>
            <a:lvl1pPr lvl="0" rtl="0">
              <a:lnSpc>
                <a:spcPct val="90000"/>
              </a:lnSpc>
              <a:spcBef>
                <a:spcPts val="0"/>
              </a:spcBef>
              <a:spcAft>
                <a:spcPts val="0"/>
              </a:spcAft>
              <a:buSzPts val="2000"/>
              <a:buFont typeface="Inter"/>
              <a:buNone/>
              <a:defRPr sz="2667" b="1">
                <a:latin typeface="Inter"/>
                <a:ea typeface="Inter"/>
                <a:cs typeface="Inter"/>
                <a:sym typeface="Inter"/>
              </a:defRPr>
            </a:lvl1pPr>
            <a:lvl2pPr lvl="1" rtl="0">
              <a:spcBef>
                <a:spcPts val="0"/>
              </a:spcBef>
              <a:spcAft>
                <a:spcPts val="0"/>
              </a:spcAft>
              <a:buSzPts val="2600"/>
              <a:buFont typeface="Inter ExtraBold"/>
              <a:buNone/>
              <a:defRPr>
                <a:latin typeface="Inter ExtraBold"/>
                <a:ea typeface="Inter ExtraBold"/>
                <a:cs typeface="Inter ExtraBold"/>
                <a:sym typeface="Inter ExtraBold"/>
              </a:defRPr>
            </a:lvl2pPr>
            <a:lvl3pPr lvl="2" rtl="0">
              <a:spcBef>
                <a:spcPts val="0"/>
              </a:spcBef>
              <a:spcAft>
                <a:spcPts val="0"/>
              </a:spcAft>
              <a:buSzPts val="2600"/>
              <a:buFont typeface="Inter ExtraBold"/>
              <a:buNone/>
              <a:defRPr>
                <a:latin typeface="Inter ExtraBold"/>
                <a:ea typeface="Inter ExtraBold"/>
                <a:cs typeface="Inter ExtraBold"/>
                <a:sym typeface="Inter ExtraBold"/>
              </a:defRPr>
            </a:lvl3pPr>
            <a:lvl4pPr lvl="3" rtl="0">
              <a:spcBef>
                <a:spcPts val="0"/>
              </a:spcBef>
              <a:spcAft>
                <a:spcPts val="0"/>
              </a:spcAft>
              <a:buSzPts val="2600"/>
              <a:buFont typeface="Inter ExtraBold"/>
              <a:buNone/>
              <a:defRPr>
                <a:latin typeface="Inter ExtraBold"/>
                <a:ea typeface="Inter ExtraBold"/>
                <a:cs typeface="Inter ExtraBold"/>
                <a:sym typeface="Inter ExtraBold"/>
              </a:defRPr>
            </a:lvl4pPr>
            <a:lvl5pPr lvl="4" rtl="0">
              <a:spcBef>
                <a:spcPts val="0"/>
              </a:spcBef>
              <a:spcAft>
                <a:spcPts val="0"/>
              </a:spcAft>
              <a:buSzPts val="2600"/>
              <a:buFont typeface="Inter ExtraBold"/>
              <a:buNone/>
              <a:defRPr>
                <a:latin typeface="Inter ExtraBold"/>
                <a:ea typeface="Inter ExtraBold"/>
                <a:cs typeface="Inter ExtraBold"/>
                <a:sym typeface="Inter ExtraBold"/>
              </a:defRPr>
            </a:lvl5pPr>
            <a:lvl6pPr lvl="5" rtl="0">
              <a:spcBef>
                <a:spcPts val="0"/>
              </a:spcBef>
              <a:spcAft>
                <a:spcPts val="0"/>
              </a:spcAft>
              <a:buSzPts val="2600"/>
              <a:buFont typeface="Inter ExtraBold"/>
              <a:buNone/>
              <a:defRPr>
                <a:latin typeface="Inter ExtraBold"/>
                <a:ea typeface="Inter ExtraBold"/>
                <a:cs typeface="Inter ExtraBold"/>
                <a:sym typeface="Inter ExtraBold"/>
              </a:defRPr>
            </a:lvl6pPr>
            <a:lvl7pPr lvl="6" rtl="0">
              <a:spcBef>
                <a:spcPts val="0"/>
              </a:spcBef>
              <a:spcAft>
                <a:spcPts val="0"/>
              </a:spcAft>
              <a:buSzPts val="2600"/>
              <a:buFont typeface="Inter ExtraBold"/>
              <a:buNone/>
              <a:defRPr>
                <a:latin typeface="Inter ExtraBold"/>
                <a:ea typeface="Inter ExtraBold"/>
                <a:cs typeface="Inter ExtraBold"/>
                <a:sym typeface="Inter ExtraBold"/>
              </a:defRPr>
            </a:lvl7pPr>
            <a:lvl8pPr lvl="7" rtl="0">
              <a:spcBef>
                <a:spcPts val="0"/>
              </a:spcBef>
              <a:spcAft>
                <a:spcPts val="0"/>
              </a:spcAft>
              <a:buSzPts val="2600"/>
              <a:buFont typeface="Inter ExtraBold"/>
              <a:buNone/>
              <a:defRPr>
                <a:latin typeface="Inter ExtraBold"/>
                <a:ea typeface="Inter ExtraBold"/>
                <a:cs typeface="Inter ExtraBold"/>
                <a:sym typeface="Inter ExtraBold"/>
              </a:defRPr>
            </a:lvl8pPr>
            <a:lvl9pPr lvl="8" rtl="0">
              <a:spcBef>
                <a:spcPts val="0"/>
              </a:spcBef>
              <a:spcAft>
                <a:spcPts val="0"/>
              </a:spcAft>
              <a:buSzPts val="2600"/>
              <a:buFont typeface="Inter ExtraBold"/>
              <a:buNone/>
              <a:defRPr>
                <a:latin typeface="Inter ExtraBold"/>
                <a:ea typeface="Inter ExtraBold"/>
                <a:cs typeface="Inter ExtraBold"/>
                <a:sym typeface="Inter ExtraBold"/>
              </a:defRPr>
            </a:lvl9pPr>
          </a:lstStyle>
          <a:p>
            <a:endParaRPr/>
          </a:p>
        </p:txBody>
      </p:sp>
      <p:sp>
        <p:nvSpPr>
          <p:cNvPr id="333" name="Google Shape;333;p23"/>
          <p:cNvSpPr txBox="1">
            <a:spLocks noGrp="1"/>
          </p:cNvSpPr>
          <p:nvPr>
            <p:ph type="subTitle" idx="7"/>
          </p:nvPr>
        </p:nvSpPr>
        <p:spPr>
          <a:xfrm>
            <a:off x="600000" y="737600"/>
            <a:ext cx="9577200" cy="296800"/>
          </a:xfrm>
          <a:prstGeom prst="rect">
            <a:avLst/>
          </a:prstGeom>
        </p:spPr>
        <p:txBody>
          <a:bodyPr spcFirstLastPara="1" wrap="square" lIns="0" tIns="0" rIns="0" bIns="0" anchor="t" anchorCtr="0">
            <a:noAutofit/>
          </a:bodyPr>
          <a:lstStyle>
            <a:lvl1pPr lvl="0" rtl="0">
              <a:lnSpc>
                <a:spcPct val="90000"/>
              </a:lnSpc>
              <a:spcBef>
                <a:spcPts val="0"/>
              </a:spcBef>
              <a:spcAft>
                <a:spcPts val="0"/>
              </a:spcAft>
              <a:buSzPts val="1200"/>
              <a:buFont typeface="Inter Medium"/>
              <a:buNone/>
              <a:defRPr sz="1600">
                <a:latin typeface="Inter Medium"/>
                <a:ea typeface="Inter Medium"/>
                <a:cs typeface="Inter Medium"/>
                <a:sym typeface="Inter Medium"/>
              </a:defRPr>
            </a:lvl1pPr>
            <a:lvl2pPr lvl="1" rtl="0">
              <a:lnSpc>
                <a:spcPct val="90000"/>
              </a:lnSpc>
              <a:spcBef>
                <a:spcPts val="0"/>
              </a:spcBef>
              <a:spcAft>
                <a:spcPts val="0"/>
              </a:spcAft>
              <a:buSzPts val="1700"/>
              <a:buFont typeface="Inter Medium"/>
              <a:buNone/>
              <a:defRPr>
                <a:latin typeface="Inter Medium"/>
                <a:ea typeface="Inter Medium"/>
                <a:cs typeface="Inter Medium"/>
                <a:sym typeface="Inter Medium"/>
              </a:defRPr>
            </a:lvl2pPr>
            <a:lvl3pPr lvl="2" rtl="0">
              <a:lnSpc>
                <a:spcPct val="90000"/>
              </a:lnSpc>
              <a:spcBef>
                <a:spcPts val="0"/>
              </a:spcBef>
              <a:spcAft>
                <a:spcPts val="0"/>
              </a:spcAft>
              <a:buSzPts val="1700"/>
              <a:buFont typeface="Inter Medium"/>
              <a:buNone/>
              <a:defRPr>
                <a:latin typeface="Inter Medium"/>
                <a:ea typeface="Inter Medium"/>
                <a:cs typeface="Inter Medium"/>
                <a:sym typeface="Inter Medium"/>
              </a:defRPr>
            </a:lvl3pPr>
            <a:lvl4pPr lvl="3" rtl="0">
              <a:lnSpc>
                <a:spcPct val="90000"/>
              </a:lnSpc>
              <a:spcBef>
                <a:spcPts val="0"/>
              </a:spcBef>
              <a:spcAft>
                <a:spcPts val="0"/>
              </a:spcAft>
              <a:buSzPts val="1700"/>
              <a:buFont typeface="Inter Medium"/>
              <a:buNone/>
              <a:defRPr>
                <a:latin typeface="Inter Medium"/>
                <a:ea typeface="Inter Medium"/>
                <a:cs typeface="Inter Medium"/>
                <a:sym typeface="Inter Medium"/>
              </a:defRPr>
            </a:lvl4pPr>
            <a:lvl5pPr lvl="4" rtl="0">
              <a:lnSpc>
                <a:spcPct val="90000"/>
              </a:lnSpc>
              <a:spcBef>
                <a:spcPts val="0"/>
              </a:spcBef>
              <a:spcAft>
                <a:spcPts val="0"/>
              </a:spcAft>
              <a:buSzPts val="1700"/>
              <a:buFont typeface="Inter Medium"/>
              <a:buNone/>
              <a:defRPr>
                <a:latin typeface="Inter Medium"/>
                <a:ea typeface="Inter Medium"/>
                <a:cs typeface="Inter Medium"/>
                <a:sym typeface="Inter Medium"/>
              </a:defRPr>
            </a:lvl5pPr>
            <a:lvl6pPr lvl="5" rtl="0">
              <a:lnSpc>
                <a:spcPct val="90000"/>
              </a:lnSpc>
              <a:spcBef>
                <a:spcPts val="0"/>
              </a:spcBef>
              <a:spcAft>
                <a:spcPts val="0"/>
              </a:spcAft>
              <a:buSzPts val="1700"/>
              <a:buFont typeface="Inter Medium"/>
              <a:buNone/>
              <a:defRPr>
                <a:latin typeface="Inter Medium"/>
                <a:ea typeface="Inter Medium"/>
                <a:cs typeface="Inter Medium"/>
                <a:sym typeface="Inter Medium"/>
              </a:defRPr>
            </a:lvl6pPr>
            <a:lvl7pPr lvl="6" rtl="0">
              <a:lnSpc>
                <a:spcPct val="90000"/>
              </a:lnSpc>
              <a:spcBef>
                <a:spcPts val="0"/>
              </a:spcBef>
              <a:spcAft>
                <a:spcPts val="0"/>
              </a:spcAft>
              <a:buSzPts val="1700"/>
              <a:buFont typeface="Inter Medium"/>
              <a:buNone/>
              <a:defRPr>
                <a:latin typeface="Inter Medium"/>
                <a:ea typeface="Inter Medium"/>
                <a:cs typeface="Inter Medium"/>
                <a:sym typeface="Inter Medium"/>
              </a:defRPr>
            </a:lvl7pPr>
            <a:lvl8pPr lvl="7" rtl="0">
              <a:lnSpc>
                <a:spcPct val="90000"/>
              </a:lnSpc>
              <a:spcBef>
                <a:spcPts val="0"/>
              </a:spcBef>
              <a:spcAft>
                <a:spcPts val="0"/>
              </a:spcAft>
              <a:buSzPts val="1700"/>
              <a:buFont typeface="Inter Medium"/>
              <a:buNone/>
              <a:defRPr>
                <a:latin typeface="Inter Medium"/>
                <a:ea typeface="Inter Medium"/>
                <a:cs typeface="Inter Medium"/>
                <a:sym typeface="Inter Medium"/>
              </a:defRPr>
            </a:lvl8pPr>
            <a:lvl9pPr lvl="8" rtl="0">
              <a:lnSpc>
                <a:spcPct val="90000"/>
              </a:lnSpc>
              <a:spcBef>
                <a:spcPts val="0"/>
              </a:spcBef>
              <a:spcAft>
                <a:spcPts val="0"/>
              </a:spcAft>
              <a:buSzPts val="1700"/>
              <a:buFont typeface="Inter Medium"/>
              <a:buNone/>
              <a:defRPr>
                <a:latin typeface="Inter Medium"/>
                <a:ea typeface="Inter Medium"/>
                <a:cs typeface="Inter Medium"/>
                <a:sym typeface="Inter Medium"/>
              </a:defRPr>
            </a:lvl9pPr>
          </a:lstStyle>
          <a:p>
            <a:endParaRPr/>
          </a:p>
        </p:txBody>
      </p:sp>
      <p:sp>
        <p:nvSpPr>
          <p:cNvPr id="334" name="Google Shape;334;p23"/>
          <p:cNvSpPr txBox="1">
            <a:spLocks noGrp="1"/>
          </p:cNvSpPr>
          <p:nvPr>
            <p:ph type="body" idx="8"/>
          </p:nvPr>
        </p:nvSpPr>
        <p:spPr>
          <a:xfrm>
            <a:off x="8313600" y="4102800"/>
            <a:ext cx="3278400" cy="1550400"/>
          </a:xfrm>
          <a:prstGeom prst="rect">
            <a:avLst/>
          </a:prstGeom>
        </p:spPr>
        <p:txBody>
          <a:bodyPr spcFirstLastPara="1" wrap="square" lIns="91425" tIns="91425" rIns="91425" bIns="91425" anchor="t" anchorCtr="0">
            <a:noAutofit/>
          </a:bodyPr>
          <a:lstStyle>
            <a:lvl1pPr marL="609585" lvl="0" indent="-389457" rtl="0">
              <a:lnSpc>
                <a:spcPct val="115000"/>
              </a:lnSpc>
              <a:spcBef>
                <a:spcPts val="0"/>
              </a:spcBef>
              <a:spcAft>
                <a:spcPts val="0"/>
              </a:spcAft>
              <a:buSzPts val="1000"/>
              <a:buChar char="●"/>
              <a:defRPr sz="1333"/>
            </a:lvl1pPr>
            <a:lvl2pPr marL="1219170" lvl="1" indent="-389457" rtl="0">
              <a:lnSpc>
                <a:spcPct val="115000"/>
              </a:lnSpc>
              <a:spcBef>
                <a:spcPts val="1067"/>
              </a:spcBef>
              <a:spcAft>
                <a:spcPts val="0"/>
              </a:spcAft>
              <a:buSzPts val="1000"/>
              <a:buChar char="○"/>
              <a:defRPr sz="1333"/>
            </a:lvl2pPr>
            <a:lvl3pPr marL="1828754" lvl="2" indent="-389457" rtl="0">
              <a:lnSpc>
                <a:spcPct val="115000"/>
              </a:lnSpc>
              <a:spcBef>
                <a:spcPts val="1067"/>
              </a:spcBef>
              <a:spcAft>
                <a:spcPts val="0"/>
              </a:spcAft>
              <a:buSzPts val="1000"/>
              <a:buChar char="■"/>
              <a:defRPr sz="1333"/>
            </a:lvl3pPr>
            <a:lvl4pPr marL="2438339" lvl="3" indent="-389457" rtl="0">
              <a:lnSpc>
                <a:spcPct val="115000"/>
              </a:lnSpc>
              <a:spcBef>
                <a:spcPts val="1067"/>
              </a:spcBef>
              <a:spcAft>
                <a:spcPts val="0"/>
              </a:spcAft>
              <a:buSzPts val="1000"/>
              <a:buChar char="●"/>
              <a:defRPr sz="1333"/>
            </a:lvl4pPr>
            <a:lvl5pPr marL="3047924" lvl="4" indent="-389457" rtl="0">
              <a:lnSpc>
                <a:spcPct val="115000"/>
              </a:lnSpc>
              <a:spcBef>
                <a:spcPts val="1067"/>
              </a:spcBef>
              <a:spcAft>
                <a:spcPts val="0"/>
              </a:spcAft>
              <a:buSzPts val="1000"/>
              <a:buChar char="○"/>
              <a:defRPr sz="1333"/>
            </a:lvl5pPr>
            <a:lvl6pPr marL="3657509" lvl="5" indent="-389457" rtl="0">
              <a:lnSpc>
                <a:spcPct val="115000"/>
              </a:lnSpc>
              <a:spcBef>
                <a:spcPts val="1067"/>
              </a:spcBef>
              <a:spcAft>
                <a:spcPts val="0"/>
              </a:spcAft>
              <a:buSzPts val="1000"/>
              <a:buChar char="■"/>
              <a:defRPr sz="1333"/>
            </a:lvl6pPr>
            <a:lvl7pPr marL="4267093" lvl="6" indent="-389457" rtl="0">
              <a:lnSpc>
                <a:spcPct val="115000"/>
              </a:lnSpc>
              <a:spcBef>
                <a:spcPts val="1067"/>
              </a:spcBef>
              <a:spcAft>
                <a:spcPts val="0"/>
              </a:spcAft>
              <a:buSzPts val="1000"/>
              <a:buChar char="●"/>
              <a:defRPr sz="1333"/>
            </a:lvl7pPr>
            <a:lvl8pPr marL="4876678" lvl="7" indent="-389457" rtl="0">
              <a:lnSpc>
                <a:spcPct val="115000"/>
              </a:lnSpc>
              <a:spcBef>
                <a:spcPts val="1067"/>
              </a:spcBef>
              <a:spcAft>
                <a:spcPts val="0"/>
              </a:spcAft>
              <a:buSzPts val="1000"/>
              <a:buChar char="○"/>
              <a:defRPr sz="1333"/>
            </a:lvl8pPr>
            <a:lvl9pPr marL="5486263" lvl="8" indent="-389457" rtl="0">
              <a:lnSpc>
                <a:spcPct val="115000"/>
              </a:lnSpc>
              <a:spcBef>
                <a:spcPts val="1067"/>
              </a:spcBef>
              <a:spcAft>
                <a:spcPts val="1067"/>
              </a:spcAft>
              <a:buSzPts val="1000"/>
              <a:buChar char="■"/>
              <a:defRPr sz="1333"/>
            </a:lvl9pPr>
          </a:lstStyle>
          <a:p>
            <a:endParaRPr/>
          </a:p>
        </p:txBody>
      </p:sp>
      <p:sp>
        <p:nvSpPr>
          <p:cNvPr id="335" name="Google Shape;335;p23"/>
          <p:cNvSpPr txBox="1">
            <a:spLocks noGrp="1"/>
          </p:cNvSpPr>
          <p:nvPr>
            <p:ph type="body" idx="9"/>
          </p:nvPr>
        </p:nvSpPr>
        <p:spPr>
          <a:xfrm>
            <a:off x="600000" y="4104733"/>
            <a:ext cx="3278400" cy="1550400"/>
          </a:xfrm>
          <a:prstGeom prst="rect">
            <a:avLst/>
          </a:prstGeom>
        </p:spPr>
        <p:txBody>
          <a:bodyPr spcFirstLastPara="1" wrap="square" lIns="91425" tIns="91425" rIns="91425" bIns="91425" anchor="t" anchorCtr="0">
            <a:noAutofit/>
          </a:bodyPr>
          <a:lstStyle>
            <a:lvl1pPr marL="609585" lvl="0" indent="-389457" rtl="0">
              <a:lnSpc>
                <a:spcPct val="115000"/>
              </a:lnSpc>
              <a:spcBef>
                <a:spcPts val="0"/>
              </a:spcBef>
              <a:spcAft>
                <a:spcPts val="0"/>
              </a:spcAft>
              <a:buSzPts val="1000"/>
              <a:buChar char="●"/>
              <a:defRPr sz="1333"/>
            </a:lvl1pPr>
            <a:lvl2pPr marL="1219170" lvl="1" indent="-389457" rtl="0">
              <a:lnSpc>
                <a:spcPct val="115000"/>
              </a:lnSpc>
              <a:spcBef>
                <a:spcPts val="1067"/>
              </a:spcBef>
              <a:spcAft>
                <a:spcPts val="0"/>
              </a:spcAft>
              <a:buSzPts val="1000"/>
              <a:buChar char="○"/>
              <a:defRPr sz="1333"/>
            </a:lvl2pPr>
            <a:lvl3pPr marL="1828754" lvl="2" indent="-389457" rtl="0">
              <a:lnSpc>
                <a:spcPct val="115000"/>
              </a:lnSpc>
              <a:spcBef>
                <a:spcPts val="1067"/>
              </a:spcBef>
              <a:spcAft>
                <a:spcPts val="0"/>
              </a:spcAft>
              <a:buSzPts val="1000"/>
              <a:buChar char="■"/>
              <a:defRPr sz="1333"/>
            </a:lvl3pPr>
            <a:lvl4pPr marL="2438339" lvl="3" indent="-389457" rtl="0">
              <a:lnSpc>
                <a:spcPct val="115000"/>
              </a:lnSpc>
              <a:spcBef>
                <a:spcPts val="1067"/>
              </a:spcBef>
              <a:spcAft>
                <a:spcPts val="0"/>
              </a:spcAft>
              <a:buSzPts val="1000"/>
              <a:buChar char="●"/>
              <a:defRPr sz="1333"/>
            </a:lvl4pPr>
            <a:lvl5pPr marL="3047924" lvl="4" indent="-389457" rtl="0">
              <a:lnSpc>
                <a:spcPct val="115000"/>
              </a:lnSpc>
              <a:spcBef>
                <a:spcPts val="1067"/>
              </a:spcBef>
              <a:spcAft>
                <a:spcPts val="0"/>
              </a:spcAft>
              <a:buSzPts val="1000"/>
              <a:buChar char="○"/>
              <a:defRPr sz="1333"/>
            </a:lvl5pPr>
            <a:lvl6pPr marL="3657509" lvl="5" indent="-389457" rtl="0">
              <a:lnSpc>
                <a:spcPct val="115000"/>
              </a:lnSpc>
              <a:spcBef>
                <a:spcPts val="1067"/>
              </a:spcBef>
              <a:spcAft>
                <a:spcPts val="0"/>
              </a:spcAft>
              <a:buSzPts val="1000"/>
              <a:buChar char="■"/>
              <a:defRPr sz="1333"/>
            </a:lvl6pPr>
            <a:lvl7pPr marL="4267093" lvl="6" indent="-389457" rtl="0">
              <a:lnSpc>
                <a:spcPct val="115000"/>
              </a:lnSpc>
              <a:spcBef>
                <a:spcPts val="1067"/>
              </a:spcBef>
              <a:spcAft>
                <a:spcPts val="0"/>
              </a:spcAft>
              <a:buSzPts val="1000"/>
              <a:buChar char="●"/>
              <a:defRPr sz="1333"/>
            </a:lvl7pPr>
            <a:lvl8pPr marL="4876678" lvl="7" indent="-389457" rtl="0">
              <a:lnSpc>
                <a:spcPct val="115000"/>
              </a:lnSpc>
              <a:spcBef>
                <a:spcPts val="1067"/>
              </a:spcBef>
              <a:spcAft>
                <a:spcPts val="0"/>
              </a:spcAft>
              <a:buSzPts val="1000"/>
              <a:buChar char="○"/>
              <a:defRPr sz="1333"/>
            </a:lvl8pPr>
            <a:lvl9pPr marL="5486263" lvl="8" indent="-389457" rtl="0">
              <a:lnSpc>
                <a:spcPct val="115000"/>
              </a:lnSpc>
              <a:spcBef>
                <a:spcPts val="1067"/>
              </a:spcBef>
              <a:spcAft>
                <a:spcPts val="1067"/>
              </a:spcAft>
              <a:buSzPts val="1000"/>
              <a:buChar char="■"/>
              <a:defRPr sz="1333"/>
            </a:lvl9pPr>
          </a:lstStyle>
          <a:p>
            <a:endParaRPr/>
          </a:p>
        </p:txBody>
      </p:sp>
      <p:sp>
        <p:nvSpPr>
          <p:cNvPr id="336" name="Google Shape;336;p23"/>
          <p:cNvSpPr txBox="1">
            <a:spLocks noGrp="1"/>
          </p:cNvSpPr>
          <p:nvPr>
            <p:ph type="body" idx="13"/>
          </p:nvPr>
        </p:nvSpPr>
        <p:spPr>
          <a:xfrm>
            <a:off x="4456800" y="4104800"/>
            <a:ext cx="3278400" cy="1550400"/>
          </a:xfrm>
          <a:prstGeom prst="rect">
            <a:avLst/>
          </a:prstGeom>
        </p:spPr>
        <p:txBody>
          <a:bodyPr spcFirstLastPara="1" wrap="square" lIns="91425" tIns="91425" rIns="91425" bIns="91425" anchor="t" anchorCtr="0">
            <a:noAutofit/>
          </a:bodyPr>
          <a:lstStyle>
            <a:lvl1pPr marL="609585" lvl="0" indent="-389457" rtl="0">
              <a:lnSpc>
                <a:spcPct val="115000"/>
              </a:lnSpc>
              <a:spcBef>
                <a:spcPts val="0"/>
              </a:spcBef>
              <a:spcAft>
                <a:spcPts val="0"/>
              </a:spcAft>
              <a:buSzPts val="1000"/>
              <a:buChar char="●"/>
              <a:defRPr sz="1333"/>
            </a:lvl1pPr>
            <a:lvl2pPr marL="1219170" lvl="1" indent="-389457" rtl="0">
              <a:lnSpc>
                <a:spcPct val="115000"/>
              </a:lnSpc>
              <a:spcBef>
                <a:spcPts val="1067"/>
              </a:spcBef>
              <a:spcAft>
                <a:spcPts val="0"/>
              </a:spcAft>
              <a:buSzPts val="1000"/>
              <a:buChar char="○"/>
              <a:defRPr sz="1333"/>
            </a:lvl2pPr>
            <a:lvl3pPr marL="1828754" lvl="2" indent="-389457" rtl="0">
              <a:lnSpc>
                <a:spcPct val="115000"/>
              </a:lnSpc>
              <a:spcBef>
                <a:spcPts val="1067"/>
              </a:spcBef>
              <a:spcAft>
                <a:spcPts val="0"/>
              </a:spcAft>
              <a:buSzPts val="1000"/>
              <a:buChar char="■"/>
              <a:defRPr sz="1333"/>
            </a:lvl3pPr>
            <a:lvl4pPr marL="2438339" lvl="3" indent="-389457" rtl="0">
              <a:lnSpc>
                <a:spcPct val="115000"/>
              </a:lnSpc>
              <a:spcBef>
                <a:spcPts val="1067"/>
              </a:spcBef>
              <a:spcAft>
                <a:spcPts val="0"/>
              </a:spcAft>
              <a:buSzPts val="1000"/>
              <a:buChar char="●"/>
              <a:defRPr sz="1333"/>
            </a:lvl4pPr>
            <a:lvl5pPr marL="3047924" lvl="4" indent="-389457" rtl="0">
              <a:lnSpc>
                <a:spcPct val="115000"/>
              </a:lnSpc>
              <a:spcBef>
                <a:spcPts val="1067"/>
              </a:spcBef>
              <a:spcAft>
                <a:spcPts val="0"/>
              </a:spcAft>
              <a:buSzPts val="1000"/>
              <a:buChar char="○"/>
              <a:defRPr sz="1333"/>
            </a:lvl5pPr>
            <a:lvl6pPr marL="3657509" lvl="5" indent="-389457" rtl="0">
              <a:lnSpc>
                <a:spcPct val="115000"/>
              </a:lnSpc>
              <a:spcBef>
                <a:spcPts val="1067"/>
              </a:spcBef>
              <a:spcAft>
                <a:spcPts val="0"/>
              </a:spcAft>
              <a:buSzPts val="1000"/>
              <a:buChar char="■"/>
              <a:defRPr sz="1333"/>
            </a:lvl6pPr>
            <a:lvl7pPr marL="4267093" lvl="6" indent="-389457" rtl="0">
              <a:lnSpc>
                <a:spcPct val="115000"/>
              </a:lnSpc>
              <a:spcBef>
                <a:spcPts val="1067"/>
              </a:spcBef>
              <a:spcAft>
                <a:spcPts val="0"/>
              </a:spcAft>
              <a:buSzPts val="1000"/>
              <a:buChar char="●"/>
              <a:defRPr sz="1333"/>
            </a:lvl7pPr>
            <a:lvl8pPr marL="4876678" lvl="7" indent="-389457" rtl="0">
              <a:lnSpc>
                <a:spcPct val="115000"/>
              </a:lnSpc>
              <a:spcBef>
                <a:spcPts val="1067"/>
              </a:spcBef>
              <a:spcAft>
                <a:spcPts val="0"/>
              </a:spcAft>
              <a:buSzPts val="1000"/>
              <a:buChar char="○"/>
              <a:defRPr sz="1333"/>
            </a:lvl8pPr>
            <a:lvl9pPr marL="5486263" lvl="8" indent="-389457" rtl="0">
              <a:lnSpc>
                <a:spcPct val="115000"/>
              </a:lnSpc>
              <a:spcBef>
                <a:spcPts val="1067"/>
              </a:spcBef>
              <a:spcAft>
                <a:spcPts val="1067"/>
              </a:spcAft>
              <a:buSzPts val="1000"/>
              <a:buChar char="■"/>
              <a:defRPr sz="1333"/>
            </a:lvl9pPr>
          </a:lstStyle>
          <a:p>
            <a:endParaRPr/>
          </a:p>
        </p:txBody>
      </p:sp>
      <p:sp>
        <p:nvSpPr>
          <p:cNvPr id="337" name="Google Shape;337;p23"/>
          <p:cNvSpPr txBox="1">
            <a:spLocks noGrp="1"/>
          </p:cNvSpPr>
          <p:nvPr>
            <p:ph type="sldNum" idx="12"/>
          </p:nvPr>
        </p:nvSpPr>
        <p:spPr>
          <a:xfrm>
            <a:off x="3" y="6333133"/>
            <a:ext cx="600000" cy="524800"/>
          </a:xfrm>
          <a:prstGeom prst="rect">
            <a:avLst/>
          </a:prstGeom>
        </p:spPr>
        <p:txBody>
          <a:bodyPr spcFirstLastPara="1" wrap="square" lIns="91425" tIns="91425" rIns="91425" bIns="91425" anchor="ctr" anchorCtr="0">
            <a:noAutofit/>
          </a:bodyPr>
          <a:lstStyle>
            <a:lvl1pPr lvl="0" algn="r" rtl="0">
              <a:buNone/>
              <a:defRPr sz="1200">
                <a:solidFill>
                  <a:srgbClr val="002A41"/>
                </a:solidFill>
                <a:latin typeface="Inter"/>
                <a:ea typeface="Inter"/>
                <a:cs typeface="Inter"/>
                <a:sym typeface="Inter"/>
              </a:defRPr>
            </a:lvl1pPr>
            <a:lvl2pPr lvl="1" algn="r" rtl="0">
              <a:buNone/>
              <a:defRPr sz="1200">
                <a:solidFill>
                  <a:srgbClr val="002A41"/>
                </a:solidFill>
                <a:latin typeface="Inter"/>
                <a:ea typeface="Inter"/>
                <a:cs typeface="Inter"/>
                <a:sym typeface="Inter"/>
              </a:defRPr>
            </a:lvl2pPr>
            <a:lvl3pPr lvl="2" algn="r" rtl="0">
              <a:buNone/>
              <a:defRPr sz="1200">
                <a:solidFill>
                  <a:srgbClr val="002A41"/>
                </a:solidFill>
                <a:latin typeface="Inter"/>
                <a:ea typeface="Inter"/>
                <a:cs typeface="Inter"/>
                <a:sym typeface="Inter"/>
              </a:defRPr>
            </a:lvl3pPr>
            <a:lvl4pPr lvl="3" algn="r" rtl="0">
              <a:buNone/>
              <a:defRPr sz="1200">
                <a:solidFill>
                  <a:srgbClr val="002A41"/>
                </a:solidFill>
                <a:latin typeface="Inter"/>
                <a:ea typeface="Inter"/>
                <a:cs typeface="Inter"/>
                <a:sym typeface="Inter"/>
              </a:defRPr>
            </a:lvl4pPr>
            <a:lvl5pPr lvl="4" algn="r" rtl="0">
              <a:buNone/>
              <a:defRPr sz="1200">
                <a:solidFill>
                  <a:srgbClr val="002A41"/>
                </a:solidFill>
                <a:latin typeface="Inter"/>
                <a:ea typeface="Inter"/>
                <a:cs typeface="Inter"/>
                <a:sym typeface="Inter"/>
              </a:defRPr>
            </a:lvl5pPr>
            <a:lvl6pPr lvl="5" algn="r" rtl="0">
              <a:buNone/>
              <a:defRPr sz="1200">
                <a:solidFill>
                  <a:srgbClr val="002A41"/>
                </a:solidFill>
                <a:latin typeface="Inter"/>
                <a:ea typeface="Inter"/>
                <a:cs typeface="Inter"/>
                <a:sym typeface="Inter"/>
              </a:defRPr>
            </a:lvl6pPr>
            <a:lvl7pPr lvl="6" algn="r" rtl="0">
              <a:buNone/>
              <a:defRPr sz="1200">
                <a:solidFill>
                  <a:srgbClr val="002A41"/>
                </a:solidFill>
                <a:latin typeface="Inter"/>
                <a:ea typeface="Inter"/>
                <a:cs typeface="Inter"/>
                <a:sym typeface="Inter"/>
              </a:defRPr>
            </a:lvl7pPr>
            <a:lvl8pPr lvl="7" algn="r" rtl="0">
              <a:buNone/>
              <a:defRPr sz="1200">
                <a:solidFill>
                  <a:srgbClr val="002A41"/>
                </a:solidFill>
                <a:latin typeface="Inter"/>
                <a:ea typeface="Inter"/>
                <a:cs typeface="Inter"/>
                <a:sym typeface="Inter"/>
              </a:defRPr>
            </a:lvl8pPr>
            <a:lvl9pPr lvl="8" algn="r" rtl="0">
              <a:buNone/>
              <a:defRPr sz="1200">
                <a:solidFill>
                  <a:srgbClr val="002A41"/>
                </a:solidFill>
                <a:latin typeface="Inter"/>
                <a:ea typeface="Inter"/>
                <a:cs typeface="Inter"/>
                <a:sym typeface="Inter"/>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3113778102"/>
      </p:ext>
    </p:extLst>
  </p:cSld>
  <p:clrMapOvr>
    <a:masterClrMapping/>
  </p:clrMapOvr>
  <p:extLst>
    <p:ext uri="{DCECCB84-F9BA-43D5-87BE-67443E8EF086}">
      <p15:sldGuideLst xmlns:p15="http://schemas.microsoft.com/office/powerpoint/2012/main">
        <p15:guide id="1" orient="horz" pos="227">
          <p15:clr>
            <a:srgbClr val="E46962"/>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1.10a - Heading and subheading + logo and tagline">
  <p:cSld name="1.10a - Heading and subheading + logo and tagline">
    <p:spTree>
      <p:nvGrpSpPr>
        <p:cNvPr id="1" name="Shape 353"/>
        <p:cNvGrpSpPr/>
        <p:nvPr/>
      </p:nvGrpSpPr>
      <p:grpSpPr>
        <a:xfrm>
          <a:off x="0" y="0"/>
          <a:ext cx="0" cy="0"/>
          <a:chOff x="0" y="0"/>
          <a:chExt cx="0" cy="0"/>
        </a:xfrm>
      </p:grpSpPr>
      <p:sp>
        <p:nvSpPr>
          <p:cNvPr id="354" name="Google Shape;354;p25"/>
          <p:cNvSpPr txBox="1"/>
          <p:nvPr/>
        </p:nvSpPr>
        <p:spPr>
          <a:xfrm>
            <a:off x="8664800" y="6492644"/>
            <a:ext cx="3230800" cy="138000"/>
          </a:xfrm>
          <a:prstGeom prst="rect">
            <a:avLst/>
          </a:prstGeom>
          <a:no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Clr>
                <a:srgbClr val="7F7F7F"/>
              </a:buClr>
              <a:buSzPts val="2900"/>
              <a:buFont typeface="Arial"/>
              <a:buNone/>
            </a:pPr>
            <a:r>
              <a:rPr lang="en-GB" sz="1067">
                <a:solidFill>
                  <a:srgbClr val="1E5E82"/>
                </a:solidFill>
                <a:latin typeface="Inter SemiBold"/>
                <a:ea typeface="Inter SemiBold"/>
                <a:cs typeface="Inter SemiBold"/>
                <a:sym typeface="Inter SemiBold"/>
              </a:rPr>
              <a:t>Changing how the world works for the </a:t>
            </a:r>
            <a:r>
              <a:rPr lang="en-GB" sz="1067">
                <a:solidFill>
                  <a:srgbClr val="D86E89"/>
                </a:solidFill>
                <a:latin typeface="Inter SemiBold"/>
                <a:ea typeface="Inter SemiBold"/>
                <a:cs typeface="Inter SemiBold"/>
                <a:sym typeface="Inter SemiBold"/>
              </a:rPr>
              <a:t>better.</a:t>
            </a:r>
            <a:endParaRPr sz="1067">
              <a:solidFill>
                <a:srgbClr val="D86E89"/>
              </a:solidFill>
              <a:latin typeface="Inter SemiBold"/>
              <a:ea typeface="Inter SemiBold"/>
              <a:cs typeface="Inter SemiBold"/>
              <a:sym typeface="Inter SemiBold"/>
            </a:endParaRPr>
          </a:p>
        </p:txBody>
      </p:sp>
      <p:pic>
        <p:nvPicPr>
          <p:cNvPr id="355" name="Google Shape;355;p25"/>
          <p:cNvPicPr preferRelativeResize="0"/>
          <p:nvPr/>
        </p:nvPicPr>
        <p:blipFill>
          <a:blip r:embed="rId2">
            <a:alphaModFix/>
          </a:blip>
          <a:stretch>
            <a:fillRect/>
          </a:stretch>
        </p:blipFill>
        <p:spPr>
          <a:xfrm>
            <a:off x="11145149" y="329589"/>
            <a:ext cx="750435" cy="270833"/>
          </a:xfrm>
          <a:prstGeom prst="rect">
            <a:avLst/>
          </a:prstGeom>
          <a:noFill/>
          <a:ln>
            <a:noFill/>
          </a:ln>
        </p:spPr>
      </p:pic>
      <p:sp>
        <p:nvSpPr>
          <p:cNvPr id="356" name="Google Shape;356;p25"/>
          <p:cNvSpPr txBox="1">
            <a:spLocks noGrp="1"/>
          </p:cNvSpPr>
          <p:nvPr>
            <p:ph type="title"/>
          </p:nvPr>
        </p:nvSpPr>
        <p:spPr>
          <a:xfrm>
            <a:off x="600000" y="329600"/>
            <a:ext cx="9898800" cy="408000"/>
          </a:xfrm>
          <a:prstGeom prst="rect">
            <a:avLst/>
          </a:prstGeom>
        </p:spPr>
        <p:txBody>
          <a:bodyPr spcFirstLastPara="1" wrap="square" lIns="0" tIns="0" rIns="0" bIns="0" anchor="t" anchorCtr="0">
            <a:noAutofit/>
          </a:bodyPr>
          <a:lstStyle>
            <a:lvl1pPr lvl="0" rtl="0">
              <a:lnSpc>
                <a:spcPct val="90000"/>
              </a:lnSpc>
              <a:spcBef>
                <a:spcPts val="0"/>
              </a:spcBef>
              <a:spcAft>
                <a:spcPts val="0"/>
              </a:spcAft>
              <a:buSzPts val="2000"/>
              <a:buFont typeface="Inter"/>
              <a:buNone/>
              <a:defRPr sz="2667" b="1">
                <a:latin typeface="Inter"/>
                <a:ea typeface="Inter"/>
                <a:cs typeface="Inter"/>
                <a:sym typeface="Inter"/>
              </a:defRPr>
            </a:lvl1pPr>
            <a:lvl2pPr lvl="1" rtl="0">
              <a:spcBef>
                <a:spcPts val="0"/>
              </a:spcBef>
              <a:spcAft>
                <a:spcPts val="0"/>
              </a:spcAft>
              <a:buSzPts val="2600"/>
              <a:buFont typeface="Inter ExtraBold"/>
              <a:buNone/>
              <a:defRPr>
                <a:latin typeface="Inter ExtraBold"/>
                <a:ea typeface="Inter ExtraBold"/>
                <a:cs typeface="Inter ExtraBold"/>
                <a:sym typeface="Inter ExtraBold"/>
              </a:defRPr>
            </a:lvl2pPr>
            <a:lvl3pPr lvl="2" rtl="0">
              <a:spcBef>
                <a:spcPts val="0"/>
              </a:spcBef>
              <a:spcAft>
                <a:spcPts val="0"/>
              </a:spcAft>
              <a:buSzPts val="2600"/>
              <a:buFont typeface="Inter ExtraBold"/>
              <a:buNone/>
              <a:defRPr>
                <a:latin typeface="Inter ExtraBold"/>
                <a:ea typeface="Inter ExtraBold"/>
                <a:cs typeface="Inter ExtraBold"/>
                <a:sym typeface="Inter ExtraBold"/>
              </a:defRPr>
            </a:lvl3pPr>
            <a:lvl4pPr lvl="3" rtl="0">
              <a:spcBef>
                <a:spcPts val="0"/>
              </a:spcBef>
              <a:spcAft>
                <a:spcPts val="0"/>
              </a:spcAft>
              <a:buSzPts val="2600"/>
              <a:buFont typeface="Inter ExtraBold"/>
              <a:buNone/>
              <a:defRPr>
                <a:latin typeface="Inter ExtraBold"/>
                <a:ea typeface="Inter ExtraBold"/>
                <a:cs typeface="Inter ExtraBold"/>
                <a:sym typeface="Inter ExtraBold"/>
              </a:defRPr>
            </a:lvl4pPr>
            <a:lvl5pPr lvl="4" rtl="0">
              <a:spcBef>
                <a:spcPts val="0"/>
              </a:spcBef>
              <a:spcAft>
                <a:spcPts val="0"/>
              </a:spcAft>
              <a:buSzPts val="2600"/>
              <a:buFont typeface="Inter ExtraBold"/>
              <a:buNone/>
              <a:defRPr>
                <a:latin typeface="Inter ExtraBold"/>
                <a:ea typeface="Inter ExtraBold"/>
                <a:cs typeface="Inter ExtraBold"/>
                <a:sym typeface="Inter ExtraBold"/>
              </a:defRPr>
            </a:lvl5pPr>
            <a:lvl6pPr lvl="5" rtl="0">
              <a:spcBef>
                <a:spcPts val="0"/>
              </a:spcBef>
              <a:spcAft>
                <a:spcPts val="0"/>
              </a:spcAft>
              <a:buSzPts val="2600"/>
              <a:buFont typeface="Inter ExtraBold"/>
              <a:buNone/>
              <a:defRPr>
                <a:latin typeface="Inter ExtraBold"/>
                <a:ea typeface="Inter ExtraBold"/>
                <a:cs typeface="Inter ExtraBold"/>
                <a:sym typeface="Inter ExtraBold"/>
              </a:defRPr>
            </a:lvl6pPr>
            <a:lvl7pPr lvl="6" rtl="0">
              <a:spcBef>
                <a:spcPts val="0"/>
              </a:spcBef>
              <a:spcAft>
                <a:spcPts val="0"/>
              </a:spcAft>
              <a:buSzPts val="2600"/>
              <a:buFont typeface="Inter ExtraBold"/>
              <a:buNone/>
              <a:defRPr>
                <a:latin typeface="Inter ExtraBold"/>
                <a:ea typeface="Inter ExtraBold"/>
                <a:cs typeface="Inter ExtraBold"/>
                <a:sym typeface="Inter ExtraBold"/>
              </a:defRPr>
            </a:lvl7pPr>
            <a:lvl8pPr lvl="7" rtl="0">
              <a:spcBef>
                <a:spcPts val="0"/>
              </a:spcBef>
              <a:spcAft>
                <a:spcPts val="0"/>
              </a:spcAft>
              <a:buSzPts val="2600"/>
              <a:buFont typeface="Inter ExtraBold"/>
              <a:buNone/>
              <a:defRPr>
                <a:latin typeface="Inter ExtraBold"/>
                <a:ea typeface="Inter ExtraBold"/>
                <a:cs typeface="Inter ExtraBold"/>
                <a:sym typeface="Inter ExtraBold"/>
              </a:defRPr>
            </a:lvl8pPr>
            <a:lvl9pPr lvl="8" rtl="0">
              <a:spcBef>
                <a:spcPts val="0"/>
              </a:spcBef>
              <a:spcAft>
                <a:spcPts val="0"/>
              </a:spcAft>
              <a:buSzPts val="2600"/>
              <a:buFont typeface="Inter ExtraBold"/>
              <a:buNone/>
              <a:defRPr>
                <a:latin typeface="Inter ExtraBold"/>
                <a:ea typeface="Inter ExtraBold"/>
                <a:cs typeface="Inter ExtraBold"/>
                <a:sym typeface="Inter ExtraBold"/>
              </a:defRPr>
            </a:lvl9pPr>
          </a:lstStyle>
          <a:p>
            <a:endParaRPr/>
          </a:p>
        </p:txBody>
      </p:sp>
      <p:sp>
        <p:nvSpPr>
          <p:cNvPr id="357" name="Google Shape;357;p25"/>
          <p:cNvSpPr txBox="1">
            <a:spLocks noGrp="1"/>
          </p:cNvSpPr>
          <p:nvPr>
            <p:ph type="subTitle" idx="1"/>
          </p:nvPr>
        </p:nvSpPr>
        <p:spPr>
          <a:xfrm>
            <a:off x="600000" y="737600"/>
            <a:ext cx="9577200" cy="296800"/>
          </a:xfrm>
          <a:prstGeom prst="rect">
            <a:avLst/>
          </a:prstGeom>
        </p:spPr>
        <p:txBody>
          <a:bodyPr spcFirstLastPara="1" wrap="square" lIns="0" tIns="0" rIns="0" bIns="0" anchor="t" anchorCtr="0">
            <a:noAutofit/>
          </a:bodyPr>
          <a:lstStyle>
            <a:lvl1pPr lvl="0" rtl="0">
              <a:lnSpc>
                <a:spcPct val="90000"/>
              </a:lnSpc>
              <a:spcBef>
                <a:spcPts val="0"/>
              </a:spcBef>
              <a:spcAft>
                <a:spcPts val="0"/>
              </a:spcAft>
              <a:buSzPts val="1200"/>
              <a:buFont typeface="Inter Medium"/>
              <a:buNone/>
              <a:defRPr sz="1600">
                <a:latin typeface="Inter Medium"/>
                <a:ea typeface="Inter Medium"/>
                <a:cs typeface="Inter Medium"/>
                <a:sym typeface="Inter Medium"/>
              </a:defRPr>
            </a:lvl1pPr>
            <a:lvl2pPr lvl="1" rtl="0">
              <a:lnSpc>
                <a:spcPct val="90000"/>
              </a:lnSpc>
              <a:spcBef>
                <a:spcPts val="0"/>
              </a:spcBef>
              <a:spcAft>
                <a:spcPts val="0"/>
              </a:spcAft>
              <a:buSzPts val="1700"/>
              <a:buFont typeface="Inter Medium"/>
              <a:buNone/>
              <a:defRPr>
                <a:latin typeface="Inter Medium"/>
                <a:ea typeface="Inter Medium"/>
                <a:cs typeface="Inter Medium"/>
                <a:sym typeface="Inter Medium"/>
              </a:defRPr>
            </a:lvl2pPr>
            <a:lvl3pPr lvl="2" rtl="0">
              <a:lnSpc>
                <a:spcPct val="90000"/>
              </a:lnSpc>
              <a:spcBef>
                <a:spcPts val="0"/>
              </a:spcBef>
              <a:spcAft>
                <a:spcPts val="0"/>
              </a:spcAft>
              <a:buSzPts val="1700"/>
              <a:buFont typeface="Inter Medium"/>
              <a:buNone/>
              <a:defRPr>
                <a:latin typeface="Inter Medium"/>
                <a:ea typeface="Inter Medium"/>
                <a:cs typeface="Inter Medium"/>
                <a:sym typeface="Inter Medium"/>
              </a:defRPr>
            </a:lvl3pPr>
            <a:lvl4pPr lvl="3" rtl="0">
              <a:lnSpc>
                <a:spcPct val="90000"/>
              </a:lnSpc>
              <a:spcBef>
                <a:spcPts val="0"/>
              </a:spcBef>
              <a:spcAft>
                <a:spcPts val="0"/>
              </a:spcAft>
              <a:buSzPts val="1700"/>
              <a:buFont typeface="Inter Medium"/>
              <a:buNone/>
              <a:defRPr>
                <a:latin typeface="Inter Medium"/>
                <a:ea typeface="Inter Medium"/>
                <a:cs typeface="Inter Medium"/>
                <a:sym typeface="Inter Medium"/>
              </a:defRPr>
            </a:lvl4pPr>
            <a:lvl5pPr lvl="4" rtl="0">
              <a:lnSpc>
                <a:spcPct val="90000"/>
              </a:lnSpc>
              <a:spcBef>
                <a:spcPts val="0"/>
              </a:spcBef>
              <a:spcAft>
                <a:spcPts val="0"/>
              </a:spcAft>
              <a:buSzPts val="1700"/>
              <a:buFont typeface="Inter Medium"/>
              <a:buNone/>
              <a:defRPr>
                <a:latin typeface="Inter Medium"/>
                <a:ea typeface="Inter Medium"/>
                <a:cs typeface="Inter Medium"/>
                <a:sym typeface="Inter Medium"/>
              </a:defRPr>
            </a:lvl5pPr>
            <a:lvl6pPr lvl="5" rtl="0">
              <a:lnSpc>
                <a:spcPct val="90000"/>
              </a:lnSpc>
              <a:spcBef>
                <a:spcPts val="0"/>
              </a:spcBef>
              <a:spcAft>
                <a:spcPts val="0"/>
              </a:spcAft>
              <a:buSzPts val="1700"/>
              <a:buFont typeface="Inter Medium"/>
              <a:buNone/>
              <a:defRPr>
                <a:latin typeface="Inter Medium"/>
                <a:ea typeface="Inter Medium"/>
                <a:cs typeface="Inter Medium"/>
                <a:sym typeface="Inter Medium"/>
              </a:defRPr>
            </a:lvl6pPr>
            <a:lvl7pPr lvl="6" rtl="0">
              <a:lnSpc>
                <a:spcPct val="90000"/>
              </a:lnSpc>
              <a:spcBef>
                <a:spcPts val="0"/>
              </a:spcBef>
              <a:spcAft>
                <a:spcPts val="0"/>
              </a:spcAft>
              <a:buSzPts val="1700"/>
              <a:buFont typeface="Inter Medium"/>
              <a:buNone/>
              <a:defRPr>
                <a:latin typeface="Inter Medium"/>
                <a:ea typeface="Inter Medium"/>
                <a:cs typeface="Inter Medium"/>
                <a:sym typeface="Inter Medium"/>
              </a:defRPr>
            </a:lvl7pPr>
            <a:lvl8pPr lvl="7" rtl="0">
              <a:lnSpc>
                <a:spcPct val="90000"/>
              </a:lnSpc>
              <a:spcBef>
                <a:spcPts val="0"/>
              </a:spcBef>
              <a:spcAft>
                <a:spcPts val="0"/>
              </a:spcAft>
              <a:buSzPts val="1700"/>
              <a:buFont typeface="Inter Medium"/>
              <a:buNone/>
              <a:defRPr>
                <a:latin typeface="Inter Medium"/>
                <a:ea typeface="Inter Medium"/>
                <a:cs typeface="Inter Medium"/>
                <a:sym typeface="Inter Medium"/>
              </a:defRPr>
            </a:lvl8pPr>
            <a:lvl9pPr lvl="8" rtl="0">
              <a:lnSpc>
                <a:spcPct val="90000"/>
              </a:lnSpc>
              <a:spcBef>
                <a:spcPts val="0"/>
              </a:spcBef>
              <a:spcAft>
                <a:spcPts val="0"/>
              </a:spcAft>
              <a:buSzPts val="1700"/>
              <a:buFont typeface="Inter Medium"/>
              <a:buNone/>
              <a:defRPr>
                <a:latin typeface="Inter Medium"/>
                <a:ea typeface="Inter Medium"/>
                <a:cs typeface="Inter Medium"/>
                <a:sym typeface="Inter Medium"/>
              </a:defRPr>
            </a:lvl9pPr>
          </a:lstStyle>
          <a:p>
            <a:endParaRPr/>
          </a:p>
        </p:txBody>
      </p:sp>
      <p:sp>
        <p:nvSpPr>
          <p:cNvPr id="358" name="Google Shape;358;p25"/>
          <p:cNvSpPr txBox="1">
            <a:spLocks noGrp="1"/>
          </p:cNvSpPr>
          <p:nvPr>
            <p:ph type="sldNum" idx="12"/>
          </p:nvPr>
        </p:nvSpPr>
        <p:spPr>
          <a:xfrm>
            <a:off x="3" y="6333133"/>
            <a:ext cx="600000" cy="524800"/>
          </a:xfrm>
          <a:prstGeom prst="rect">
            <a:avLst/>
          </a:prstGeom>
        </p:spPr>
        <p:txBody>
          <a:bodyPr spcFirstLastPara="1" wrap="square" lIns="91425" tIns="91425" rIns="91425" bIns="91425" anchor="ctr" anchorCtr="0">
            <a:noAutofit/>
          </a:bodyPr>
          <a:lstStyle>
            <a:lvl1pPr lvl="0" algn="r" rtl="0">
              <a:buNone/>
              <a:defRPr sz="1200">
                <a:solidFill>
                  <a:srgbClr val="002A41"/>
                </a:solidFill>
                <a:latin typeface="Inter"/>
                <a:ea typeface="Inter"/>
                <a:cs typeface="Inter"/>
                <a:sym typeface="Inter"/>
              </a:defRPr>
            </a:lvl1pPr>
            <a:lvl2pPr lvl="1" algn="r" rtl="0">
              <a:buNone/>
              <a:defRPr sz="1200">
                <a:solidFill>
                  <a:srgbClr val="002A41"/>
                </a:solidFill>
                <a:latin typeface="Inter"/>
                <a:ea typeface="Inter"/>
                <a:cs typeface="Inter"/>
                <a:sym typeface="Inter"/>
              </a:defRPr>
            </a:lvl2pPr>
            <a:lvl3pPr lvl="2" algn="r" rtl="0">
              <a:buNone/>
              <a:defRPr sz="1200">
                <a:solidFill>
                  <a:srgbClr val="002A41"/>
                </a:solidFill>
                <a:latin typeface="Inter"/>
                <a:ea typeface="Inter"/>
                <a:cs typeface="Inter"/>
                <a:sym typeface="Inter"/>
              </a:defRPr>
            </a:lvl3pPr>
            <a:lvl4pPr lvl="3" algn="r" rtl="0">
              <a:buNone/>
              <a:defRPr sz="1200">
                <a:solidFill>
                  <a:srgbClr val="002A41"/>
                </a:solidFill>
                <a:latin typeface="Inter"/>
                <a:ea typeface="Inter"/>
                <a:cs typeface="Inter"/>
                <a:sym typeface="Inter"/>
              </a:defRPr>
            </a:lvl4pPr>
            <a:lvl5pPr lvl="4" algn="r" rtl="0">
              <a:buNone/>
              <a:defRPr sz="1200">
                <a:solidFill>
                  <a:srgbClr val="002A41"/>
                </a:solidFill>
                <a:latin typeface="Inter"/>
                <a:ea typeface="Inter"/>
                <a:cs typeface="Inter"/>
                <a:sym typeface="Inter"/>
              </a:defRPr>
            </a:lvl5pPr>
            <a:lvl6pPr lvl="5" algn="r" rtl="0">
              <a:buNone/>
              <a:defRPr sz="1200">
                <a:solidFill>
                  <a:srgbClr val="002A41"/>
                </a:solidFill>
                <a:latin typeface="Inter"/>
                <a:ea typeface="Inter"/>
                <a:cs typeface="Inter"/>
                <a:sym typeface="Inter"/>
              </a:defRPr>
            </a:lvl6pPr>
            <a:lvl7pPr lvl="6" algn="r" rtl="0">
              <a:buNone/>
              <a:defRPr sz="1200">
                <a:solidFill>
                  <a:srgbClr val="002A41"/>
                </a:solidFill>
                <a:latin typeface="Inter"/>
                <a:ea typeface="Inter"/>
                <a:cs typeface="Inter"/>
                <a:sym typeface="Inter"/>
              </a:defRPr>
            </a:lvl7pPr>
            <a:lvl8pPr lvl="7" algn="r" rtl="0">
              <a:buNone/>
              <a:defRPr sz="1200">
                <a:solidFill>
                  <a:srgbClr val="002A41"/>
                </a:solidFill>
                <a:latin typeface="Inter"/>
                <a:ea typeface="Inter"/>
                <a:cs typeface="Inter"/>
                <a:sym typeface="Inter"/>
              </a:defRPr>
            </a:lvl8pPr>
            <a:lvl9pPr lvl="8" algn="r" rtl="0">
              <a:buNone/>
              <a:defRPr sz="1200">
                <a:solidFill>
                  <a:srgbClr val="002A41"/>
                </a:solidFill>
                <a:latin typeface="Inter"/>
                <a:ea typeface="Inter"/>
                <a:cs typeface="Inter"/>
                <a:sym typeface="Inter"/>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283161933"/>
      </p:ext>
    </p:extLst>
  </p:cSld>
  <p:clrMapOvr>
    <a:masterClrMapping/>
  </p:clrMapOvr>
  <p:extLst>
    <p:ext uri="{DCECCB84-F9BA-43D5-87BE-67443E8EF086}">
      <p15:sldGuideLst xmlns:p15="http://schemas.microsoft.com/office/powerpoint/2012/main">
        <p15:guide id="1" pos="140">
          <p15:clr>
            <a:srgbClr val="E46962"/>
          </p15:clr>
        </p15:guide>
        <p15:guide id="2" pos="5620">
          <p15:clr>
            <a:srgbClr val="E46962"/>
          </p15:clr>
        </p15:guide>
        <p15:guide id="3" orient="horz" pos="3240">
          <p15:clr>
            <a:srgbClr val="E46962"/>
          </p15:clr>
        </p15:guide>
        <p15:guide id="4" orient="horz" pos="3100">
          <p15:clr>
            <a:srgbClr val="E46962"/>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1.10b - Heading, subheading and coloured background + logo, and tagline">
  <p:cSld name="1.10b - Heading, subheading and coloured background + logo, and tagline">
    <p:bg>
      <p:bgPr>
        <a:solidFill>
          <a:srgbClr val="EEF9FD"/>
        </a:solidFill>
        <a:effectLst/>
      </p:bgPr>
    </p:bg>
    <p:spTree>
      <p:nvGrpSpPr>
        <p:cNvPr id="1" name="Shape 359"/>
        <p:cNvGrpSpPr/>
        <p:nvPr/>
      </p:nvGrpSpPr>
      <p:grpSpPr>
        <a:xfrm>
          <a:off x="0" y="0"/>
          <a:ext cx="0" cy="0"/>
          <a:chOff x="0" y="0"/>
          <a:chExt cx="0" cy="0"/>
        </a:xfrm>
      </p:grpSpPr>
      <p:sp>
        <p:nvSpPr>
          <p:cNvPr id="360" name="Google Shape;360;p26"/>
          <p:cNvSpPr/>
          <p:nvPr/>
        </p:nvSpPr>
        <p:spPr>
          <a:xfrm>
            <a:off x="0" y="6262933"/>
            <a:ext cx="12192000" cy="594000"/>
          </a:xfrm>
          <a:prstGeom prst="rect">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61" name="Google Shape;361;p26"/>
          <p:cNvSpPr txBox="1"/>
          <p:nvPr/>
        </p:nvSpPr>
        <p:spPr>
          <a:xfrm>
            <a:off x="8664800" y="6492644"/>
            <a:ext cx="3230800" cy="138000"/>
          </a:xfrm>
          <a:prstGeom prst="rect">
            <a:avLst/>
          </a:prstGeom>
          <a:no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Clr>
                <a:srgbClr val="7F7F7F"/>
              </a:buClr>
              <a:buSzPts val="2900"/>
              <a:buFont typeface="Arial"/>
              <a:buNone/>
            </a:pPr>
            <a:r>
              <a:rPr lang="en-GB" sz="1067">
                <a:solidFill>
                  <a:srgbClr val="1E5E82"/>
                </a:solidFill>
                <a:latin typeface="Inter SemiBold"/>
                <a:ea typeface="Inter SemiBold"/>
                <a:cs typeface="Inter SemiBold"/>
                <a:sym typeface="Inter SemiBold"/>
              </a:rPr>
              <a:t>Changing how the world works for the </a:t>
            </a:r>
            <a:r>
              <a:rPr lang="en-GB" sz="1067">
                <a:solidFill>
                  <a:srgbClr val="D86E89"/>
                </a:solidFill>
                <a:latin typeface="Inter SemiBold"/>
                <a:ea typeface="Inter SemiBold"/>
                <a:cs typeface="Inter SemiBold"/>
                <a:sym typeface="Inter SemiBold"/>
              </a:rPr>
              <a:t>better.</a:t>
            </a:r>
            <a:endParaRPr sz="1067">
              <a:solidFill>
                <a:srgbClr val="D86E89"/>
              </a:solidFill>
              <a:latin typeface="Inter SemiBold"/>
              <a:ea typeface="Inter SemiBold"/>
              <a:cs typeface="Inter SemiBold"/>
              <a:sym typeface="Inter SemiBold"/>
            </a:endParaRPr>
          </a:p>
        </p:txBody>
      </p:sp>
      <p:pic>
        <p:nvPicPr>
          <p:cNvPr id="362" name="Google Shape;362;p26"/>
          <p:cNvPicPr preferRelativeResize="0"/>
          <p:nvPr/>
        </p:nvPicPr>
        <p:blipFill>
          <a:blip r:embed="rId2">
            <a:alphaModFix/>
          </a:blip>
          <a:stretch>
            <a:fillRect/>
          </a:stretch>
        </p:blipFill>
        <p:spPr>
          <a:xfrm>
            <a:off x="11145149" y="329589"/>
            <a:ext cx="750435" cy="270833"/>
          </a:xfrm>
          <a:prstGeom prst="rect">
            <a:avLst/>
          </a:prstGeom>
          <a:noFill/>
          <a:ln>
            <a:noFill/>
          </a:ln>
        </p:spPr>
      </p:pic>
      <p:sp>
        <p:nvSpPr>
          <p:cNvPr id="363" name="Google Shape;363;p26"/>
          <p:cNvSpPr txBox="1">
            <a:spLocks noGrp="1"/>
          </p:cNvSpPr>
          <p:nvPr>
            <p:ph type="title"/>
          </p:nvPr>
        </p:nvSpPr>
        <p:spPr>
          <a:xfrm>
            <a:off x="600000" y="329600"/>
            <a:ext cx="9898800" cy="408000"/>
          </a:xfrm>
          <a:prstGeom prst="rect">
            <a:avLst/>
          </a:prstGeom>
        </p:spPr>
        <p:txBody>
          <a:bodyPr spcFirstLastPara="1" wrap="square" lIns="0" tIns="0" rIns="0" bIns="0" anchor="t" anchorCtr="0">
            <a:noAutofit/>
          </a:bodyPr>
          <a:lstStyle>
            <a:lvl1pPr lvl="0" rtl="0">
              <a:lnSpc>
                <a:spcPct val="90000"/>
              </a:lnSpc>
              <a:spcBef>
                <a:spcPts val="0"/>
              </a:spcBef>
              <a:spcAft>
                <a:spcPts val="0"/>
              </a:spcAft>
              <a:buSzPts val="2000"/>
              <a:buFont typeface="Inter"/>
              <a:buNone/>
              <a:defRPr sz="2667" b="1">
                <a:latin typeface="Inter"/>
                <a:ea typeface="Inter"/>
                <a:cs typeface="Inter"/>
                <a:sym typeface="Inter"/>
              </a:defRPr>
            </a:lvl1pPr>
            <a:lvl2pPr lvl="1" rtl="0">
              <a:spcBef>
                <a:spcPts val="0"/>
              </a:spcBef>
              <a:spcAft>
                <a:spcPts val="0"/>
              </a:spcAft>
              <a:buSzPts val="2600"/>
              <a:buFont typeface="Inter ExtraBold"/>
              <a:buNone/>
              <a:defRPr>
                <a:latin typeface="Inter ExtraBold"/>
                <a:ea typeface="Inter ExtraBold"/>
                <a:cs typeface="Inter ExtraBold"/>
                <a:sym typeface="Inter ExtraBold"/>
              </a:defRPr>
            </a:lvl2pPr>
            <a:lvl3pPr lvl="2" rtl="0">
              <a:spcBef>
                <a:spcPts val="0"/>
              </a:spcBef>
              <a:spcAft>
                <a:spcPts val="0"/>
              </a:spcAft>
              <a:buSzPts val="2600"/>
              <a:buFont typeface="Inter ExtraBold"/>
              <a:buNone/>
              <a:defRPr>
                <a:latin typeface="Inter ExtraBold"/>
                <a:ea typeface="Inter ExtraBold"/>
                <a:cs typeface="Inter ExtraBold"/>
                <a:sym typeface="Inter ExtraBold"/>
              </a:defRPr>
            </a:lvl3pPr>
            <a:lvl4pPr lvl="3" rtl="0">
              <a:spcBef>
                <a:spcPts val="0"/>
              </a:spcBef>
              <a:spcAft>
                <a:spcPts val="0"/>
              </a:spcAft>
              <a:buSzPts val="2600"/>
              <a:buFont typeface="Inter ExtraBold"/>
              <a:buNone/>
              <a:defRPr>
                <a:latin typeface="Inter ExtraBold"/>
                <a:ea typeface="Inter ExtraBold"/>
                <a:cs typeface="Inter ExtraBold"/>
                <a:sym typeface="Inter ExtraBold"/>
              </a:defRPr>
            </a:lvl4pPr>
            <a:lvl5pPr lvl="4" rtl="0">
              <a:spcBef>
                <a:spcPts val="0"/>
              </a:spcBef>
              <a:spcAft>
                <a:spcPts val="0"/>
              </a:spcAft>
              <a:buSzPts val="2600"/>
              <a:buFont typeface="Inter ExtraBold"/>
              <a:buNone/>
              <a:defRPr>
                <a:latin typeface="Inter ExtraBold"/>
                <a:ea typeface="Inter ExtraBold"/>
                <a:cs typeface="Inter ExtraBold"/>
                <a:sym typeface="Inter ExtraBold"/>
              </a:defRPr>
            </a:lvl5pPr>
            <a:lvl6pPr lvl="5" rtl="0">
              <a:spcBef>
                <a:spcPts val="0"/>
              </a:spcBef>
              <a:spcAft>
                <a:spcPts val="0"/>
              </a:spcAft>
              <a:buSzPts val="2600"/>
              <a:buFont typeface="Inter ExtraBold"/>
              <a:buNone/>
              <a:defRPr>
                <a:latin typeface="Inter ExtraBold"/>
                <a:ea typeface="Inter ExtraBold"/>
                <a:cs typeface="Inter ExtraBold"/>
                <a:sym typeface="Inter ExtraBold"/>
              </a:defRPr>
            </a:lvl6pPr>
            <a:lvl7pPr lvl="6" rtl="0">
              <a:spcBef>
                <a:spcPts val="0"/>
              </a:spcBef>
              <a:spcAft>
                <a:spcPts val="0"/>
              </a:spcAft>
              <a:buSzPts val="2600"/>
              <a:buFont typeface="Inter ExtraBold"/>
              <a:buNone/>
              <a:defRPr>
                <a:latin typeface="Inter ExtraBold"/>
                <a:ea typeface="Inter ExtraBold"/>
                <a:cs typeface="Inter ExtraBold"/>
                <a:sym typeface="Inter ExtraBold"/>
              </a:defRPr>
            </a:lvl7pPr>
            <a:lvl8pPr lvl="7" rtl="0">
              <a:spcBef>
                <a:spcPts val="0"/>
              </a:spcBef>
              <a:spcAft>
                <a:spcPts val="0"/>
              </a:spcAft>
              <a:buSzPts val="2600"/>
              <a:buFont typeface="Inter ExtraBold"/>
              <a:buNone/>
              <a:defRPr>
                <a:latin typeface="Inter ExtraBold"/>
                <a:ea typeface="Inter ExtraBold"/>
                <a:cs typeface="Inter ExtraBold"/>
                <a:sym typeface="Inter ExtraBold"/>
              </a:defRPr>
            </a:lvl8pPr>
            <a:lvl9pPr lvl="8" rtl="0">
              <a:spcBef>
                <a:spcPts val="0"/>
              </a:spcBef>
              <a:spcAft>
                <a:spcPts val="0"/>
              </a:spcAft>
              <a:buSzPts val="2600"/>
              <a:buFont typeface="Inter ExtraBold"/>
              <a:buNone/>
              <a:defRPr>
                <a:latin typeface="Inter ExtraBold"/>
                <a:ea typeface="Inter ExtraBold"/>
                <a:cs typeface="Inter ExtraBold"/>
                <a:sym typeface="Inter ExtraBold"/>
              </a:defRPr>
            </a:lvl9pPr>
          </a:lstStyle>
          <a:p>
            <a:endParaRPr/>
          </a:p>
        </p:txBody>
      </p:sp>
      <p:sp>
        <p:nvSpPr>
          <p:cNvPr id="364" name="Google Shape;364;p26"/>
          <p:cNvSpPr txBox="1">
            <a:spLocks noGrp="1"/>
          </p:cNvSpPr>
          <p:nvPr>
            <p:ph type="subTitle" idx="1"/>
          </p:nvPr>
        </p:nvSpPr>
        <p:spPr>
          <a:xfrm>
            <a:off x="600000" y="737600"/>
            <a:ext cx="9577200" cy="296800"/>
          </a:xfrm>
          <a:prstGeom prst="rect">
            <a:avLst/>
          </a:prstGeom>
        </p:spPr>
        <p:txBody>
          <a:bodyPr spcFirstLastPara="1" wrap="square" lIns="0" tIns="0" rIns="0" bIns="0" anchor="t" anchorCtr="0">
            <a:noAutofit/>
          </a:bodyPr>
          <a:lstStyle>
            <a:lvl1pPr lvl="0" rtl="0">
              <a:lnSpc>
                <a:spcPct val="90000"/>
              </a:lnSpc>
              <a:spcBef>
                <a:spcPts val="0"/>
              </a:spcBef>
              <a:spcAft>
                <a:spcPts val="0"/>
              </a:spcAft>
              <a:buSzPts val="1200"/>
              <a:buFont typeface="Inter Medium"/>
              <a:buNone/>
              <a:defRPr sz="1600">
                <a:latin typeface="Inter Medium"/>
                <a:ea typeface="Inter Medium"/>
                <a:cs typeface="Inter Medium"/>
                <a:sym typeface="Inter Medium"/>
              </a:defRPr>
            </a:lvl1pPr>
            <a:lvl2pPr lvl="1" rtl="0">
              <a:lnSpc>
                <a:spcPct val="90000"/>
              </a:lnSpc>
              <a:spcBef>
                <a:spcPts val="0"/>
              </a:spcBef>
              <a:spcAft>
                <a:spcPts val="0"/>
              </a:spcAft>
              <a:buSzPts val="1700"/>
              <a:buFont typeface="Inter Medium"/>
              <a:buNone/>
              <a:defRPr>
                <a:latin typeface="Inter Medium"/>
                <a:ea typeface="Inter Medium"/>
                <a:cs typeface="Inter Medium"/>
                <a:sym typeface="Inter Medium"/>
              </a:defRPr>
            </a:lvl2pPr>
            <a:lvl3pPr lvl="2" rtl="0">
              <a:lnSpc>
                <a:spcPct val="90000"/>
              </a:lnSpc>
              <a:spcBef>
                <a:spcPts val="0"/>
              </a:spcBef>
              <a:spcAft>
                <a:spcPts val="0"/>
              </a:spcAft>
              <a:buSzPts val="1700"/>
              <a:buFont typeface="Inter Medium"/>
              <a:buNone/>
              <a:defRPr>
                <a:latin typeface="Inter Medium"/>
                <a:ea typeface="Inter Medium"/>
                <a:cs typeface="Inter Medium"/>
                <a:sym typeface="Inter Medium"/>
              </a:defRPr>
            </a:lvl3pPr>
            <a:lvl4pPr lvl="3" rtl="0">
              <a:lnSpc>
                <a:spcPct val="90000"/>
              </a:lnSpc>
              <a:spcBef>
                <a:spcPts val="0"/>
              </a:spcBef>
              <a:spcAft>
                <a:spcPts val="0"/>
              </a:spcAft>
              <a:buSzPts val="1700"/>
              <a:buFont typeface="Inter Medium"/>
              <a:buNone/>
              <a:defRPr>
                <a:latin typeface="Inter Medium"/>
                <a:ea typeface="Inter Medium"/>
                <a:cs typeface="Inter Medium"/>
                <a:sym typeface="Inter Medium"/>
              </a:defRPr>
            </a:lvl4pPr>
            <a:lvl5pPr lvl="4" rtl="0">
              <a:lnSpc>
                <a:spcPct val="90000"/>
              </a:lnSpc>
              <a:spcBef>
                <a:spcPts val="0"/>
              </a:spcBef>
              <a:spcAft>
                <a:spcPts val="0"/>
              </a:spcAft>
              <a:buSzPts val="1700"/>
              <a:buFont typeface="Inter Medium"/>
              <a:buNone/>
              <a:defRPr>
                <a:latin typeface="Inter Medium"/>
                <a:ea typeface="Inter Medium"/>
                <a:cs typeface="Inter Medium"/>
                <a:sym typeface="Inter Medium"/>
              </a:defRPr>
            </a:lvl5pPr>
            <a:lvl6pPr lvl="5" rtl="0">
              <a:lnSpc>
                <a:spcPct val="90000"/>
              </a:lnSpc>
              <a:spcBef>
                <a:spcPts val="0"/>
              </a:spcBef>
              <a:spcAft>
                <a:spcPts val="0"/>
              </a:spcAft>
              <a:buSzPts val="1700"/>
              <a:buFont typeface="Inter Medium"/>
              <a:buNone/>
              <a:defRPr>
                <a:latin typeface="Inter Medium"/>
                <a:ea typeface="Inter Medium"/>
                <a:cs typeface="Inter Medium"/>
                <a:sym typeface="Inter Medium"/>
              </a:defRPr>
            </a:lvl6pPr>
            <a:lvl7pPr lvl="6" rtl="0">
              <a:lnSpc>
                <a:spcPct val="90000"/>
              </a:lnSpc>
              <a:spcBef>
                <a:spcPts val="0"/>
              </a:spcBef>
              <a:spcAft>
                <a:spcPts val="0"/>
              </a:spcAft>
              <a:buSzPts val="1700"/>
              <a:buFont typeface="Inter Medium"/>
              <a:buNone/>
              <a:defRPr>
                <a:latin typeface="Inter Medium"/>
                <a:ea typeface="Inter Medium"/>
                <a:cs typeface="Inter Medium"/>
                <a:sym typeface="Inter Medium"/>
              </a:defRPr>
            </a:lvl7pPr>
            <a:lvl8pPr lvl="7" rtl="0">
              <a:lnSpc>
                <a:spcPct val="90000"/>
              </a:lnSpc>
              <a:spcBef>
                <a:spcPts val="0"/>
              </a:spcBef>
              <a:spcAft>
                <a:spcPts val="0"/>
              </a:spcAft>
              <a:buSzPts val="1700"/>
              <a:buFont typeface="Inter Medium"/>
              <a:buNone/>
              <a:defRPr>
                <a:latin typeface="Inter Medium"/>
                <a:ea typeface="Inter Medium"/>
                <a:cs typeface="Inter Medium"/>
                <a:sym typeface="Inter Medium"/>
              </a:defRPr>
            </a:lvl8pPr>
            <a:lvl9pPr lvl="8" rtl="0">
              <a:lnSpc>
                <a:spcPct val="90000"/>
              </a:lnSpc>
              <a:spcBef>
                <a:spcPts val="0"/>
              </a:spcBef>
              <a:spcAft>
                <a:spcPts val="0"/>
              </a:spcAft>
              <a:buSzPts val="1700"/>
              <a:buFont typeface="Inter Medium"/>
              <a:buNone/>
              <a:defRPr>
                <a:latin typeface="Inter Medium"/>
                <a:ea typeface="Inter Medium"/>
                <a:cs typeface="Inter Medium"/>
                <a:sym typeface="Inter Medium"/>
              </a:defRPr>
            </a:lvl9pPr>
          </a:lstStyle>
          <a:p>
            <a:endParaRPr/>
          </a:p>
        </p:txBody>
      </p:sp>
      <p:sp>
        <p:nvSpPr>
          <p:cNvPr id="365" name="Google Shape;365;p26"/>
          <p:cNvSpPr txBox="1">
            <a:spLocks noGrp="1"/>
          </p:cNvSpPr>
          <p:nvPr>
            <p:ph type="sldNum" idx="12"/>
          </p:nvPr>
        </p:nvSpPr>
        <p:spPr>
          <a:xfrm>
            <a:off x="3" y="6333133"/>
            <a:ext cx="600000" cy="524800"/>
          </a:xfrm>
          <a:prstGeom prst="rect">
            <a:avLst/>
          </a:prstGeom>
        </p:spPr>
        <p:txBody>
          <a:bodyPr spcFirstLastPara="1" wrap="square" lIns="91425" tIns="91425" rIns="91425" bIns="91425" anchor="ctr" anchorCtr="0">
            <a:noAutofit/>
          </a:bodyPr>
          <a:lstStyle>
            <a:lvl1pPr lvl="0" algn="r" rtl="0">
              <a:buNone/>
              <a:defRPr sz="1200">
                <a:solidFill>
                  <a:srgbClr val="002A41"/>
                </a:solidFill>
                <a:latin typeface="Inter"/>
                <a:ea typeface="Inter"/>
                <a:cs typeface="Inter"/>
                <a:sym typeface="Inter"/>
              </a:defRPr>
            </a:lvl1pPr>
            <a:lvl2pPr lvl="1" algn="r" rtl="0">
              <a:buNone/>
              <a:defRPr sz="1200">
                <a:solidFill>
                  <a:srgbClr val="002A41"/>
                </a:solidFill>
                <a:latin typeface="Inter"/>
                <a:ea typeface="Inter"/>
                <a:cs typeface="Inter"/>
                <a:sym typeface="Inter"/>
              </a:defRPr>
            </a:lvl2pPr>
            <a:lvl3pPr lvl="2" algn="r" rtl="0">
              <a:buNone/>
              <a:defRPr sz="1200">
                <a:solidFill>
                  <a:srgbClr val="002A41"/>
                </a:solidFill>
                <a:latin typeface="Inter"/>
                <a:ea typeface="Inter"/>
                <a:cs typeface="Inter"/>
                <a:sym typeface="Inter"/>
              </a:defRPr>
            </a:lvl3pPr>
            <a:lvl4pPr lvl="3" algn="r" rtl="0">
              <a:buNone/>
              <a:defRPr sz="1200">
                <a:solidFill>
                  <a:srgbClr val="002A41"/>
                </a:solidFill>
                <a:latin typeface="Inter"/>
                <a:ea typeface="Inter"/>
                <a:cs typeface="Inter"/>
                <a:sym typeface="Inter"/>
              </a:defRPr>
            </a:lvl4pPr>
            <a:lvl5pPr lvl="4" algn="r" rtl="0">
              <a:buNone/>
              <a:defRPr sz="1200">
                <a:solidFill>
                  <a:srgbClr val="002A41"/>
                </a:solidFill>
                <a:latin typeface="Inter"/>
                <a:ea typeface="Inter"/>
                <a:cs typeface="Inter"/>
                <a:sym typeface="Inter"/>
              </a:defRPr>
            </a:lvl5pPr>
            <a:lvl6pPr lvl="5" algn="r" rtl="0">
              <a:buNone/>
              <a:defRPr sz="1200">
                <a:solidFill>
                  <a:srgbClr val="002A41"/>
                </a:solidFill>
                <a:latin typeface="Inter"/>
                <a:ea typeface="Inter"/>
                <a:cs typeface="Inter"/>
                <a:sym typeface="Inter"/>
              </a:defRPr>
            </a:lvl6pPr>
            <a:lvl7pPr lvl="6" algn="r" rtl="0">
              <a:buNone/>
              <a:defRPr sz="1200">
                <a:solidFill>
                  <a:srgbClr val="002A41"/>
                </a:solidFill>
                <a:latin typeface="Inter"/>
                <a:ea typeface="Inter"/>
                <a:cs typeface="Inter"/>
                <a:sym typeface="Inter"/>
              </a:defRPr>
            </a:lvl7pPr>
            <a:lvl8pPr lvl="7" algn="r" rtl="0">
              <a:buNone/>
              <a:defRPr sz="1200">
                <a:solidFill>
                  <a:srgbClr val="002A41"/>
                </a:solidFill>
                <a:latin typeface="Inter"/>
                <a:ea typeface="Inter"/>
                <a:cs typeface="Inter"/>
                <a:sym typeface="Inter"/>
              </a:defRPr>
            </a:lvl8pPr>
            <a:lvl9pPr lvl="8" algn="r" rtl="0">
              <a:buNone/>
              <a:defRPr sz="1200">
                <a:solidFill>
                  <a:srgbClr val="002A41"/>
                </a:solidFill>
                <a:latin typeface="Inter"/>
                <a:ea typeface="Inter"/>
                <a:cs typeface="Inter"/>
                <a:sym typeface="Inter"/>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1716663349"/>
      </p:ext>
    </p:extLst>
  </p:cSld>
  <p:clrMapOvr>
    <a:masterClrMapping/>
  </p:clrMapOvr>
  <p:extLst>
    <p:ext uri="{DCECCB84-F9BA-43D5-87BE-67443E8EF086}">
      <p15:sldGuideLst xmlns:p15="http://schemas.microsoft.com/office/powerpoint/2012/main">
        <p15:guide id="1" pos="140">
          <p15:clr>
            <a:srgbClr val="E46962"/>
          </p15:clr>
        </p15:guide>
        <p15:guide id="2" pos="5620">
          <p15:clr>
            <a:srgbClr val="E46962"/>
          </p15:clr>
        </p15:guide>
        <p15:guide id="3" orient="horz" pos="3240">
          <p15:clr>
            <a:srgbClr val="E46962"/>
          </p15:clr>
        </p15:guide>
        <p15:guide id="4" orient="horz" pos="3100">
          <p15:clr>
            <a:srgbClr val="E46962"/>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2.01 - Section slide">
  <p:cSld name="2.01 - Section slide">
    <p:bg>
      <p:bgPr>
        <a:gradFill>
          <a:gsLst>
            <a:gs pos="0">
              <a:schemeClr val="accent1"/>
            </a:gs>
            <a:gs pos="21000">
              <a:srgbClr val="002A41"/>
            </a:gs>
            <a:gs pos="74000">
              <a:srgbClr val="002A41"/>
            </a:gs>
            <a:gs pos="100000">
              <a:schemeClr val="accent1"/>
            </a:gs>
          </a:gsLst>
          <a:path path="circle">
            <a:fillToRect r="100000" b="100000"/>
          </a:path>
          <a:tileRect l="-100000" t="-100000"/>
        </a:gradFill>
        <a:effectLst/>
      </p:bgPr>
    </p:bg>
    <p:spTree>
      <p:nvGrpSpPr>
        <p:cNvPr id="1" name="Shape 366"/>
        <p:cNvGrpSpPr/>
        <p:nvPr/>
      </p:nvGrpSpPr>
      <p:grpSpPr>
        <a:xfrm>
          <a:off x="0" y="0"/>
          <a:ext cx="0" cy="0"/>
          <a:chOff x="0" y="0"/>
          <a:chExt cx="0" cy="0"/>
        </a:xfrm>
      </p:grpSpPr>
      <p:sp>
        <p:nvSpPr>
          <p:cNvPr id="367" name="Google Shape;367;p27"/>
          <p:cNvSpPr txBox="1">
            <a:spLocks noGrp="1"/>
          </p:cNvSpPr>
          <p:nvPr>
            <p:ph type="title"/>
          </p:nvPr>
        </p:nvSpPr>
        <p:spPr>
          <a:xfrm>
            <a:off x="600000" y="1098000"/>
            <a:ext cx="10992000" cy="2976000"/>
          </a:xfrm>
          <a:prstGeom prst="rect">
            <a:avLst/>
          </a:prstGeom>
        </p:spPr>
        <p:txBody>
          <a:bodyPr spcFirstLastPara="1" wrap="square" lIns="0" tIns="0" rIns="0" bIns="0" anchor="b" anchorCtr="0">
            <a:noAutofit/>
          </a:bodyPr>
          <a:lstStyle>
            <a:lvl1pPr lvl="0" rtl="0">
              <a:spcBef>
                <a:spcPts val="0"/>
              </a:spcBef>
              <a:spcAft>
                <a:spcPts val="0"/>
              </a:spcAft>
              <a:buClr>
                <a:schemeClr val="lt1"/>
              </a:buClr>
              <a:buSzPts val="3600"/>
              <a:buNone/>
              <a:defRPr sz="4800">
                <a:solidFill>
                  <a:schemeClr val="lt1"/>
                </a:solidFill>
              </a:defRPr>
            </a:lvl1pPr>
            <a:lvl2pPr lvl="1" rtl="0">
              <a:spcBef>
                <a:spcPts val="0"/>
              </a:spcBef>
              <a:spcAft>
                <a:spcPts val="0"/>
              </a:spcAft>
              <a:buSzPts val="3600"/>
              <a:buNone/>
              <a:defRPr sz="4800"/>
            </a:lvl2pPr>
            <a:lvl3pPr lvl="2" rtl="0">
              <a:spcBef>
                <a:spcPts val="0"/>
              </a:spcBef>
              <a:spcAft>
                <a:spcPts val="0"/>
              </a:spcAft>
              <a:buSzPts val="3600"/>
              <a:buNone/>
              <a:defRPr sz="4800"/>
            </a:lvl3pPr>
            <a:lvl4pPr lvl="3" rtl="0">
              <a:spcBef>
                <a:spcPts val="0"/>
              </a:spcBef>
              <a:spcAft>
                <a:spcPts val="0"/>
              </a:spcAft>
              <a:buSzPts val="3600"/>
              <a:buNone/>
              <a:defRPr sz="4800"/>
            </a:lvl4pPr>
            <a:lvl5pPr lvl="4" rtl="0">
              <a:spcBef>
                <a:spcPts val="0"/>
              </a:spcBef>
              <a:spcAft>
                <a:spcPts val="0"/>
              </a:spcAft>
              <a:buSzPts val="3600"/>
              <a:buNone/>
              <a:defRPr sz="4800"/>
            </a:lvl5pPr>
            <a:lvl6pPr lvl="5" rtl="0">
              <a:spcBef>
                <a:spcPts val="0"/>
              </a:spcBef>
              <a:spcAft>
                <a:spcPts val="0"/>
              </a:spcAft>
              <a:buSzPts val="3600"/>
              <a:buNone/>
              <a:defRPr sz="4800"/>
            </a:lvl6pPr>
            <a:lvl7pPr lvl="6" rtl="0">
              <a:spcBef>
                <a:spcPts val="0"/>
              </a:spcBef>
              <a:spcAft>
                <a:spcPts val="0"/>
              </a:spcAft>
              <a:buSzPts val="3600"/>
              <a:buNone/>
              <a:defRPr sz="4800"/>
            </a:lvl7pPr>
            <a:lvl8pPr lvl="7" rtl="0">
              <a:spcBef>
                <a:spcPts val="0"/>
              </a:spcBef>
              <a:spcAft>
                <a:spcPts val="0"/>
              </a:spcAft>
              <a:buSzPts val="3600"/>
              <a:buNone/>
              <a:defRPr sz="4800"/>
            </a:lvl8pPr>
            <a:lvl9pPr lvl="8" rtl="0">
              <a:spcBef>
                <a:spcPts val="0"/>
              </a:spcBef>
              <a:spcAft>
                <a:spcPts val="0"/>
              </a:spcAft>
              <a:buSzPts val="3600"/>
              <a:buNone/>
              <a:defRPr sz="4800"/>
            </a:lvl9pPr>
          </a:lstStyle>
          <a:p>
            <a:endParaRPr/>
          </a:p>
        </p:txBody>
      </p:sp>
      <p:sp>
        <p:nvSpPr>
          <p:cNvPr id="368" name="Google Shape;368;p27"/>
          <p:cNvSpPr txBox="1">
            <a:spLocks noGrp="1"/>
          </p:cNvSpPr>
          <p:nvPr>
            <p:ph type="subTitle" idx="1"/>
          </p:nvPr>
        </p:nvSpPr>
        <p:spPr>
          <a:xfrm>
            <a:off x="600000" y="4176000"/>
            <a:ext cx="11176400" cy="11972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Clr>
                <a:schemeClr val="accent3"/>
              </a:buClr>
              <a:buSzPts val="1800"/>
              <a:buNone/>
              <a:defRPr sz="2400">
                <a:solidFill>
                  <a:schemeClr val="accent3"/>
                </a:solidFill>
              </a:defRPr>
            </a:lvl1pPr>
            <a:lvl2pPr lvl="1" algn="ctr" rtl="0">
              <a:lnSpc>
                <a:spcPct val="100000"/>
              </a:lnSpc>
              <a:spcBef>
                <a:spcPts val="0"/>
              </a:spcBef>
              <a:spcAft>
                <a:spcPts val="0"/>
              </a:spcAft>
              <a:buSzPts val="2800"/>
              <a:buFont typeface="Inter"/>
              <a:buNone/>
              <a:defRPr sz="3733" b="1">
                <a:latin typeface="Inter"/>
                <a:ea typeface="Inter"/>
                <a:cs typeface="Inter"/>
                <a:sym typeface="Inter"/>
              </a:defRPr>
            </a:lvl2pPr>
            <a:lvl3pPr lvl="2" algn="ctr" rtl="0">
              <a:lnSpc>
                <a:spcPct val="100000"/>
              </a:lnSpc>
              <a:spcBef>
                <a:spcPts val="0"/>
              </a:spcBef>
              <a:spcAft>
                <a:spcPts val="0"/>
              </a:spcAft>
              <a:buSzPts val="2800"/>
              <a:buFont typeface="Inter"/>
              <a:buNone/>
              <a:defRPr sz="3733" b="1">
                <a:latin typeface="Inter"/>
                <a:ea typeface="Inter"/>
                <a:cs typeface="Inter"/>
                <a:sym typeface="Inter"/>
              </a:defRPr>
            </a:lvl3pPr>
            <a:lvl4pPr lvl="3" algn="ctr" rtl="0">
              <a:lnSpc>
                <a:spcPct val="100000"/>
              </a:lnSpc>
              <a:spcBef>
                <a:spcPts val="0"/>
              </a:spcBef>
              <a:spcAft>
                <a:spcPts val="0"/>
              </a:spcAft>
              <a:buSzPts val="2800"/>
              <a:buFont typeface="Inter"/>
              <a:buNone/>
              <a:defRPr sz="3733" b="1">
                <a:latin typeface="Inter"/>
                <a:ea typeface="Inter"/>
                <a:cs typeface="Inter"/>
                <a:sym typeface="Inter"/>
              </a:defRPr>
            </a:lvl4pPr>
            <a:lvl5pPr lvl="4" algn="ctr" rtl="0">
              <a:lnSpc>
                <a:spcPct val="100000"/>
              </a:lnSpc>
              <a:spcBef>
                <a:spcPts val="0"/>
              </a:spcBef>
              <a:spcAft>
                <a:spcPts val="0"/>
              </a:spcAft>
              <a:buSzPts val="2800"/>
              <a:buFont typeface="Inter"/>
              <a:buNone/>
              <a:defRPr sz="3733" b="1">
                <a:latin typeface="Inter"/>
                <a:ea typeface="Inter"/>
                <a:cs typeface="Inter"/>
                <a:sym typeface="Inter"/>
              </a:defRPr>
            </a:lvl5pPr>
            <a:lvl6pPr lvl="5" algn="ctr" rtl="0">
              <a:lnSpc>
                <a:spcPct val="100000"/>
              </a:lnSpc>
              <a:spcBef>
                <a:spcPts val="0"/>
              </a:spcBef>
              <a:spcAft>
                <a:spcPts val="0"/>
              </a:spcAft>
              <a:buSzPts val="2800"/>
              <a:buFont typeface="Inter"/>
              <a:buNone/>
              <a:defRPr sz="3733" b="1">
                <a:latin typeface="Inter"/>
                <a:ea typeface="Inter"/>
                <a:cs typeface="Inter"/>
                <a:sym typeface="Inter"/>
              </a:defRPr>
            </a:lvl6pPr>
            <a:lvl7pPr lvl="6" algn="ctr" rtl="0">
              <a:lnSpc>
                <a:spcPct val="100000"/>
              </a:lnSpc>
              <a:spcBef>
                <a:spcPts val="0"/>
              </a:spcBef>
              <a:spcAft>
                <a:spcPts val="0"/>
              </a:spcAft>
              <a:buSzPts val="2800"/>
              <a:buFont typeface="Inter"/>
              <a:buNone/>
              <a:defRPr sz="3733" b="1">
                <a:latin typeface="Inter"/>
                <a:ea typeface="Inter"/>
                <a:cs typeface="Inter"/>
                <a:sym typeface="Inter"/>
              </a:defRPr>
            </a:lvl7pPr>
            <a:lvl8pPr lvl="7" algn="ctr" rtl="0">
              <a:lnSpc>
                <a:spcPct val="100000"/>
              </a:lnSpc>
              <a:spcBef>
                <a:spcPts val="0"/>
              </a:spcBef>
              <a:spcAft>
                <a:spcPts val="0"/>
              </a:spcAft>
              <a:buSzPts val="2800"/>
              <a:buFont typeface="Inter"/>
              <a:buNone/>
              <a:defRPr sz="3733" b="1">
                <a:latin typeface="Inter"/>
                <a:ea typeface="Inter"/>
                <a:cs typeface="Inter"/>
                <a:sym typeface="Inter"/>
              </a:defRPr>
            </a:lvl8pPr>
            <a:lvl9pPr lvl="8" algn="ctr" rtl="0">
              <a:lnSpc>
                <a:spcPct val="100000"/>
              </a:lnSpc>
              <a:spcBef>
                <a:spcPts val="0"/>
              </a:spcBef>
              <a:spcAft>
                <a:spcPts val="0"/>
              </a:spcAft>
              <a:buSzPts val="2800"/>
              <a:buFont typeface="Inter"/>
              <a:buNone/>
              <a:defRPr sz="3733" b="1">
                <a:latin typeface="Inter"/>
                <a:ea typeface="Inter"/>
                <a:cs typeface="Inter"/>
                <a:sym typeface="Inter"/>
              </a:defRPr>
            </a:lvl9pPr>
          </a:lstStyle>
          <a:p>
            <a:endParaRPr/>
          </a:p>
        </p:txBody>
      </p:sp>
      <p:sp>
        <p:nvSpPr>
          <p:cNvPr id="369" name="Google Shape;369;p27"/>
          <p:cNvSpPr txBox="1">
            <a:spLocks noGrp="1"/>
          </p:cNvSpPr>
          <p:nvPr>
            <p:ph type="sldNum" idx="12"/>
          </p:nvPr>
        </p:nvSpPr>
        <p:spPr>
          <a:xfrm>
            <a:off x="3" y="6333133"/>
            <a:ext cx="600000" cy="524800"/>
          </a:xfrm>
          <a:prstGeom prst="rect">
            <a:avLst/>
          </a:prstGeom>
        </p:spPr>
        <p:txBody>
          <a:bodyPr spcFirstLastPara="1" wrap="square" lIns="91425" tIns="91425" rIns="91425" bIns="91425" anchor="ctr" anchorCtr="0">
            <a:noAutofit/>
          </a:bodyPr>
          <a:lstStyle>
            <a:lvl1pPr lvl="0" algn="r" rtl="0">
              <a:buNone/>
              <a:defRPr sz="1200">
                <a:solidFill>
                  <a:schemeClr val="lt1"/>
                </a:solidFill>
                <a:latin typeface="Inter"/>
                <a:ea typeface="Inter"/>
                <a:cs typeface="Inter"/>
                <a:sym typeface="Inter"/>
              </a:defRPr>
            </a:lvl1pPr>
            <a:lvl2pPr lvl="1" algn="r" rtl="0">
              <a:buNone/>
              <a:defRPr sz="1200">
                <a:solidFill>
                  <a:schemeClr val="lt1"/>
                </a:solidFill>
                <a:latin typeface="Inter"/>
                <a:ea typeface="Inter"/>
                <a:cs typeface="Inter"/>
                <a:sym typeface="Inter"/>
              </a:defRPr>
            </a:lvl2pPr>
            <a:lvl3pPr lvl="2" algn="r" rtl="0">
              <a:buNone/>
              <a:defRPr sz="1200">
                <a:solidFill>
                  <a:schemeClr val="lt1"/>
                </a:solidFill>
                <a:latin typeface="Inter"/>
                <a:ea typeface="Inter"/>
                <a:cs typeface="Inter"/>
                <a:sym typeface="Inter"/>
              </a:defRPr>
            </a:lvl3pPr>
            <a:lvl4pPr lvl="3" algn="r" rtl="0">
              <a:buNone/>
              <a:defRPr sz="1200">
                <a:solidFill>
                  <a:schemeClr val="lt1"/>
                </a:solidFill>
                <a:latin typeface="Inter"/>
                <a:ea typeface="Inter"/>
                <a:cs typeface="Inter"/>
                <a:sym typeface="Inter"/>
              </a:defRPr>
            </a:lvl4pPr>
            <a:lvl5pPr lvl="4" algn="r" rtl="0">
              <a:buNone/>
              <a:defRPr sz="1200">
                <a:solidFill>
                  <a:schemeClr val="lt1"/>
                </a:solidFill>
                <a:latin typeface="Inter"/>
                <a:ea typeface="Inter"/>
                <a:cs typeface="Inter"/>
                <a:sym typeface="Inter"/>
              </a:defRPr>
            </a:lvl5pPr>
            <a:lvl6pPr lvl="5" algn="r" rtl="0">
              <a:buNone/>
              <a:defRPr sz="1200">
                <a:solidFill>
                  <a:schemeClr val="lt1"/>
                </a:solidFill>
                <a:latin typeface="Inter"/>
                <a:ea typeface="Inter"/>
                <a:cs typeface="Inter"/>
                <a:sym typeface="Inter"/>
              </a:defRPr>
            </a:lvl6pPr>
            <a:lvl7pPr lvl="6" algn="r" rtl="0">
              <a:buNone/>
              <a:defRPr sz="1200">
                <a:solidFill>
                  <a:schemeClr val="lt1"/>
                </a:solidFill>
                <a:latin typeface="Inter"/>
                <a:ea typeface="Inter"/>
                <a:cs typeface="Inter"/>
                <a:sym typeface="Inter"/>
              </a:defRPr>
            </a:lvl7pPr>
            <a:lvl8pPr lvl="7" algn="r" rtl="0">
              <a:buNone/>
              <a:defRPr sz="1200">
                <a:solidFill>
                  <a:schemeClr val="lt1"/>
                </a:solidFill>
                <a:latin typeface="Inter"/>
                <a:ea typeface="Inter"/>
                <a:cs typeface="Inter"/>
                <a:sym typeface="Inter"/>
              </a:defRPr>
            </a:lvl8pPr>
            <a:lvl9pPr lvl="8" algn="r" rtl="0">
              <a:buNone/>
              <a:defRPr sz="1200">
                <a:solidFill>
                  <a:schemeClr val="lt1"/>
                </a:solidFill>
                <a:latin typeface="Inter"/>
                <a:ea typeface="Inter"/>
                <a:cs typeface="Inter"/>
                <a:sym typeface="Inter"/>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3799685191"/>
      </p:ext>
    </p:extLst>
  </p:cSld>
  <p:clrMapOvr>
    <a:masterClrMapping/>
  </p:clrMapOvr>
  <p:extLst>
    <p:ext uri="{DCECCB84-F9BA-43D5-87BE-67443E8EF086}">
      <p15:sldGuideLst xmlns:p15="http://schemas.microsoft.com/office/powerpoint/2012/main">
        <p15:guide id="1" orient="horz" pos="1973">
          <p15:clr>
            <a:srgbClr val="E46962"/>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2.02a - Heading, subheading and body + image">
  <p:cSld name="2.02a - Heading, subheading and body + image">
    <p:spTree>
      <p:nvGrpSpPr>
        <p:cNvPr id="1" name="Shape 370"/>
        <p:cNvGrpSpPr/>
        <p:nvPr/>
      </p:nvGrpSpPr>
      <p:grpSpPr>
        <a:xfrm>
          <a:off x="0" y="0"/>
          <a:ext cx="0" cy="0"/>
          <a:chOff x="0" y="0"/>
          <a:chExt cx="0" cy="0"/>
        </a:xfrm>
      </p:grpSpPr>
      <p:sp>
        <p:nvSpPr>
          <p:cNvPr id="371" name="Google Shape;371;p28"/>
          <p:cNvSpPr txBox="1">
            <a:spLocks noGrp="1"/>
          </p:cNvSpPr>
          <p:nvPr>
            <p:ph type="body" idx="1"/>
          </p:nvPr>
        </p:nvSpPr>
        <p:spPr>
          <a:xfrm>
            <a:off x="600000" y="2400000"/>
            <a:ext cx="6273600" cy="2522800"/>
          </a:xfrm>
          <a:prstGeom prst="rect">
            <a:avLst/>
          </a:prstGeom>
        </p:spPr>
        <p:txBody>
          <a:bodyPr spcFirstLastPara="1" wrap="square" lIns="91425" tIns="91425" rIns="91425" bIns="91425" anchor="t" anchorCtr="0">
            <a:noAutofit/>
          </a:bodyPr>
          <a:lstStyle>
            <a:lvl1pPr marL="609585" lvl="0" indent="-406390" rtl="0">
              <a:lnSpc>
                <a:spcPct val="115000"/>
              </a:lnSpc>
              <a:spcBef>
                <a:spcPts val="0"/>
              </a:spcBef>
              <a:spcAft>
                <a:spcPts val="0"/>
              </a:spcAft>
              <a:buSzPts val="1200"/>
              <a:buChar char="●"/>
              <a:defRPr/>
            </a:lvl1pPr>
            <a:lvl2pPr marL="1219170" lvl="1" indent="-406390" rtl="0">
              <a:lnSpc>
                <a:spcPct val="115000"/>
              </a:lnSpc>
              <a:spcBef>
                <a:spcPts val="1067"/>
              </a:spcBef>
              <a:spcAft>
                <a:spcPts val="0"/>
              </a:spcAft>
              <a:buSzPts val="1200"/>
              <a:buChar char="○"/>
              <a:defRPr/>
            </a:lvl2pPr>
            <a:lvl3pPr marL="1828754" lvl="2" indent="-406390" rtl="0">
              <a:lnSpc>
                <a:spcPct val="115000"/>
              </a:lnSpc>
              <a:spcBef>
                <a:spcPts val="1067"/>
              </a:spcBef>
              <a:spcAft>
                <a:spcPts val="0"/>
              </a:spcAft>
              <a:buSzPts val="1200"/>
              <a:buChar char="■"/>
              <a:defRPr/>
            </a:lvl3pPr>
            <a:lvl4pPr marL="2438339" lvl="3" indent="-406390" rtl="0">
              <a:lnSpc>
                <a:spcPct val="115000"/>
              </a:lnSpc>
              <a:spcBef>
                <a:spcPts val="1067"/>
              </a:spcBef>
              <a:spcAft>
                <a:spcPts val="0"/>
              </a:spcAft>
              <a:buSzPts val="1200"/>
              <a:buChar char="●"/>
              <a:defRPr/>
            </a:lvl4pPr>
            <a:lvl5pPr marL="3047924" lvl="4" indent="-406390" rtl="0">
              <a:lnSpc>
                <a:spcPct val="115000"/>
              </a:lnSpc>
              <a:spcBef>
                <a:spcPts val="1067"/>
              </a:spcBef>
              <a:spcAft>
                <a:spcPts val="0"/>
              </a:spcAft>
              <a:buSzPts val="1200"/>
              <a:buChar char="○"/>
              <a:defRPr/>
            </a:lvl5pPr>
            <a:lvl6pPr marL="3657509" lvl="5" indent="-406390" rtl="0">
              <a:lnSpc>
                <a:spcPct val="115000"/>
              </a:lnSpc>
              <a:spcBef>
                <a:spcPts val="1067"/>
              </a:spcBef>
              <a:spcAft>
                <a:spcPts val="0"/>
              </a:spcAft>
              <a:buSzPts val="1200"/>
              <a:buChar char="■"/>
              <a:defRPr/>
            </a:lvl6pPr>
            <a:lvl7pPr marL="4267093" lvl="6" indent="-406390" rtl="0">
              <a:lnSpc>
                <a:spcPct val="115000"/>
              </a:lnSpc>
              <a:spcBef>
                <a:spcPts val="1067"/>
              </a:spcBef>
              <a:spcAft>
                <a:spcPts val="0"/>
              </a:spcAft>
              <a:buSzPts val="1200"/>
              <a:buChar char="●"/>
              <a:defRPr/>
            </a:lvl7pPr>
            <a:lvl8pPr marL="4876678" lvl="7" indent="-406390" rtl="0">
              <a:lnSpc>
                <a:spcPct val="115000"/>
              </a:lnSpc>
              <a:spcBef>
                <a:spcPts val="1067"/>
              </a:spcBef>
              <a:spcAft>
                <a:spcPts val="0"/>
              </a:spcAft>
              <a:buSzPts val="1200"/>
              <a:buChar char="○"/>
              <a:defRPr/>
            </a:lvl8pPr>
            <a:lvl9pPr marL="5486263" lvl="8" indent="-406390" rtl="0">
              <a:lnSpc>
                <a:spcPct val="115000"/>
              </a:lnSpc>
              <a:spcBef>
                <a:spcPts val="1067"/>
              </a:spcBef>
              <a:spcAft>
                <a:spcPts val="1067"/>
              </a:spcAft>
              <a:buSzPts val="1200"/>
              <a:buChar char="■"/>
              <a:defRPr/>
            </a:lvl9pPr>
          </a:lstStyle>
          <a:p>
            <a:endParaRPr/>
          </a:p>
        </p:txBody>
      </p:sp>
      <p:sp>
        <p:nvSpPr>
          <p:cNvPr id="372" name="Google Shape;372;p28"/>
          <p:cNvSpPr>
            <a:spLocks noGrp="1"/>
          </p:cNvSpPr>
          <p:nvPr>
            <p:ph type="pic" idx="2"/>
          </p:nvPr>
        </p:nvSpPr>
        <p:spPr>
          <a:xfrm>
            <a:off x="7445600" y="2400000"/>
            <a:ext cx="4146400" cy="3858400"/>
          </a:xfrm>
          <a:prstGeom prst="rect">
            <a:avLst/>
          </a:prstGeom>
          <a:noFill/>
          <a:ln>
            <a:noFill/>
          </a:ln>
        </p:spPr>
      </p:sp>
      <p:sp>
        <p:nvSpPr>
          <p:cNvPr id="373" name="Google Shape;373;p28"/>
          <p:cNvSpPr txBox="1">
            <a:spLocks noGrp="1"/>
          </p:cNvSpPr>
          <p:nvPr>
            <p:ph type="title"/>
          </p:nvPr>
        </p:nvSpPr>
        <p:spPr>
          <a:xfrm>
            <a:off x="600000" y="329600"/>
            <a:ext cx="11360800" cy="408000"/>
          </a:xfrm>
          <a:prstGeom prst="rect">
            <a:avLst/>
          </a:prstGeom>
        </p:spPr>
        <p:txBody>
          <a:bodyPr spcFirstLastPara="1" wrap="square" lIns="0" tIns="0" rIns="0" bIns="0" anchor="t" anchorCtr="0">
            <a:noAutofit/>
          </a:bodyPr>
          <a:lstStyle>
            <a:lvl1pPr lvl="0" rtl="0">
              <a:lnSpc>
                <a:spcPct val="90000"/>
              </a:lnSpc>
              <a:spcBef>
                <a:spcPts val="0"/>
              </a:spcBef>
              <a:spcAft>
                <a:spcPts val="0"/>
              </a:spcAft>
              <a:buSzPts val="2000"/>
              <a:buFont typeface="Inter"/>
              <a:buNone/>
              <a:defRPr sz="2667" b="1">
                <a:latin typeface="Inter"/>
                <a:ea typeface="Inter"/>
                <a:cs typeface="Inter"/>
                <a:sym typeface="Inter"/>
              </a:defRPr>
            </a:lvl1pPr>
            <a:lvl2pPr lvl="1" rtl="0">
              <a:spcBef>
                <a:spcPts val="0"/>
              </a:spcBef>
              <a:spcAft>
                <a:spcPts val="0"/>
              </a:spcAft>
              <a:buSzPts val="2600"/>
              <a:buFont typeface="Inter ExtraBold"/>
              <a:buNone/>
              <a:defRPr>
                <a:latin typeface="Inter ExtraBold"/>
                <a:ea typeface="Inter ExtraBold"/>
                <a:cs typeface="Inter ExtraBold"/>
                <a:sym typeface="Inter ExtraBold"/>
              </a:defRPr>
            </a:lvl2pPr>
            <a:lvl3pPr lvl="2" rtl="0">
              <a:spcBef>
                <a:spcPts val="0"/>
              </a:spcBef>
              <a:spcAft>
                <a:spcPts val="0"/>
              </a:spcAft>
              <a:buSzPts val="2600"/>
              <a:buFont typeface="Inter ExtraBold"/>
              <a:buNone/>
              <a:defRPr>
                <a:latin typeface="Inter ExtraBold"/>
                <a:ea typeface="Inter ExtraBold"/>
                <a:cs typeface="Inter ExtraBold"/>
                <a:sym typeface="Inter ExtraBold"/>
              </a:defRPr>
            </a:lvl3pPr>
            <a:lvl4pPr lvl="3" rtl="0">
              <a:spcBef>
                <a:spcPts val="0"/>
              </a:spcBef>
              <a:spcAft>
                <a:spcPts val="0"/>
              </a:spcAft>
              <a:buSzPts val="2600"/>
              <a:buFont typeface="Inter ExtraBold"/>
              <a:buNone/>
              <a:defRPr>
                <a:latin typeface="Inter ExtraBold"/>
                <a:ea typeface="Inter ExtraBold"/>
                <a:cs typeface="Inter ExtraBold"/>
                <a:sym typeface="Inter ExtraBold"/>
              </a:defRPr>
            </a:lvl4pPr>
            <a:lvl5pPr lvl="4" rtl="0">
              <a:spcBef>
                <a:spcPts val="0"/>
              </a:spcBef>
              <a:spcAft>
                <a:spcPts val="0"/>
              </a:spcAft>
              <a:buSzPts val="2600"/>
              <a:buFont typeface="Inter ExtraBold"/>
              <a:buNone/>
              <a:defRPr>
                <a:latin typeface="Inter ExtraBold"/>
                <a:ea typeface="Inter ExtraBold"/>
                <a:cs typeface="Inter ExtraBold"/>
                <a:sym typeface="Inter ExtraBold"/>
              </a:defRPr>
            </a:lvl5pPr>
            <a:lvl6pPr lvl="5" rtl="0">
              <a:spcBef>
                <a:spcPts val="0"/>
              </a:spcBef>
              <a:spcAft>
                <a:spcPts val="0"/>
              </a:spcAft>
              <a:buSzPts val="2600"/>
              <a:buFont typeface="Inter ExtraBold"/>
              <a:buNone/>
              <a:defRPr>
                <a:latin typeface="Inter ExtraBold"/>
                <a:ea typeface="Inter ExtraBold"/>
                <a:cs typeface="Inter ExtraBold"/>
                <a:sym typeface="Inter ExtraBold"/>
              </a:defRPr>
            </a:lvl6pPr>
            <a:lvl7pPr lvl="6" rtl="0">
              <a:spcBef>
                <a:spcPts val="0"/>
              </a:spcBef>
              <a:spcAft>
                <a:spcPts val="0"/>
              </a:spcAft>
              <a:buSzPts val="2600"/>
              <a:buFont typeface="Inter ExtraBold"/>
              <a:buNone/>
              <a:defRPr>
                <a:latin typeface="Inter ExtraBold"/>
                <a:ea typeface="Inter ExtraBold"/>
                <a:cs typeface="Inter ExtraBold"/>
                <a:sym typeface="Inter ExtraBold"/>
              </a:defRPr>
            </a:lvl7pPr>
            <a:lvl8pPr lvl="7" rtl="0">
              <a:spcBef>
                <a:spcPts val="0"/>
              </a:spcBef>
              <a:spcAft>
                <a:spcPts val="0"/>
              </a:spcAft>
              <a:buSzPts val="2600"/>
              <a:buFont typeface="Inter ExtraBold"/>
              <a:buNone/>
              <a:defRPr>
                <a:latin typeface="Inter ExtraBold"/>
                <a:ea typeface="Inter ExtraBold"/>
                <a:cs typeface="Inter ExtraBold"/>
                <a:sym typeface="Inter ExtraBold"/>
              </a:defRPr>
            </a:lvl8pPr>
            <a:lvl9pPr lvl="8" rtl="0">
              <a:spcBef>
                <a:spcPts val="0"/>
              </a:spcBef>
              <a:spcAft>
                <a:spcPts val="0"/>
              </a:spcAft>
              <a:buSzPts val="2600"/>
              <a:buFont typeface="Inter ExtraBold"/>
              <a:buNone/>
              <a:defRPr>
                <a:latin typeface="Inter ExtraBold"/>
                <a:ea typeface="Inter ExtraBold"/>
                <a:cs typeface="Inter ExtraBold"/>
                <a:sym typeface="Inter ExtraBold"/>
              </a:defRPr>
            </a:lvl9pPr>
          </a:lstStyle>
          <a:p>
            <a:endParaRPr/>
          </a:p>
        </p:txBody>
      </p:sp>
      <p:sp>
        <p:nvSpPr>
          <p:cNvPr id="374" name="Google Shape;374;p28"/>
          <p:cNvSpPr txBox="1">
            <a:spLocks noGrp="1"/>
          </p:cNvSpPr>
          <p:nvPr>
            <p:ph type="subTitle" idx="3"/>
          </p:nvPr>
        </p:nvSpPr>
        <p:spPr>
          <a:xfrm>
            <a:off x="600000" y="737600"/>
            <a:ext cx="10992000" cy="296800"/>
          </a:xfrm>
          <a:prstGeom prst="rect">
            <a:avLst/>
          </a:prstGeom>
        </p:spPr>
        <p:txBody>
          <a:bodyPr spcFirstLastPara="1" wrap="square" lIns="0" tIns="0" rIns="0" bIns="0" anchor="t" anchorCtr="0">
            <a:noAutofit/>
          </a:bodyPr>
          <a:lstStyle>
            <a:lvl1pPr lvl="0" rtl="0">
              <a:lnSpc>
                <a:spcPct val="90000"/>
              </a:lnSpc>
              <a:spcBef>
                <a:spcPts val="0"/>
              </a:spcBef>
              <a:spcAft>
                <a:spcPts val="0"/>
              </a:spcAft>
              <a:buSzPts val="1200"/>
              <a:buFont typeface="Inter Medium"/>
              <a:buNone/>
              <a:defRPr sz="1600">
                <a:latin typeface="Inter Medium"/>
                <a:ea typeface="Inter Medium"/>
                <a:cs typeface="Inter Medium"/>
                <a:sym typeface="Inter Medium"/>
              </a:defRPr>
            </a:lvl1pPr>
            <a:lvl2pPr lvl="1" rtl="0">
              <a:lnSpc>
                <a:spcPct val="90000"/>
              </a:lnSpc>
              <a:spcBef>
                <a:spcPts val="0"/>
              </a:spcBef>
              <a:spcAft>
                <a:spcPts val="0"/>
              </a:spcAft>
              <a:buSzPts val="1700"/>
              <a:buFont typeface="Inter Medium"/>
              <a:buNone/>
              <a:defRPr>
                <a:latin typeface="Inter Medium"/>
                <a:ea typeface="Inter Medium"/>
                <a:cs typeface="Inter Medium"/>
                <a:sym typeface="Inter Medium"/>
              </a:defRPr>
            </a:lvl2pPr>
            <a:lvl3pPr lvl="2" rtl="0">
              <a:lnSpc>
                <a:spcPct val="90000"/>
              </a:lnSpc>
              <a:spcBef>
                <a:spcPts val="0"/>
              </a:spcBef>
              <a:spcAft>
                <a:spcPts val="0"/>
              </a:spcAft>
              <a:buSzPts val="1700"/>
              <a:buFont typeface="Inter Medium"/>
              <a:buNone/>
              <a:defRPr>
                <a:latin typeface="Inter Medium"/>
                <a:ea typeface="Inter Medium"/>
                <a:cs typeface="Inter Medium"/>
                <a:sym typeface="Inter Medium"/>
              </a:defRPr>
            </a:lvl3pPr>
            <a:lvl4pPr lvl="3" rtl="0">
              <a:lnSpc>
                <a:spcPct val="90000"/>
              </a:lnSpc>
              <a:spcBef>
                <a:spcPts val="0"/>
              </a:spcBef>
              <a:spcAft>
                <a:spcPts val="0"/>
              </a:spcAft>
              <a:buSzPts val="1700"/>
              <a:buFont typeface="Inter Medium"/>
              <a:buNone/>
              <a:defRPr>
                <a:latin typeface="Inter Medium"/>
                <a:ea typeface="Inter Medium"/>
                <a:cs typeface="Inter Medium"/>
                <a:sym typeface="Inter Medium"/>
              </a:defRPr>
            </a:lvl4pPr>
            <a:lvl5pPr lvl="4" rtl="0">
              <a:lnSpc>
                <a:spcPct val="90000"/>
              </a:lnSpc>
              <a:spcBef>
                <a:spcPts val="0"/>
              </a:spcBef>
              <a:spcAft>
                <a:spcPts val="0"/>
              </a:spcAft>
              <a:buSzPts val="1700"/>
              <a:buFont typeface="Inter Medium"/>
              <a:buNone/>
              <a:defRPr>
                <a:latin typeface="Inter Medium"/>
                <a:ea typeface="Inter Medium"/>
                <a:cs typeface="Inter Medium"/>
                <a:sym typeface="Inter Medium"/>
              </a:defRPr>
            </a:lvl5pPr>
            <a:lvl6pPr lvl="5" rtl="0">
              <a:lnSpc>
                <a:spcPct val="90000"/>
              </a:lnSpc>
              <a:spcBef>
                <a:spcPts val="0"/>
              </a:spcBef>
              <a:spcAft>
                <a:spcPts val="0"/>
              </a:spcAft>
              <a:buSzPts val="1700"/>
              <a:buFont typeface="Inter Medium"/>
              <a:buNone/>
              <a:defRPr>
                <a:latin typeface="Inter Medium"/>
                <a:ea typeface="Inter Medium"/>
                <a:cs typeface="Inter Medium"/>
                <a:sym typeface="Inter Medium"/>
              </a:defRPr>
            </a:lvl6pPr>
            <a:lvl7pPr lvl="6" rtl="0">
              <a:lnSpc>
                <a:spcPct val="90000"/>
              </a:lnSpc>
              <a:spcBef>
                <a:spcPts val="0"/>
              </a:spcBef>
              <a:spcAft>
                <a:spcPts val="0"/>
              </a:spcAft>
              <a:buSzPts val="1700"/>
              <a:buFont typeface="Inter Medium"/>
              <a:buNone/>
              <a:defRPr>
                <a:latin typeface="Inter Medium"/>
                <a:ea typeface="Inter Medium"/>
                <a:cs typeface="Inter Medium"/>
                <a:sym typeface="Inter Medium"/>
              </a:defRPr>
            </a:lvl7pPr>
            <a:lvl8pPr lvl="7" rtl="0">
              <a:lnSpc>
                <a:spcPct val="90000"/>
              </a:lnSpc>
              <a:spcBef>
                <a:spcPts val="0"/>
              </a:spcBef>
              <a:spcAft>
                <a:spcPts val="0"/>
              </a:spcAft>
              <a:buSzPts val="1700"/>
              <a:buFont typeface="Inter Medium"/>
              <a:buNone/>
              <a:defRPr>
                <a:latin typeface="Inter Medium"/>
                <a:ea typeface="Inter Medium"/>
                <a:cs typeface="Inter Medium"/>
                <a:sym typeface="Inter Medium"/>
              </a:defRPr>
            </a:lvl8pPr>
            <a:lvl9pPr lvl="8" rtl="0">
              <a:lnSpc>
                <a:spcPct val="90000"/>
              </a:lnSpc>
              <a:spcBef>
                <a:spcPts val="0"/>
              </a:spcBef>
              <a:spcAft>
                <a:spcPts val="0"/>
              </a:spcAft>
              <a:buSzPts val="1700"/>
              <a:buFont typeface="Inter Medium"/>
              <a:buNone/>
              <a:defRPr>
                <a:latin typeface="Inter Medium"/>
                <a:ea typeface="Inter Medium"/>
                <a:cs typeface="Inter Medium"/>
                <a:sym typeface="Inter Medium"/>
              </a:defRPr>
            </a:lvl9pPr>
          </a:lstStyle>
          <a:p>
            <a:endParaRPr/>
          </a:p>
        </p:txBody>
      </p:sp>
      <p:sp>
        <p:nvSpPr>
          <p:cNvPr id="375" name="Google Shape;375;p28"/>
          <p:cNvSpPr txBox="1">
            <a:spLocks noGrp="1"/>
          </p:cNvSpPr>
          <p:nvPr>
            <p:ph type="sldNum" idx="12"/>
          </p:nvPr>
        </p:nvSpPr>
        <p:spPr>
          <a:xfrm>
            <a:off x="3" y="6333133"/>
            <a:ext cx="600000" cy="524800"/>
          </a:xfrm>
          <a:prstGeom prst="rect">
            <a:avLst/>
          </a:prstGeom>
        </p:spPr>
        <p:txBody>
          <a:bodyPr spcFirstLastPara="1" wrap="square" lIns="91425" tIns="91425" rIns="91425" bIns="91425" anchor="ctr" anchorCtr="0">
            <a:noAutofit/>
          </a:bodyPr>
          <a:lstStyle>
            <a:lvl1pPr lvl="0" algn="r" rtl="0">
              <a:buNone/>
              <a:defRPr sz="1200">
                <a:solidFill>
                  <a:srgbClr val="002A41"/>
                </a:solidFill>
                <a:latin typeface="Inter"/>
                <a:ea typeface="Inter"/>
                <a:cs typeface="Inter"/>
                <a:sym typeface="Inter"/>
              </a:defRPr>
            </a:lvl1pPr>
            <a:lvl2pPr lvl="1" algn="r" rtl="0">
              <a:buNone/>
              <a:defRPr sz="1200">
                <a:solidFill>
                  <a:srgbClr val="002A41"/>
                </a:solidFill>
                <a:latin typeface="Inter"/>
                <a:ea typeface="Inter"/>
                <a:cs typeface="Inter"/>
                <a:sym typeface="Inter"/>
              </a:defRPr>
            </a:lvl2pPr>
            <a:lvl3pPr lvl="2" algn="r" rtl="0">
              <a:buNone/>
              <a:defRPr sz="1200">
                <a:solidFill>
                  <a:srgbClr val="002A41"/>
                </a:solidFill>
                <a:latin typeface="Inter"/>
                <a:ea typeface="Inter"/>
                <a:cs typeface="Inter"/>
                <a:sym typeface="Inter"/>
              </a:defRPr>
            </a:lvl3pPr>
            <a:lvl4pPr lvl="3" algn="r" rtl="0">
              <a:buNone/>
              <a:defRPr sz="1200">
                <a:solidFill>
                  <a:srgbClr val="002A41"/>
                </a:solidFill>
                <a:latin typeface="Inter"/>
                <a:ea typeface="Inter"/>
                <a:cs typeface="Inter"/>
                <a:sym typeface="Inter"/>
              </a:defRPr>
            </a:lvl4pPr>
            <a:lvl5pPr lvl="4" algn="r" rtl="0">
              <a:buNone/>
              <a:defRPr sz="1200">
                <a:solidFill>
                  <a:srgbClr val="002A41"/>
                </a:solidFill>
                <a:latin typeface="Inter"/>
                <a:ea typeface="Inter"/>
                <a:cs typeface="Inter"/>
                <a:sym typeface="Inter"/>
              </a:defRPr>
            </a:lvl5pPr>
            <a:lvl6pPr lvl="5" algn="r" rtl="0">
              <a:buNone/>
              <a:defRPr sz="1200">
                <a:solidFill>
                  <a:srgbClr val="002A41"/>
                </a:solidFill>
                <a:latin typeface="Inter"/>
                <a:ea typeface="Inter"/>
                <a:cs typeface="Inter"/>
                <a:sym typeface="Inter"/>
              </a:defRPr>
            </a:lvl6pPr>
            <a:lvl7pPr lvl="6" algn="r" rtl="0">
              <a:buNone/>
              <a:defRPr sz="1200">
                <a:solidFill>
                  <a:srgbClr val="002A41"/>
                </a:solidFill>
                <a:latin typeface="Inter"/>
                <a:ea typeface="Inter"/>
                <a:cs typeface="Inter"/>
                <a:sym typeface="Inter"/>
              </a:defRPr>
            </a:lvl7pPr>
            <a:lvl8pPr lvl="7" algn="r" rtl="0">
              <a:buNone/>
              <a:defRPr sz="1200">
                <a:solidFill>
                  <a:srgbClr val="002A41"/>
                </a:solidFill>
                <a:latin typeface="Inter"/>
                <a:ea typeface="Inter"/>
                <a:cs typeface="Inter"/>
                <a:sym typeface="Inter"/>
              </a:defRPr>
            </a:lvl8pPr>
            <a:lvl9pPr lvl="8" algn="r" rtl="0">
              <a:buNone/>
              <a:defRPr sz="1200">
                <a:solidFill>
                  <a:srgbClr val="002A41"/>
                </a:solidFill>
                <a:latin typeface="Inter"/>
                <a:ea typeface="Inter"/>
                <a:cs typeface="Inter"/>
                <a:sym typeface="Inter"/>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1203267990"/>
      </p:ext>
    </p:extLst>
  </p:cSld>
  <p:clrMapOvr>
    <a:masterClrMapping/>
  </p:clrMapOvr>
  <p:extLst>
    <p:ext uri="{DCECCB84-F9BA-43D5-87BE-67443E8EF086}">
      <p15:sldGuideLst xmlns:p15="http://schemas.microsoft.com/office/powerpoint/2012/main">
        <p15:guide id="1" pos="140">
          <p15:clr>
            <a:srgbClr val="E46962"/>
          </p15:clr>
        </p15:guide>
        <p15:guide id="2" pos="5620">
          <p15:clr>
            <a:srgbClr val="E46962"/>
          </p15:clr>
        </p15:guide>
        <p15:guide id="3" orient="horz" pos="3240">
          <p15:clr>
            <a:srgbClr val="E46962"/>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2.02b - Heading (2 rows), subheading and body + image">
  <p:cSld name="2.02b - Heading (2 rows), subheading and body + image">
    <p:spTree>
      <p:nvGrpSpPr>
        <p:cNvPr id="1" name="Shape 376"/>
        <p:cNvGrpSpPr/>
        <p:nvPr/>
      </p:nvGrpSpPr>
      <p:grpSpPr>
        <a:xfrm>
          <a:off x="0" y="0"/>
          <a:ext cx="0" cy="0"/>
          <a:chOff x="0" y="0"/>
          <a:chExt cx="0" cy="0"/>
        </a:xfrm>
      </p:grpSpPr>
      <p:sp>
        <p:nvSpPr>
          <p:cNvPr id="377" name="Google Shape;377;p29"/>
          <p:cNvSpPr>
            <a:spLocks noGrp="1"/>
          </p:cNvSpPr>
          <p:nvPr>
            <p:ph type="pic" idx="2"/>
          </p:nvPr>
        </p:nvSpPr>
        <p:spPr>
          <a:xfrm>
            <a:off x="7445600" y="2400000"/>
            <a:ext cx="4146400" cy="3858400"/>
          </a:xfrm>
          <a:prstGeom prst="rect">
            <a:avLst/>
          </a:prstGeom>
          <a:noFill/>
          <a:ln>
            <a:noFill/>
          </a:ln>
        </p:spPr>
      </p:sp>
      <p:sp>
        <p:nvSpPr>
          <p:cNvPr id="378" name="Google Shape;378;p29"/>
          <p:cNvSpPr txBox="1">
            <a:spLocks noGrp="1"/>
          </p:cNvSpPr>
          <p:nvPr>
            <p:ph type="title"/>
          </p:nvPr>
        </p:nvSpPr>
        <p:spPr>
          <a:xfrm>
            <a:off x="600000" y="329600"/>
            <a:ext cx="11360800" cy="408000"/>
          </a:xfrm>
          <a:prstGeom prst="rect">
            <a:avLst/>
          </a:prstGeom>
        </p:spPr>
        <p:txBody>
          <a:bodyPr spcFirstLastPara="1" wrap="square" lIns="0" tIns="0" rIns="0" bIns="0" anchor="t" anchorCtr="0">
            <a:noAutofit/>
          </a:bodyPr>
          <a:lstStyle>
            <a:lvl1pPr lvl="0" rtl="0">
              <a:lnSpc>
                <a:spcPct val="90000"/>
              </a:lnSpc>
              <a:spcBef>
                <a:spcPts val="0"/>
              </a:spcBef>
              <a:spcAft>
                <a:spcPts val="0"/>
              </a:spcAft>
              <a:buSzPts val="2000"/>
              <a:buFont typeface="Inter"/>
              <a:buNone/>
              <a:defRPr sz="2667" b="1">
                <a:latin typeface="Inter"/>
                <a:ea typeface="Inter"/>
                <a:cs typeface="Inter"/>
                <a:sym typeface="Inter"/>
              </a:defRPr>
            </a:lvl1pPr>
            <a:lvl2pPr lvl="1" rtl="0">
              <a:spcBef>
                <a:spcPts val="0"/>
              </a:spcBef>
              <a:spcAft>
                <a:spcPts val="0"/>
              </a:spcAft>
              <a:buSzPts val="2600"/>
              <a:buFont typeface="Inter ExtraBold"/>
              <a:buNone/>
              <a:defRPr>
                <a:latin typeface="Inter ExtraBold"/>
                <a:ea typeface="Inter ExtraBold"/>
                <a:cs typeface="Inter ExtraBold"/>
                <a:sym typeface="Inter ExtraBold"/>
              </a:defRPr>
            </a:lvl2pPr>
            <a:lvl3pPr lvl="2" rtl="0">
              <a:spcBef>
                <a:spcPts val="0"/>
              </a:spcBef>
              <a:spcAft>
                <a:spcPts val="0"/>
              </a:spcAft>
              <a:buSzPts val="2600"/>
              <a:buFont typeface="Inter ExtraBold"/>
              <a:buNone/>
              <a:defRPr>
                <a:latin typeface="Inter ExtraBold"/>
                <a:ea typeface="Inter ExtraBold"/>
                <a:cs typeface="Inter ExtraBold"/>
                <a:sym typeface="Inter ExtraBold"/>
              </a:defRPr>
            </a:lvl3pPr>
            <a:lvl4pPr lvl="3" rtl="0">
              <a:spcBef>
                <a:spcPts val="0"/>
              </a:spcBef>
              <a:spcAft>
                <a:spcPts val="0"/>
              </a:spcAft>
              <a:buSzPts val="2600"/>
              <a:buFont typeface="Inter ExtraBold"/>
              <a:buNone/>
              <a:defRPr>
                <a:latin typeface="Inter ExtraBold"/>
                <a:ea typeface="Inter ExtraBold"/>
                <a:cs typeface="Inter ExtraBold"/>
                <a:sym typeface="Inter ExtraBold"/>
              </a:defRPr>
            </a:lvl4pPr>
            <a:lvl5pPr lvl="4" rtl="0">
              <a:spcBef>
                <a:spcPts val="0"/>
              </a:spcBef>
              <a:spcAft>
                <a:spcPts val="0"/>
              </a:spcAft>
              <a:buSzPts val="2600"/>
              <a:buFont typeface="Inter ExtraBold"/>
              <a:buNone/>
              <a:defRPr>
                <a:latin typeface="Inter ExtraBold"/>
                <a:ea typeface="Inter ExtraBold"/>
                <a:cs typeface="Inter ExtraBold"/>
                <a:sym typeface="Inter ExtraBold"/>
              </a:defRPr>
            </a:lvl5pPr>
            <a:lvl6pPr lvl="5" rtl="0">
              <a:spcBef>
                <a:spcPts val="0"/>
              </a:spcBef>
              <a:spcAft>
                <a:spcPts val="0"/>
              </a:spcAft>
              <a:buSzPts val="2600"/>
              <a:buFont typeface="Inter ExtraBold"/>
              <a:buNone/>
              <a:defRPr>
                <a:latin typeface="Inter ExtraBold"/>
                <a:ea typeface="Inter ExtraBold"/>
                <a:cs typeface="Inter ExtraBold"/>
                <a:sym typeface="Inter ExtraBold"/>
              </a:defRPr>
            </a:lvl6pPr>
            <a:lvl7pPr lvl="6" rtl="0">
              <a:spcBef>
                <a:spcPts val="0"/>
              </a:spcBef>
              <a:spcAft>
                <a:spcPts val="0"/>
              </a:spcAft>
              <a:buSzPts val="2600"/>
              <a:buFont typeface="Inter ExtraBold"/>
              <a:buNone/>
              <a:defRPr>
                <a:latin typeface="Inter ExtraBold"/>
                <a:ea typeface="Inter ExtraBold"/>
                <a:cs typeface="Inter ExtraBold"/>
                <a:sym typeface="Inter ExtraBold"/>
              </a:defRPr>
            </a:lvl7pPr>
            <a:lvl8pPr lvl="7" rtl="0">
              <a:spcBef>
                <a:spcPts val="0"/>
              </a:spcBef>
              <a:spcAft>
                <a:spcPts val="0"/>
              </a:spcAft>
              <a:buSzPts val="2600"/>
              <a:buFont typeface="Inter ExtraBold"/>
              <a:buNone/>
              <a:defRPr>
                <a:latin typeface="Inter ExtraBold"/>
                <a:ea typeface="Inter ExtraBold"/>
                <a:cs typeface="Inter ExtraBold"/>
                <a:sym typeface="Inter ExtraBold"/>
              </a:defRPr>
            </a:lvl8pPr>
            <a:lvl9pPr lvl="8" rtl="0">
              <a:spcBef>
                <a:spcPts val="0"/>
              </a:spcBef>
              <a:spcAft>
                <a:spcPts val="0"/>
              </a:spcAft>
              <a:buSzPts val="2600"/>
              <a:buFont typeface="Inter ExtraBold"/>
              <a:buNone/>
              <a:defRPr>
                <a:latin typeface="Inter ExtraBold"/>
                <a:ea typeface="Inter ExtraBold"/>
                <a:cs typeface="Inter ExtraBold"/>
                <a:sym typeface="Inter ExtraBold"/>
              </a:defRPr>
            </a:lvl9pPr>
          </a:lstStyle>
          <a:p>
            <a:endParaRPr/>
          </a:p>
        </p:txBody>
      </p:sp>
      <p:sp>
        <p:nvSpPr>
          <p:cNvPr id="379" name="Google Shape;379;p29"/>
          <p:cNvSpPr txBox="1">
            <a:spLocks noGrp="1"/>
          </p:cNvSpPr>
          <p:nvPr>
            <p:ph type="subTitle" idx="1"/>
          </p:nvPr>
        </p:nvSpPr>
        <p:spPr>
          <a:xfrm>
            <a:off x="600000" y="737600"/>
            <a:ext cx="10992000" cy="296800"/>
          </a:xfrm>
          <a:prstGeom prst="rect">
            <a:avLst/>
          </a:prstGeom>
        </p:spPr>
        <p:txBody>
          <a:bodyPr spcFirstLastPara="1" wrap="square" lIns="0" tIns="0" rIns="0" bIns="0" anchor="t" anchorCtr="0">
            <a:noAutofit/>
          </a:bodyPr>
          <a:lstStyle>
            <a:lvl1pPr lvl="0" rtl="0">
              <a:lnSpc>
                <a:spcPct val="90000"/>
              </a:lnSpc>
              <a:spcBef>
                <a:spcPts val="0"/>
              </a:spcBef>
              <a:spcAft>
                <a:spcPts val="0"/>
              </a:spcAft>
              <a:buSzPts val="1200"/>
              <a:buFont typeface="Inter Medium"/>
              <a:buNone/>
              <a:defRPr sz="1600">
                <a:latin typeface="Inter Medium"/>
                <a:ea typeface="Inter Medium"/>
                <a:cs typeface="Inter Medium"/>
                <a:sym typeface="Inter Medium"/>
              </a:defRPr>
            </a:lvl1pPr>
            <a:lvl2pPr lvl="1" rtl="0">
              <a:lnSpc>
                <a:spcPct val="90000"/>
              </a:lnSpc>
              <a:spcBef>
                <a:spcPts val="0"/>
              </a:spcBef>
              <a:spcAft>
                <a:spcPts val="0"/>
              </a:spcAft>
              <a:buSzPts val="1700"/>
              <a:buFont typeface="Inter Medium"/>
              <a:buNone/>
              <a:defRPr>
                <a:latin typeface="Inter Medium"/>
                <a:ea typeface="Inter Medium"/>
                <a:cs typeface="Inter Medium"/>
                <a:sym typeface="Inter Medium"/>
              </a:defRPr>
            </a:lvl2pPr>
            <a:lvl3pPr lvl="2" rtl="0">
              <a:lnSpc>
                <a:spcPct val="90000"/>
              </a:lnSpc>
              <a:spcBef>
                <a:spcPts val="0"/>
              </a:spcBef>
              <a:spcAft>
                <a:spcPts val="0"/>
              </a:spcAft>
              <a:buSzPts val="1700"/>
              <a:buFont typeface="Inter Medium"/>
              <a:buNone/>
              <a:defRPr>
                <a:latin typeface="Inter Medium"/>
                <a:ea typeface="Inter Medium"/>
                <a:cs typeface="Inter Medium"/>
                <a:sym typeface="Inter Medium"/>
              </a:defRPr>
            </a:lvl3pPr>
            <a:lvl4pPr lvl="3" rtl="0">
              <a:lnSpc>
                <a:spcPct val="90000"/>
              </a:lnSpc>
              <a:spcBef>
                <a:spcPts val="0"/>
              </a:spcBef>
              <a:spcAft>
                <a:spcPts val="0"/>
              </a:spcAft>
              <a:buSzPts val="1700"/>
              <a:buFont typeface="Inter Medium"/>
              <a:buNone/>
              <a:defRPr>
                <a:latin typeface="Inter Medium"/>
                <a:ea typeface="Inter Medium"/>
                <a:cs typeface="Inter Medium"/>
                <a:sym typeface="Inter Medium"/>
              </a:defRPr>
            </a:lvl4pPr>
            <a:lvl5pPr lvl="4" rtl="0">
              <a:lnSpc>
                <a:spcPct val="90000"/>
              </a:lnSpc>
              <a:spcBef>
                <a:spcPts val="0"/>
              </a:spcBef>
              <a:spcAft>
                <a:spcPts val="0"/>
              </a:spcAft>
              <a:buSzPts val="1700"/>
              <a:buFont typeface="Inter Medium"/>
              <a:buNone/>
              <a:defRPr>
                <a:latin typeface="Inter Medium"/>
                <a:ea typeface="Inter Medium"/>
                <a:cs typeface="Inter Medium"/>
                <a:sym typeface="Inter Medium"/>
              </a:defRPr>
            </a:lvl5pPr>
            <a:lvl6pPr lvl="5" rtl="0">
              <a:lnSpc>
                <a:spcPct val="90000"/>
              </a:lnSpc>
              <a:spcBef>
                <a:spcPts val="0"/>
              </a:spcBef>
              <a:spcAft>
                <a:spcPts val="0"/>
              </a:spcAft>
              <a:buSzPts val="1700"/>
              <a:buFont typeface="Inter Medium"/>
              <a:buNone/>
              <a:defRPr>
                <a:latin typeface="Inter Medium"/>
                <a:ea typeface="Inter Medium"/>
                <a:cs typeface="Inter Medium"/>
                <a:sym typeface="Inter Medium"/>
              </a:defRPr>
            </a:lvl6pPr>
            <a:lvl7pPr lvl="6" rtl="0">
              <a:lnSpc>
                <a:spcPct val="90000"/>
              </a:lnSpc>
              <a:spcBef>
                <a:spcPts val="0"/>
              </a:spcBef>
              <a:spcAft>
                <a:spcPts val="0"/>
              </a:spcAft>
              <a:buSzPts val="1700"/>
              <a:buFont typeface="Inter Medium"/>
              <a:buNone/>
              <a:defRPr>
                <a:latin typeface="Inter Medium"/>
                <a:ea typeface="Inter Medium"/>
                <a:cs typeface="Inter Medium"/>
                <a:sym typeface="Inter Medium"/>
              </a:defRPr>
            </a:lvl7pPr>
            <a:lvl8pPr lvl="7" rtl="0">
              <a:lnSpc>
                <a:spcPct val="90000"/>
              </a:lnSpc>
              <a:spcBef>
                <a:spcPts val="0"/>
              </a:spcBef>
              <a:spcAft>
                <a:spcPts val="0"/>
              </a:spcAft>
              <a:buSzPts val="1700"/>
              <a:buFont typeface="Inter Medium"/>
              <a:buNone/>
              <a:defRPr>
                <a:latin typeface="Inter Medium"/>
                <a:ea typeface="Inter Medium"/>
                <a:cs typeface="Inter Medium"/>
                <a:sym typeface="Inter Medium"/>
              </a:defRPr>
            </a:lvl8pPr>
            <a:lvl9pPr lvl="8" rtl="0">
              <a:lnSpc>
                <a:spcPct val="90000"/>
              </a:lnSpc>
              <a:spcBef>
                <a:spcPts val="0"/>
              </a:spcBef>
              <a:spcAft>
                <a:spcPts val="0"/>
              </a:spcAft>
              <a:buSzPts val="1700"/>
              <a:buFont typeface="Inter Medium"/>
              <a:buNone/>
              <a:defRPr>
                <a:latin typeface="Inter Medium"/>
                <a:ea typeface="Inter Medium"/>
                <a:cs typeface="Inter Medium"/>
                <a:sym typeface="Inter Medium"/>
              </a:defRPr>
            </a:lvl9pPr>
          </a:lstStyle>
          <a:p>
            <a:endParaRPr/>
          </a:p>
        </p:txBody>
      </p:sp>
      <p:sp>
        <p:nvSpPr>
          <p:cNvPr id="380" name="Google Shape;380;p29"/>
          <p:cNvSpPr txBox="1">
            <a:spLocks noGrp="1"/>
          </p:cNvSpPr>
          <p:nvPr>
            <p:ph type="body" idx="3"/>
          </p:nvPr>
        </p:nvSpPr>
        <p:spPr>
          <a:xfrm>
            <a:off x="600000" y="2400000"/>
            <a:ext cx="6273600" cy="2522800"/>
          </a:xfrm>
          <a:prstGeom prst="rect">
            <a:avLst/>
          </a:prstGeom>
        </p:spPr>
        <p:txBody>
          <a:bodyPr spcFirstLastPara="1" wrap="square" lIns="91425" tIns="91425" rIns="91425" bIns="91425" anchor="t" anchorCtr="0">
            <a:noAutofit/>
          </a:bodyPr>
          <a:lstStyle>
            <a:lvl1pPr marL="609585" lvl="0" indent="-406390" rtl="0">
              <a:lnSpc>
                <a:spcPct val="115000"/>
              </a:lnSpc>
              <a:spcBef>
                <a:spcPts val="0"/>
              </a:spcBef>
              <a:spcAft>
                <a:spcPts val="0"/>
              </a:spcAft>
              <a:buSzPts val="1200"/>
              <a:buChar char="●"/>
              <a:defRPr/>
            </a:lvl1pPr>
            <a:lvl2pPr marL="1219170" lvl="1" indent="-406390" rtl="0">
              <a:lnSpc>
                <a:spcPct val="115000"/>
              </a:lnSpc>
              <a:spcBef>
                <a:spcPts val="1067"/>
              </a:spcBef>
              <a:spcAft>
                <a:spcPts val="0"/>
              </a:spcAft>
              <a:buSzPts val="1200"/>
              <a:buChar char="○"/>
              <a:defRPr/>
            </a:lvl2pPr>
            <a:lvl3pPr marL="1828754" lvl="2" indent="-406390" rtl="0">
              <a:lnSpc>
                <a:spcPct val="115000"/>
              </a:lnSpc>
              <a:spcBef>
                <a:spcPts val="1067"/>
              </a:spcBef>
              <a:spcAft>
                <a:spcPts val="0"/>
              </a:spcAft>
              <a:buSzPts val="1200"/>
              <a:buChar char="■"/>
              <a:defRPr/>
            </a:lvl3pPr>
            <a:lvl4pPr marL="2438339" lvl="3" indent="-406390" rtl="0">
              <a:lnSpc>
                <a:spcPct val="115000"/>
              </a:lnSpc>
              <a:spcBef>
                <a:spcPts val="1067"/>
              </a:spcBef>
              <a:spcAft>
                <a:spcPts val="0"/>
              </a:spcAft>
              <a:buSzPts val="1200"/>
              <a:buChar char="●"/>
              <a:defRPr/>
            </a:lvl4pPr>
            <a:lvl5pPr marL="3047924" lvl="4" indent="-406390" rtl="0">
              <a:lnSpc>
                <a:spcPct val="115000"/>
              </a:lnSpc>
              <a:spcBef>
                <a:spcPts val="1067"/>
              </a:spcBef>
              <a:spcAft>
                <a:spcPts val="0"/>
              </a:spcAft>
              <a:buSzPts val="1200"/>
              <a:buChar char="○"/>
              <a:defRPr/>
            </a:lvl5pPr>
            <a:lvl6pPr marL="3657509" lvl="5" indent="-406390" rtl="0">
              <a:lnSpc>
                <a:spcPct val="115000"/>
              </a:lnSpc>
              <a:spcBef>
                <a:spcPts val="1067"/>
              </a:spcBef>
              <a:spcAft>
                <a:spcPts val="0"/>
              </a:spcAft>
              <a:buSzPts val="1200"/>
              <a:buChar char="■"/>
              <a:defRPr/>
            </a:lvl6pPr>
            <a:lvl7pPr marL="4267093" lvl="6" indent="-406390" rtl="0">
              <a:lnSpc>
                <a:spcPct val="115000"/>
              </a:lnSpc>
              <a:spcBef>
                <a:spcPts val="1067"/>
              </a:spcBef>
              <a:spcAft>
                <a:spcPts val="0"/>
              </a:spcAft>
              <a:buSzPts val="1200"/>
              <a:buChar char="●"/>
              <a:defRPr/>
            </a:lvl7pPr>
            <a:lvl8pPr marL="4876678" lvl="7" indent="-406390" rtl="0">
              <a:lnSpc>
                <a:spcPct val="115000"/>
              </a:lnSpc>
              <a:spcBef>
                <a:spcPts val="1067"/>
              </a:spcBef>
              <a:spcAft>
                <a:spcPts val="0"/>
              </a:spcAft>
              <a:buSzPts val="1200"/>
              <a:buChar char="○"/>
              <a:defRPr/>
            </a:lvl8pPr>
            <a:lvl9pPr marL="5486263" lvl="8" indent="-406390" rtl="0">
              <a:lnSpc>
                <a:spcPct val="115000"/>
              </a:lnSpc>
              <a:spcBef>
                <a:spcPts val="1067"/>
              </a:spcBef>
              <a:spcAft>
                <a:spcPts val="1067"/>
              </a:spcAft>
              <a:buSzPts val="1200"/>
              <a:buChar char="■"/>
              <a:defRPr/>
            </a:lvl9pPr>
          </a:lstStyle>
          <a:p>
            <a:endParaRPr/>
          </a:p>
        </p:txBody>
      </p:sp>
      <p:sp>
        <p:nvSpPr>
          <p:cNvPr id="381" name="Google Shape;381;p29"/>
          <p:cNvSpPr txBox="1">
            <a:spLocks noGrp="1"/>
          </p:cNvSpPr>
          <p:nvPr>
            <p:ph type="sldNum" idx="12"/>
          </p:nvPr>
        </p:nvSpPr>
        <p:spPr>
          <a:xfrm>
            <a:off x="3" y="6333133"/>
            <a:ext cx="600000" cy="5248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3957841604"/>
      </p:ext>
    </p:extLst>
  </p:cSld>
  <p:clrMapOvr>
    <a:masterClrMapping/>
  </p:clrMapOvr>
  <p:extLst>
    <p:ext uri="{DCECCB84-F9BA-43D5-87BE-67443E8EF086}">
      <p15:sldGuideLst xmlns:p15="http://schemas.microsoft.com/office/powerpoint/2012/main">
        <p15:guide id="1" orient="horz" pos="771">
          <p15:clr>
            <a:srgbClr val="E46962"/>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46CE7D5-CF57-46EF-B807-FDD0502418D4}" type="datetimeFigureOut">
              <a:rPr lang="en-US" smtClean="0"/>
              <a:t>7/25/2025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2.03a - Heading, subheading, caption and body + image">
  <p:cSld name="2.03a - Heading, subheading, caption and body + image">
    <p:spTree>
      <p:nvGrpSpPr>
        <p:cNvPr id="1" name="Shape 382"/>
        <p:cNvGrpSpPr/>
        <p:nvPr/>
      </p:nvGrpSpPr>
      <p:grpSpPr>
        <a:xfrm>
          <a:off x="0" y="0"/>
          <a:ext cx="0" cy="0"/>
          <a:chOff x="0" y="0"/>
          <a:chExt cx="0" cy="0"/>
        </a:xfrm>
      </p:grpSpPr>
      <p:sp>
        <p:nvSpPr>
          <p:cNvPr id="383" name="Google Shape;383;p30"/>
          <p:cNvSpPr txBox="1">
            <a:spLocks noGrp="1"/>
          </p:cNvSpPr>
          <p:nvPr>
            <p:ph type="body" idx="1"/>
          </p:nvPr>
        </p:nvSpPr>
        <p:spPr>
          <a:xfrm>
            <a:off x="600000" y="2740803"/>
            <a:ext cx="6273600" cy="2524800"/>
          </a:xfrm>
          <a:prstGeom prst="rect">
            <a:avLst/>
          </a:prstGeom>
        </p:spPr>
        <p:txBody>
          <a:bodyPr spcFirstLastPara="1" wrap="square" lIns="91425" tIns="91425" rIns="91425" bIns="91425" anchor="t" anchorCtr="0">
            <a:noAutofit/>
          </a:bodyPr>
          <a:lstStyle>
            <a:lvl1pPr marL="609585" lvl="0" indent="-406390" rtl="0">
              <a:lnSpc>
                <a:spcPct val="115000"/>
              </a:lnSpc>
              <a:spcBef>
                <a:spcPts val="0"/>
              </a:spcBef>
              <a:spcAft>
                <a:spcPts val="0"/>
              </a:spcAft>
              <a:buSzPts val="1200"/>
              <a:buChar char="●"/>
              <a:defRPr/>
            </a:lvl1pPr>
            <a:lvl2pPr marL="1219170" lvl="1" indent="-406390" rtl="0">
              <a:lnSpc>
                <a:spcPct val="115000"/>
              </a:lnSpc>
              <a:spcBef>
                <a:spcPts val="1067"/>
              </a:spcBef>
              <a:spcAft>
                <a:spcPts val="0"/>
              </a:spcAft>
              <a:buSzPts val="1200"/>
              <a:buChar char="○"/>
              <a:defRPr/>
            </a:lvl2pPr>
            <a:lvl3pPr marL="1828754" lvl="2" indent="-406390" rtl="0">
              <a:lnSpc>
                <a:spcPct val="115000"/>
              </a:lnSpc>
              <a:spcBef>
                <a:spcPts val="1067"/>
              </a:spcBef>
              <a:spcAft>
                <a:spcPts val="0"/>
              </a:spcAft>
              <a:buSzPts val="1200"/>
              <a:buChar char="■"/>
              <a:defRPr/>
            </a:lvl3pPr>
            <a:lvl4pPr marL="2438339" lvl="3" indent="-406390" rtl="0">
              <a:lnSpc>
                <a:spcPct val="115000"/>
              </a:lnSpc>
              <a:spcBef>
                <a:spcPts val="1067"/>
              </a:spcBef>
              <a:spcAft>
                <a:spcPts val="0"/>
              </a:spcAft>
              <a:buSzPts val="1200"/>
              <a:buChar char="●"/>
              <a:defRPr/>
            </a:lvl4pPr>
            <a:lvl5pPr marL="3047924" lvl="4" indent="-406390" rtl="0">
              <a:lnSpc>
                <a:spcPct val="115000"/>
              </a:lnSpc>
              <a:spcBef>
                <a:spcPts val="1067"/>
              </a:spcBef>
              <a:spcAft>
                <a:spcPts val="0"/>
              </a:spcAft>
              <a:buSzPts val="1200"/>
              <a:buChar char="○"/>
              <a:defRPr/>
            </a:lvl5pPr>
            <a:lvl6pPr marL="3657509" lvl="5" indent="-406390" rtl="0">
              <a:lnSpc>
                <a:spcPct val="115000"/>
              </a:lnSpc>
              <a:spcBef>
                <a:spcPts val="1067"/>
              </a:spcBef>
              <a:spcAft>
                <a:spcPts val="0"/>
              </a:spcAft>
              <a:buSzPts val="1200"/>
              <a:buChar char="■"/>
              <a:defRPr/>
            </a:lvl6pPr>
            <a:lvl7pPr marL="4267093" lvl="6" indent="-406390" rtl="0">
              <a:lnSpc>
                <a:spcPct val="115000"/>
              </a:lnSpc>
              <a:spcBef>
                <a:spcPts val="1067"/>
              </a:spcBef>
              <a:spcAft>
                <a:spcPts val="0"/>
              </a:spcAft>
              <a:buSzPts val="1200"/>
              <a:buChar char="●"/>
              <a:defRPr/>
            </a:lvl7pPr>
            <a:lvl8pPr marL="4876678" lvl="7" indent="-406390" rtl="0">
              <a:lnSpc>
                <a:spcPct val="115000"/>
              </a:lnSpc>
              <a:spcBef>
                <a:spcPts val="1067"/>
              </a:spcBef>
              <a:spcAft>
                <a:spcPts val="0"/>
              </a:spcAft>
              <a:buSzPts val="1200"/>
              <a:buChar char="○"/>
              <a:defRPr/>
            </a:lvl8pPr>
            <a:lvl9pPr marL="5486263" lvl="8" indent="-406390" rtl="0">
              <a:lnSpc>
                <a:spcPct val="115000"/>
              </a:lnSpc>
              <a:spcBef>
                <a:spcPts val="1067"/>
              </a:spcBef>
              <a:spcAft>
                <a:spcPts val="1067"/>
              </a:spcAft>
              <a:buSzPts val="1200"/>
              <a:buChar char="■"/>
              <a:defRPr/>
            </a:lvl9pPr>
          </a:lstStyle>
          <a:p>
            <a:endParaRPr/>
          </a:p>
        </p:txBody>
      </p:sp>
      <p:sp>
        <p:nvSpPr>
          <p:cNvPr id="384" name="Google Shape;384;p30"/>
          <p:cNvSpPr txBox="1">
            <a:spLocks noGrp="1"/>
          </p:cNvSpPr>
          <p:nvPr>
            <p:ph type="subTitle" idx="2"/>
          </p:nvPr>
        </p:nvSpPr>
        <p:spPr>
          <a:xfrm>
            <a:off x="600000" y="2400000"/>
            <a:ext cx="6273600" cy="436000"/>
          </a:xfrm>
          <a:prstGeom prst="rect">
            <a:avLst/>
          </a:prstGeom>
        </p:spPr>
        <p:txBody>
          <a:bodyPr spcFirstLastPara="1" wrap="square" lIns="0" tIns="0" rIns="0" bIns="0" anchor="t" anchorCtr="0">
            <a:noAutofit/>
          </a:bodyPr>
          <a:lstStyle>
            <a:lvl1pPr lvl="0" rtl="0">
              <a:lnSpc>
                <a:spcPct val="90000"/>
              </a:lnSpc>
              <a:spcBef>
                <a:spcPts val="0"/>
              </a:spcBef>
              <a:spcAft>
                <a:spcPts val="0"/>
              </a:spcAft>
              <a:buClr>
                <a:schemeClr val="accent1"/>
              </a:buClr>
              <a:buSzPts val="1200"/>
              <a:buFont typeface="Inter"/>
              <a:buNone/>
              <a:defRPr sz="1600" b="1">
                <a:solidFill>
                  <a:schemeClr val="accent1"/>
                </a:solidFill>
                <a:latin typeface="Inter"/>
                <a:ea typeface="Inter"/>
                <a:cs typeface="Inter"/>
                <a:sym typeface="Inter"/>
              </a:defRPr>
            </a:lvl1pPr>
            <a:lvl2pPr lvl="1" rtl="0">
              <a:lnSpc>
                <a:spcPct val="90000"/>
              </a:lnSpc>
              <a:spcBef>
                <a:spcPts val="0"/>
              </a:spcBef>
              <a:spcAft>
                <a:spcPts val="0"/>
              </a:spcAft>
              <a:buClr>
                <a:schemeClr val="dk2"/>
              </a:buClr>
              <a:buSzPts val="1200"/>
              <a:buFont typeface="Archivo SemiBold"/>
              <a:buNone/>
              <a:defRPr sz="1600">
                <a:solidFill>
                  <a:schemeClr val="dk2"/>
                </a:solidFill>
                <a:latin typeface="Archivo SemiBold"/>
                <a:ea typeface="Archivo SemiBold"/>
                <a:cs typeface="Archivo SemiBold"/>
                <a:sym typeface="Archivo SemiBold"/>
              </a:defRPr>
            </a:lvl2pPr>
            <a:lvl3pPr lvl="2" rtl="0">
              <a:lnSpc>
                <a:spcPct val="90000"/>
              </a:lnSpc>
              <a:spcBef>
                <a:spcPts val="0"/>
              </a:spcBef>
              <a:spcAft>
                <a:spcPts val="0"/>
              </a:spcAft>
              <a:buClr>
                <a:schemeClr val="dk2"/>
              </a:buClr>
              <a:buSzPts val="1200"/>
              <a:buFont typeface="Archivo SemiBold"/>
              <a:buNone/>
              <a:defRPr sz="1600">
                <a:solidFill>
                  <a:schemeClr val="dk2"/>
                </a:solidFill>
                <a:latin typeface="Archivo SemiBold"/>
                <a:ea typeface="Archivo SemiBold"/>
                <a:cs typeface="Archivo SemiBold"/>
                <a:sym typeface="Archivo SemiBold"/>
              </a:defRPr>
            </a:lvl3pPr>
            <a:lvl4pPr lvl="3" rtl="0">
              <a:lnSpc>
                <a:spcPct val="90000"/>
              </a:lnSpc>
              <a:spcBef>
                <a:spcPts val="0"/>
              </a:spcBef>
              <a:spcAft>
                <a:spcPts val="0"/>
              </a:spcAft>
              <a:buClr>
                <a:schemeClr val="dk2"/>
              </a:buClr>
              <a:buSzPts val="1200"/>
              <a:buFont typeface="Archivo SemiBold"/>
              <a:buNone/>
              <a:defRPr sz="1600">
                <a:solidFill>
                  <a:schemeClr val="dk2"/>
                </a:solidFill>
                <a:latin typeface="Archivo SemiBold"/>
                <a:ea typeface="Archivo SemiBold"/>
                <a:cs typeface="Archivo SemiBold"/>
                <a:sym typeface="Archivo SemiBold"/>
              </a:defRPr>
            </a:lvl4pPr>
            <a:lvl5pPr lvl="4" rtl="0">
              <a:lnSpc>
                <a:spcPct val="90000"/>
              </a:lnSpc>
              <a:spcBef>
                <a:spcPts val="0"/>
              </a:spcBef>
              <a:spcAft>
                <a:spcPts val="0"/>
              </a:spcAft>
              <a:buClr>
                <a:schemeClr val="dk2"/>
              </a:buClr>
              <a:buSzPts val="1200"/>
              <a:buFont typeface="Archivo SemiBold"/>
              <a:buNone/>
              <a:defRPr sz="1600">
                <a:solidFill>
                  <a:schemeClr val="dk2"/>
                </a:solidFill>
                <a:latin typeface="Archivo SemiBold"/>
                <a:ea typeface="Archivo SemiBold"/>
                <a:cs typeface="Archivo SemiBold"/>
                <a:sym typeface="Archivo SemiBold"/>
              </a:defRPr>
            </a:lvl5pPr>
            <a:lvl6pPr lvl="5" rtl="0">
              <a:lnSpc>
                <a:spcPct val="90000"/>
              </a:lnSpc>
              <a:spcBef>
                <a:spcPts val="0"/>
              </a:spcBef>
              <a:spcAft>
                <a:spcPts val="0"/>
              </a:spcAft>
              <a:buClr>
                <a:schemeClr val="dk2"/>
              </a:buClr>
              <a:buSzPts val="1200"/>
              <a:buFont typeface="Archivo SemiBold"/>
              <a:buNone/>
              <a:defRPr sz="1600">
                <a:solidFill>
                  <a:schemeClr val="dk2"/>
                </a:solidFill>
                <a:latin typeface="Archivo SemiBold"/>
                <a:ea typeface="Archivo SemiBold"/>
                <a:cs typeface="Archivo SemiBold"/>
                <a:sym typeface="Archivo SemiBold"/>
              </a:defRPr>
            </a:lvl6pPr>
            <a:lvl7pPr lvl="6" rtl="0">
              <a:lnSpc>
                <a:spcPct val="90000"/>
              </a:lnSpc>
              <a:spcBef>
                <a:spcPts val="0"/>
              </a:spcBef>
              <a:spcAft>
                <a:spcPts val="0"/>
              </a:spcAft>
              <a:buClr>
                <a:schemeClr val="dk2"/>
              </a:buClr>
              <a:buSzPts val="1200"/>
              <a:buFont typeface="Archivo SemiBold"/>
              <a:buNone/>
              <a:defRPr sz="1600">
                <a:solidFill>
                  <a:schemeClr val="dk2"/>
                </a:solidFill>
                <a:latin typeface="Archivo SemiBold"/>
                <a:ea typeface="Archivo SemiBold"/>
                <a:cs typeface="Archivo SemiBold"/>
                <a:sym typeface="Archivo SemiBold"/>
              </a:defRPr>
            </a:lvl7pPr>
            <a:lvl8pPr lvl="7" rtl="0">
              <a:lnSpc>
                <a:spcPct val="90000"/>
              </a:lnSpc>
              <a:spcBef>
                <a:spcPts val="0"/>
              </a:spcBef>
              <a:spcAft>
                <a:spcPts val="0"/>
              </a:spcAft>
              <a:buClr>
                <a:schemeClr val="dk2"/>
              </a:buClr>
              <a:buSzPts val="1200"/>
              <a:buFont typeface="Archivo SemiBold"/>
              <a:buNone/>
              <a:defRPr sz="1600">
                <a:solidFill>
                  <a:schemeClr val="dk2"/>
                </a:solidFill>
                <a:latin typeface="Archivo SemiBold"/>
                <a:ea typeface="Archivo SemiBold"/>
                <a:cs typeface="Archivo SemiBold"/>
                <a:sym typeface="Archivo SemiBold"/>
              </a:defRPr>
            </a:lvl8pPr>
            <a:lvl9pPr lvl="8" rtl="0">
              <a:lnSpc>
                <a:spcPct val="90000"/>
              </a:lnSpc>
              <a:spcBef>
                <a:spcPts val="0"/>
              </a:spcBef>
              <a:spcAft>
                <a:spcPts val="0"/>
              </a:spcAft>
              <a:buClr>
                <a:schemeClr val="dk2"/>
              </a:buClr>
              <a:buSzPts val="1200"/>
              <a:buFont typeface="Archivo SemiBold"/>
              <a:buNone/>
              <a:defRPr sz="1600">
                <a:solidFill>
                  <a:schemeClr val="dk2"/>
                </a:solidFill>
                <a:latin typeface="Archivo SemiBold"/>
                <a:ea typeface="Archivo SemiBold"/>
                <a:cs typeface="Archivo SemiBold"/>
                <a:sym typeface="Archivo SemiBold"/>
              </a:defRPr>
            </a:lvl9pPr>
          </a:lstStyle>
          <a:p>
            <a:endParaRPr/>
          </a:p>
        </p:txBody>
      </p:sp>
      <p:sp>
        <p:nvSpPr>
          <p:cNvPr id="385" name="Google Shape;385;p30"/>
          <p:cNvSpPr>
            <a:spLocks noGrp="1"/>
          </p:cNvSpPr>
          <p:nvPr>
            <p:ph type="pic" idx="3"/>
          </p:nvPr>
        </p:nvSpPr>
        <p:spPr>
          <a:xfrm>
            <a:off x="7445600" y="2400000"/>
            <a:ext cx="4146400" cy="3858400"/>
          </a:xfrm>
          <a:prstGeom prst="rect">
            <a:avLst/>
          </a:prstGeom>
          <a:noFill/>
          <a:ln>
            <a:noFill/>
          </a:ln>
        </p:spPr>
      </p:sp>
      <p:sp>
        <p:nvSpPr>
          <p:cNvPr id="386" name="Google Shape;386;p30"/>
          <p:cNvSpPr txBox="1">
            <a:spLocks noGrp="1"/>
          </p:cNvSpPr>
          <p:nvPr>
            <p:ph type="title"/>
          </p:nvPr>
        </p:nvSpPr>
        <p:spPr>
          <a:xfrm>
            <a:off x="600000" y="329600"/>
            <a:ext cx="11360800" cy="408000"/>
          </a:xfrm>
          <a:prstGeom prst="rect">
            <a:avLst/>
          </a:prstGeom>
        </p:spPr>
        <p:txBody>
          <a:bodyPr spcFirstLastPara="1" wrap="square" lIns="0" tIns="0" rIns="0" bIns="0" anchor="t" anchorCtr="0">
            <a:noAutofit/>
          </a:bodyPr>
          <a:lstStyle>
            <a:lvl1pPr lvl="0" rtl="0">
              <a:lnSpc>
                <a:spcPct val="90000"/>
              </a:lnSpc>
              <a:spcBef>
                <a:spcPts val="0"/>
              </a:spcBef>
              <a:spcAft>
                <a:spcPts val="0"/>
              </a:spcAft>
              <a:buSzPts val="2000"/>
              <a:buFont typeface="Inter"/>
              <a:buNone/>
              <a:defRPr sz="2667" b="1">
                <a:latin typeface="Inter"/>
                <a:ea typeface="Inter"/>
                <a:cs typeface="Inter"/>
                <a:sym typeface="Inter"/>
              </a:defRPr>
            </a:lvl1pPr>
            <a:lvl2pPr lvl="1" rtl="0">
              <a:spcBef>
                <a:spcPts val="0"/>
              </a:spcBef>
              <a:spcAft>
                <a:spcPts val="0"/>
              </a:spcAft>
              <a:buSzPts val="2600"/>
              <a:buFont typeface="Inter ExtraBold"/>
              <a:buNone/>
              <a:defRPr>
                <a:latin typeface="Inter ExtraBold"/>
                <a:ea typeface="Inter ExtraBold"/>
                <a:cs typeface="Inter ExtraBold"/>
                <a:sym typeface="Inter ExtraBold"/>
              </a:defRPr>
            </a:lvl2pPr>
            <a:lvl3pPr lvl="2" rtl="0">
              <a:spcBef>
                <a:spcPts val="0"/>
              </a:spcBef>
              <a:spcAft>
                <a:spcPts val="0"/>
              </a:spcAft>
              <a:buSzPts val="2600"/>
              <a:buFont typeface="Inter ExtraBold"/>
              <a:buNone/>
              <a:defRPr>
                <a:latin typeface="Inter ExtraBold"/>
                <a:ea typeface="Inter ExtraBold"/>
                <a:cs typeface="Inter ExtraBold"/>
                <a:sym typeface="Inter ExtraBold"/>
              </a:defRPr>
            </a:lvl3pPr>
            <a:lvl4pPr lvl="3" rtl="0">
              <a:spcBef>
                <a:spcPts val="0"/>
              </a:spcBef>
              <a:spcAft>
                <a:spcPts val="0"/>
              </a:spcAft>
              <a:buSzPts val="2600"/>
              <a:buFont typeface="Inter ExtraBold"/>
              <a:buNone/>
              <a:defRPr>
                <a:latin typeface="Inter ExtraBold"/>
                <a:ea typeface="Inter ExtraBold"/>
                <a:cs typeface="Inter ExtraBold"/>
                <a:sym typeface="Inter ExtraBold"/>
              </a:defRPr>
            </a:lvl4pPr>
            <a:lvl5pPr lvl="4" rtl="0">
              <a:spcBef>
                <a:spcPts val="0"/>
              </a:spcBef>
              <a:spcAft>
                <a:spcPts val="0"/>
              </a:spcAft>
              <a:buSzPts val="2600"/>
              <a:buFont typeface="Inter ExtraBold"/>
              <a:buNone/>
              <a:defRPr>
                <a:latin typeface="Inter ExtraBold"/>
                <a:ea typeface="Inter ExtraBold"/>
                <a:cs typeface="Inter ExtraBold"/>
                <a:sym typeface="Inter ExtraBold"/>
              </a:defRPr>
            </a:lvl5pPr>
            <a:lvl6pPr lvl="5" rtl="0">
              <a:spcBef>
                <a:spcPts val="0"/>
              </a:spcBef>
              <a:spcAft>
                <a:spcPts val="0"/>
              </a:spcAft>
              <a:buSzPts val="2600"/>
              <a:buFont typeface="Inter ExtraBold"/>
              <a:buNone/>
              <a:defRPr>
                <a:latin typeface="Inter ExtraBold"/>
                <a:ea typeface="Inter ExtraBold"/>
                <a:cs typeface="Inter ExtraBold"/>
                <a:sym typeface="Inter ExtraBold"/>
              </a:defRPr>
            </a:lvl6pPr>
            <a:lvl7pPr lvl="6" rtl="0">
              <a:spcBef>
                <a:spcPts val="0"/>
              </a:spcBef>
              <a:spcAft>
                <a:spcPts val="0"/>
              </a:spcAft>
              <a:buSzPts val="2600"/>
              <a:buFont typeface="Inter ExtraBold"/>
              <a:buNone/>
              <a:defRPr>
                <a:latin typeface="Inter ExtraBold"/>
                <a:ea typeface="Inter ExtraBold"/>
                <a:cs typeface="Inter ExtraBold"/>
                <a:sym typeface="Inter ExtraBold"/>
              </a:defRPr>
            </a:lvl7pPr>
            <a:lvl8pPr lvl="7" rtl="0">
              <a:spcBef>
                <a:spcPts val="0"/>
              </a:spcBef>
              <a:spcAft>
                <a:spcPts val="0"/>
              </a:spcAft>
              <a:buSzPts val="2600"/>
              <a:buFont typeface="Inter ExtraBold"/>
              <a:buNone/>
              <a:defRPr>
                <a:latin typeface="Inter ExtraBold"/>
                <a:ea typeface="Inter ExtraBold"/>
                <a:cs typeface="Inter ExtraBold"/>
                <a:sym typeface="Inter ExtraBold"/>
              </a:defRPr>
            </a:lvl8pPr>
            <a:lvl9pPr lvl="8" rtl="0">
              <a:spcBef>
                <a:spcPts val="0"/>
              </a:spcBef>
              <a:spcAft>
                <a:spcPts val="0"/>
              </a:spcAft>
              <a:buSzPts val="2600"/>
              <a:buFont typeface="Inter ExtraBold"/>
              <a:buNone/>
              <a:defRPr>
                <a:latin typeface="Inter ExtraBold"/>
                <a:ea typeface="Inter ExtraBold"/>
                <a:cs typeface="Inter ExtraBold"/>
                <a:sym typeface="Inter ExtraBold"/>
              </a:defRPr>
            </a:lvl9pPr>
          </a:lstStyle>
          <a:p>
            <a:endParaRPr/>
          </a:p>
        </p:txBody>
      </p:sp>
      <p:sp>
        <p:nvSpPr>
          <p:cNvPr id="387" name="Google Shape;387;p30"/>
          <p:cNvSpPr txBox="1">
            <a:spLocks noGrp="1"/>
          </p:cNvSpPr>
          <p:nvPr>
            <p:ph type="subTitle" idx="4"/>
          </p:nvPr>
        </p:nvSpPr>
        <p:spPr>
          <a:xfrm>
            <a:off x="600000" y="737600"/>
            <a:ext cx="10992000" cy="296800"/>
          </a:xfrm>
          <a:prstGeom prst="rect">
            <a:avLst/>
          </a:prstGeom>
        </p:spPr>
        <p:txBody>
          <a:bodyPr spcFirstLastPara="1" wrap="square" lIns="0" tIns="0" rIns="0" bIns="0" anchor="t" anchorCtr="0">
            <a:noAutofit/>
          </a:bodyPr>
          <a:lstStyle>
            <a:lvl1pPr lvl="0" rtl="0">
              <a:lnSpc>
                <a:spcPct val="90000"/>
              </a:lnSpc>
              <a:spcBef>
                <a:spcPts val="0"/>
              </a:spcBef>
              <a:spcAft>
                <a:spcPts val="0"/>
              </a:spcAft>
              <a:buSzPts val="1200"/>
              <a:buFont typeface="Inter Medium"/>
              <a:buNone/>
              <a:defRPr sz="1600">
                <a:latin typeface="Inter Medium"/>
                <a:ea typeface="Inter Medium"/>
                <a:cs typeface="Inter Medium"/>
                <a:sym typeface="Inter Medium"/>
              </a:defRPr>
            </a:lvl1pPr>
            <a:lvl2pPr lvl="1" rtl="0">
              <a:lnSpc>
                <a:spcPct val="90000"/>
              </a:lnSpc>
              <a:spcBef>
                <a:spcPts val="0"/>
              </a:spcBef>
              <a:spcAft>
                <a:spcPts val="0"/>
              </a:spcAft>
              <a:buSzPts val="1700"/>
              <a:buFont typeface="Inter Medium"/>
              <a:buNone/>
              <a:defRPr>
                <a:latin typeface="Inter Medium"/>
                <a:ea typeface="Inter Medium"/>
                <a:cs typeface="Inter Medium"/>
                <a:sym typeface="Inter Medium"/>
              </a:defRPr>
            </a:lvl2pPr>
            <a:lvl3pPr lvl="2" rtl="0">
              <a:lnSpc>
                <a:spcPct val="90000"/>
              </a:lnSpc>
              <a:spcBef>
                <a:spcPts val="0"/>
              </a:spcBef>
              <a:spcAft>
                <a:spcPts val="0"/>
              </a:spcAft>
              <a:buSzPts val="1700"/>
              <a:buFont typeface="Inter Medium"/>
              <a:buNone/>
              <a:defRPr>
                <a:latin typeface="Inter Medium"/>
                <a:ea typeface="Inter Medium"/>
                <a:cs typeface="Inter Medium"/>
                <a:sym typeface="Inter Medium"/>
              </a:defRPr>
            </a:lvl3pPr>
            <a:lvl4pPr lvl="3" rtl="0">
              <a:lnSpc>
                <a:spcPct val="90000"/>
              </a:lnSpc>
              <a:spcBef>
                <a:spcPts val="0"/>
              </a:spcBef>
              <a:spcAft>
                <a:spcPts val="0"/>
              </a:spcAft>
              <a:buSzPts val="1700"/>
              <a:buFont typeface="Inter Medium"/>
              <a:buNone/>
              <a:defRPr>
                <a:latin typeface="Inter Medium"/>
                <a:ea typeface="Inter Medium"/>
                <a:cs typeface="Inter Medium"/>
                <a:sym typeface="Inter Medium"/>
              </a:defRPr>
            </a:lvl4pPr>
            <a:lvl5pPr lvl="4" rtl="0">
              <a:lnSpc>
                <a:spcPct val="90000"/>
              </a:lnSpc>
              <a:spcBef>
                <a:spcPts val="0"/>
              </a:spcBef>
              <a:spcAft>
                <a:spcPts val="0"/>
              </a:spcAft>
              <a:buSzPts val="1700"/>
              <a:buFont typeface="Inter Medium"/>
              <a:buNone/>
              <a:defRPr>
                <a:latin typeface="Inter Medium"/>
                <a:ea typeface="Inter Medium"/>
                <a:cs typeface="Inter Medium"/>
                <a:sym typeface="Inter Medium"/>
              </a:defRPr>
            </a:lvl5pPr>
            <a:lvl6pPr lvl="5" rtl="0">
              <a:lnSpc>
                <a:spcPct val="90000"/>
              </a:lnSpc>
              <a:spcBef>
                <a:spcPts val="0"/>
              </a:spcBef>
              <a:spcAft>
                <a:spcPts val="0"/>
              </a:spcAft>
              <a:buSzPts val="1700"/>
              <a:buFont typeface="Inter Medium"/>
              <a:buNone/>
              <a:defRPr>
                <a:latin typeface="Inter Medium"/>
                <a:ea typeface="Inter Medium"/>
                <a:cs typeface="Inter Medium"/>
                <a:sym typeface="Inter Medium"/>
              </a:defRPr>
            </a:lvl6pPr>
            <a:lvl7pPr lvl="6" rtl="0">
              <a:lnSpc>
                <a:spcPct val="90000"/>
              </a:lnSpc>
              <a:spcBef>
                <a:spcPts val="0"/>
              </a:spcBef>
              <a:spcAft>
                <a:spcPts val="0"/>
              </a:spcAft>
              <a:buSzPts val="1700"/>
              <a:buFont typeface="Inter Medium"/>
              <a:buNone/>
              <a:defRPr>
                <a:latin typeface="Inter Medium"/>
                <a:ea typeface="Inter Medium"/>
                <a:cs typeface="Inter Medium"/>
                <a:sym typeface="Inter Medium"/>
              </a:defRPr>
            </a:lvl7pPr>
            <a:lvl8pPr lvl="7" rtl="0">
              <a:lnSpc>
                <a:spcPct val="90000"/>
              </a:lnSpc>
              <a:spcBef>
                <a:spcPts val="0"/>
              </a:spcBef>
              <a:spcAft>
                <a:spcPts val="0"/>
              </a:spcAft>
              <a:buSzPts val="1700"/>
              <a:buFont typeface="Inter Medium"/>
              <a:buNone/>
              <a:defRPr>
                <a:latin typeface="Inter Medium"/>
                <a:ea typeface="Inter Medium"/>
                <a:cs typeface="Inter Medium"/>
                <a:sym typeface="Inter Medium"/>
              </a:defRPr>
            </a:lvl8pPr>
            <a:lvl9pPr lvl="8" rtl="0">
              <a:lnSpc>
                <a:spcPct val="90000"/>
              </a:lnSpc>
              <a:spcBef>
                <a:spcPts val="0"/>
              </a:spcBef>
              <a:spcAft>
                <a:spcPts val="0"/>
              </a:spcAft>
              <a:buSzPts val="1700"/>
              <a:buFont typeface="Inter Medium"/>
              <a:buNone/>
              <a:defRPr>
                <a:latin typeface="Inter Medium"/>
                <a:ea typeface="Inter Medium"/>
                <a:cs typeface="Inter Medium"/>
                <a:sym typeface="Inter Medium"/>
              </a:defRPr>
            </a:lvl9pPr>
          </a:lstStyle>
          <a:p>
            <a:endParaRPr/>
          </a:p>
        </p:txBody>
      </p:sp>
      <p:sp>
        <p:nvSpPr>
          <p:cNvPr id="388" name="Google Shape;388;p30"/>
          <p:cNvSpPr txBox="1">
            <a:spLocks noGrp="1"/>
          </p:cNvSpPr>
          <p:nvPr>
            <p:ph type="sldNum" idx="12"/>
          </p:nvPr>
        </p:nvSpPr>
        <p:spPr>
          <a:xfrm>
            <a:off x="3" y="6333133"/>
            <a:ext cx="600000" cy="5248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155470771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2.03b - Heading (2 rows), subheading, caption and body + image">
  <p:cSld name="2.03b - Heading (2 rows), subheading, caption and body + image">
    <p:spTree>
      <p:nvGrpSpPr>
        <p:cNvPr id="1" name="Shape 389"/>
        <p:cNvGrpSpPr/>
        <p:nvPr/>
      </p:nvGrpSpPr>
      <p:grpSpPr>
        <a:xfrm>
          <a:off x="0" y="0"/>
          <a:ext cx="0" cy="0"/>
          <a:chOff x="0" y="0"/>
          <a:chExt cx="0" cy="0"/>
        </a:xfrm>
      </p:grpSpPr>
      <p:sp>
        <p:nvSpPr>
          <p:cNvPr id="390" name="Google Shape;390;p31"/>
          <p:cNvSpPr>
            <a:spLocks noGrp="1"/>
          </p:cNvSpPr>
          <p:nvPr>
            <p:ph type="pic" idx="2"/>
          </p:nvPr>
        </p:nvSpPr>
        <p:spPr>
          <a:xfrm>
            <a:off x="7445600" y="2400000"/>
            <a:ext cx="4146400" cy="3858400"/>
          </a:xfrm>
          <a:prstGeom prst="rect">
            <a:avLst/>
          </a:prstGeom>
          <a:noFill/>
          <a:ln>
            <a:noFill/>
          </a:ln>
        </p:spPr>
      </p:sp>
      <p:sp>
        <p:nvSpPr>
          <p:cNvPr id="391" name="Google Shape;391;p31"/>
          <p:cNvSpPr txBox="1">
            <a:spLocks noGrp="1"/>
          </p:cNvSpPr>
          <p:nvPr>
            <p:ph type="title"/>
          </p:nvPr>
        </p:nvSpPr>
        <p:spPr>
          <a:xfrm>
            <a:off x="600000" y="329600"/>
            <a:ext cx="11360800" cy="408000"/>
          </a:xfrm>
          <a:prstGeom prst="rect">
            <a:avLst/>
          </a:prstGeom>
        </p:spPr>
        <p:txBody>
          <a:bodyPr spcFirstLastPara="1" wrap="square" lIns="0" tIns="0" rIns="0" bIns="0" anchor="t" anchorCtr="0">
            <a:noAutofit/>
          </a:bodyPr>
          <a:lstStyle>
            <a:lvl1pPr lvl="0" rtl="0">
              <a:lnSpc>
                <a:spcPct val="90000"/>
              </a:lnSpc>
              <a:spcBef>
                <a:spcPts val="0"/>
              </a:spcBef>
              <a:spcAft>
                <a:spcPts val="0"/>
              </a:spcAft>
              <a:buSzPts val="2000"/>
              <a:buFont typeface="Inter"/>
              <a:buNone/>
              <a:defRPr sz="2667" b="1">
                <a:latin typeface="Inter"/>
                <a:ea typeface="Inter"/>
                <a:cs typeface="Inter"/>
                <a:sym typeface="Inter"/>
              </a:defRPr>
            </a:lvl1pPr>
            <a:lvl2pPr lvl="1" rtl="0">
              <a:spcBef>
                <a:spcPts val="0"/>
              </a:spcBef>
              <a:spcAft>
                <a:spcPts val="0"/>
              </a:spcAft>
              <a:buSzPts val="2600"/>
              <a:buFont typeface="Inter ExtraBold"/>
              <a:buNone/>
              <a:defRPr>
                <a:latin typeface="Inter ExtraBold"/>
                <a:ea typeface="Inter ExtraBold"/>
                <a:cs typeface="Inter ExtraBold"/>
                <a:sym typeface="Inter ExtraBold"/>
              </a:defRPr>
            </a:lvl2pPr>
            <a:lvl3pPr lvl="2" rtl="0">
              <a:spcBef>
                <a:spcPts val="0"/>
              </a:spcBef>
              <a:spcAft>
                <a:spcPts val="0"/>
              </a:spcAft>
              <a:buSzPts val="2600"/>
              <a:buFont typeface="Inter ExtraBold"/>
              <a:buNone/>
              <a:defRPr>
                <a:latin typeface="Inter ExtraBold"/>
                <a:ea typeface="Inter ExtraBold"/>
                <a:cs typeface="Inter ExtraBold"/>
                <a:sym typeface="Inter ExtraBold"/>
              </a:defRPr>
            </a:lvl3pPr>
            <a:lvl4pPr lvl="3" rtl="0">
              <a:spcBef>
                <a:spcPts val="0"/>
              </a:spcBef>
              <a:spcAft>
                <a:spcPts val="0"/>
              </a:spcAft>
              <a:buSzPts val="2600"/>
              <a:buFont typeface="Inter ExtraBold"/>
              <a:buNone/>
              <a:defRPr>
                <a:latin typeface="Inter ExtraBold"/>
                <a:ea typeface="Inter ExtraBold"/>
                <a:cs typeface="Inter ExtraBold"/>
                <a:sym typeface="Inter ExtraBold"/>
              </a:defRPr>
            </a:lvl4pPr>
            <a:lvl5pPr lvl="4" rtl="0">
              <a:spcBef>
                <a:spcPts val="0"/>
              </a:spcBef>
              <a:spcAft>
                <a:spcPts val="0"/>
              </a:spcAft>
              <a:buSzPts val="2600"/>
              <a:buFont typeface="Inter ExtraBold"/>
              <a:buNone/>
              <a:defRPr>
                <a:latin typeface="Inter ExtraBold"/>
                <a:ea typeface="Inter ExtraBold"/>
                <a:cs typeface="Inter ExtraBold"/>
                <a:sym typeface="Inter ExtraBold"/>
              </a:defRPr>
            </a:lvl5pPr>
            <a:lvl6pPr lvl="5" rtl="0">
              <a:spcBef>
                <a:spcPts val="0"/>
              </a:spcBef>
              <a:spcAft>
                <a:spcPts val="0"/>
              </a:spcAft>
              <a:buSzPts val="2600"/>
              <a:buFont typeface="Inter ExtraBold"/>
              <a:buNone/>
              <a:defRPr>
                <a:latin typeface="Inter ExtraBold"/>
                <a:ea typeface="Inter ExtraBold"/>
                <a:cs typeface="Inter ExtraBold"/>
                <a:sym typeface="Inter ExtraBold"/>
              </a:defRPr>
            </a:lvl6pPr>
            <a:lvl7pPr lvl="6" rtl="0">
              <a:spcBef>
                <a:spcPts val="0"/>
              </a:spcBef>
              <a:spcAft>
                <a:spcPts val="0"/>
              </a:spcAft>
              <a:buSzPts val="2600"/>
              <a:buFont typeface="Inter ExtraBold"/>
              <a:buNone/>
              <a:defRPr>
                <a:latin typeface="Inter ExtraBold"/>
                <a:ea typeface="Inter ExtraBold"/>
                <a:cs typeface="Inter ExtraBold"/>
                <a:sym typeface="Inter ExtraBold"/>
              </a:defRPr>
            </a:lvl7pPr>
            <a:lvl8pPr lvl="7" rtl="0">
              <a:spcBef>
                <a:spcPts val="0"/>
              </a:spcBef>
              <a:spcAft>
                <a:spcPts val="0"/>
              </a:spcAft>
              <a:buSzPts val="2600"/>
              <a:buFont typeface="Inter ExtraBold"/>
              <a:buNone/>
              <a:defRPr>
                <a:latin typeface="Inter ExtraBold"/>
                <a:ea typeface="Inter ExtraBold"/>
                <a:cs typeface="Inter ExtraBold"/>
                <a:sym typeface="Inter ExtraBold"/>
              </a:defRPr>
            </a:lvl8pPr>
            <a:lvl9pPr lvl="8" rtl="0">
              <a:spcBef>
                <a:spcPts val="0"/>
              </a:spcBef>
              <a:spcAft>
                <a:spcPts val="0"/>
              </a:spcAft>
              <a:buSzPts val="2600"/>
              <a:buFont typeface="Inter ExtraBold"/>
              <a:buNone/>
              <a:defRPr>
                <a:latin typeface="Inter ExtraBold"/>
                <a:ea typeface="Inter ExtraBold"/>
                <a:cs typeface="Inter ExtraBold"/>
                <a:sym typeface="Inter ExtraBold"/>
              </a:defRPr>
            </a:lvl9pPr>
          </a:lstStyle>
          <a:p>
            <a:endParaRPr/>
          </a:p>
        </p:txBody>
      </p:sp>
      <p:sp>
        <p:nvSpPr>
          <p:cNvPr id="392" name="Google Shape;392;p31"/>
          <p:cNvSpPr txBox="1">
            <a:spLocks noGrp="1"/>
          </p:cNvSpPr>
          <p:nvPr>
            <p:ph type="subTitle" idx="1"/>
          </p:nvPr>
        </p:nvSpPr>
        <p:spPr>
          <a:xfrm>
            <a:off x="600000" y="737600"/>
            <a:ext cx="10992000" cy="296800"/>
          </a:xfrm>
          <a:prstGeom prst="rect">
            <a:avLst/>
          </a:prstGeom>
        </p:spPr>
        <p:txBody>
          <a:bodyPr spcFirstLastPara="1" wrap="square" lIns="0" tIns="0" rIns="0" bIns="0" anchor="t" anchorCtr="0">
            <a:noAutofit/>
          </a:bodyPr>
          <a:lstStyle>
            <a:lvl1pPr lvl="0" rtl="0">
              <a:lnSpc>
                <a:spcPct val="90000"/>
              </a:lnSpc>
              <a:spcBef>
                <a:spcPts val="0"/>
              </a:spcBef>
              <a:spcAft>
                <a:spcPts val="0"/>
              </a:spcAft>
              <a:buSzPts val="1200"/>
              <a:buFont typeface="Inter Medium"/>
              <a:buNone/>
              <a:defRPr sz="1600">
                <a:latin typeface="Inter Medium"/>
                <a:ea typeface="Inter Medium"/>
                <a:cs typeface="Inter Medium"/>
                <a:sym typeface="Inter Medium"/>
              </a:defRPr>
            </a:lvl1pPr>
            <a:lvl2pPr lvl="1" rtl="0">
              <a:lnSpc>
                <a:spcPct val="90000"/>
              </a:lnSpc>
              <a:spcBef>
                <a:spcPts val="0"/>
              </a:spcBef>
              <a:spcAft>
                <a:spcPts val="0"/>
              </a:spcAft>
              <a:buSzPts val="1700"/>
              <a:buFont typeface="Inter Medium"/>
              <a:buNone/>
              <a:defRPr>
                <a:latin typeface="Inter Medium"/>
                <a:ea typeface="Inter Medium"/>
                <a:cs typeface="Inter Medium"/>
                <a:sym typeface="Inter Medium"/>
              </a:defRPr>
            </a:lvl2pPr>
            <a:lvl3pPr lvl="2" rtl="0">
              <a:lnSpc>
                <a:spcPct val="90000"/>
              </a:lnSpc>
              <a:spcBef>
                <a:spcPts val="0"/>
              </a:spcBef>
              <a:spcAft>
                <a:spcPts val="0"/>
              </a:spcAft>
              <a:buSzPts val="1700"/>
              <a:buFont typeface="Inter Medium"/>
              <a:buNone/>
              <a:defRPr>
                <a:latin typeface="Inter Medium"/>
                <a:ea typeface="Inter Medium"/>
                <a:cs typeface="Inter Medium"/>
                <a:sym typeface="Inter Medium"/>
              </a:defRPr>
            </a:lvl3pPr>
            <a:lvl4pPr lvl="3" rtl="0">
              <a:lnSpc>
                <a:spcPct val="90000"/>
              </a:lnSpc>
              <a:spcBef>
                <a:spcPts val="0"/>
              </a:spcBef>
              <a:spcAft>
                <a:spcPts val="0"/>
              </a:spcAft>
              <a:buSzPts val="1700"/>
              <a:buFont typeface="Inter Medium"/>
              <a:buNone/>
              <a:defRPr>
                <a:latin typeface="Inter Medium"/>
                <a:ea typeface="Inter Medium"/>
                <a:cs typeface="Inter Medium"/>
                <a:sym typeface="Inter Medium"/>
              </a:defRPr>
            </a:lvl4pPr>
            <a:lvl5pPr lvl="4" rtl="0">
              <a:lnSpc>
                <a:spcPct val="90000"/>
              </a:lnSpc>
              <a:spcBef>
                <a:spcPts val="0"/>
              </a:spcBef>
              <a:spcAft>
                <a:spcPts val="0"/>
              </a:spcAft>
              <a:buSzPts val="1700"/>
              <a:buFont typeface="Inter Medium"/>
              <a:buNone/>
              <a:defRPr>
                <a:latin typeface="Inter Medium"/>
                <a:ea typeface="Inter Medium"/>
                <a:cs typeface="Inter Medium"/>
                <a:sym typeface="Inter Medium"/>
              </a:defRPr>
            </a:lvl5pPr>
            <a:lvl6pPr lvl="5" rtl="0">
              <a:lnSpc>
                <a:spcPct val="90000"/>
              </a:lnSpc>
              <a:spcBef>
                <a:spcPts val="0"/>
              </a:spcBef>
              <a:spcAft>
                <a:spcPts val="0"/>
              </a:spcAft>
              <a:buSzPts val="1700"/>
              <a:buFont typeface="Inter Medium"/>
              <a:buNone/>
              <a:defRPr>
                <a:latin typeface="Inter Medium"/>
                <a:ea typeface="Inter Medium"/>
                <a:cs typeface="Inter Medium"/>
                <a:sym typeface="Inter Medium"/>
              </a:defRPr>
            </a:lvl6pPr>
            <a:lvl7pPr lvl="6" rtl="0">
              <a:lnSpc>
                <a:spcPct val="90000"/>
              </a:lnSpc>
              <a:spcBef>
                <a:spcPts val="0"/>
              </a:spcBef>
              <a:spcAft>
                <a:spcPts val="0"/>
              </a:spcAft>
              <a:buSzPts val="1700"/>
              <a:buFont typeface="Inter Medium"/>
              <a:buNone/>
              <a:defRPr>
                <a:latin typeface="Inter Medium"/>
                <a:ea typeface="Inter Medium"/>
                <a:cs typeface="Inter Medium"/>
                <a:sym typeface="Inter Medium"/>
              </a:defRPr>
            </a:lvl7pPr>
            <a:lvl8pPr lvl="7" rtl="0">
              <a:lnSpc>
                <a:spcPct val="90000"/>
              </a:lnSpc>
              <a:spcBef>
                <a:spcPts val="0"/>
              </a:spcBef>
              <a:spcAft>
                <a:spcPts val="0"/>
              </a:spcAft>
              <a:buSzPts val="1700"/>
              <a:buFont typeface="Inter Medium"/>
              <a:buNone/>
              <a:defRPr>
                <a:latin typeface="Inter Medium"/>
                <a:ea typeface="Inter Medium"/>
                <a:cs typeface="Inter Medium"/>
                <a:sym typeface="Inter Medium"/>
              </a:defRPr>
            </a:lvl8pPr>
            <a:lvl9pPr lvl="8" rtl="0">
              <a:lnSpc>
                <a:spcPct val="90000"/>
              </a:lnSpc>
              <a:spcBef>
                <a:spcPts val="0"/>
              </a:spcBef>
              <a:spcAft>
                <a:spcPts val="0"/>
              </a:spcAft>
              <a:buSzPts val="1700"/>
              <a:buFont typeface="Inter Medium"/>
              <a:buNone/>
              <a:defRPr>
                <a:latin typeface="Inter Medium"/>
                <a:ea typeface="Inter Medium"/>
                <a:cs typeface="Inter Medium"/>
                <a:sym typeface="Inter Medium"/>
              </a:defRPr>
            </a:lvl9pPr>
          </a:lstStyle>
          <a:p>
            <a:endParaRPr/>
          </a:p>
        </p:txBody>
      </p:sp>
      <p:sp>
        <p:nvSpPr>
          <p:cNvPr id="393" name="Google Shape;393;p31"/>
          <p:cNvSpPr txBox="1">
            <a:spLocks noGrp="1"/>
          </p:cNvSpPr>
          <p:nvPr>
            <p:ph type="subTitle" idx="3"/>
          </p:nvPr>
        </p:nvSpPr>
        <p:spPr>
          <a:xfrm>
            <a:off x="600000" y="2400000"/>
            <a:ext cx="6273600" cy="436000"/>
          </a:xfrm>
          <a:prstGeom prst="rect">
            <a:avLst/>
          </a:prstGeom>
        </p:spPr>
        <p:txBody>
          <a:bodyPr spcFirstLastPara="1" wrap="square" lIns="0" tIns="0" rIns="0" bIns="0" anchor="t" anchorCtr="0">
            <a:noAutofit/>
          </a:bodyPr>
          <a:lstStyle>
            <a:lvl1pPr lvl="0" rtl="0">
              <a:lnSpc>
                <a:spcPct val="90000"/>
              </a:lnSpc>
              <a:spcBef>
                <a:spcPts val="0"/>
              </a:spcBef>
              <a:spcAft>
                <a:spcPts val="0"/>
              </a:spcAft>
              <a:buClr>
                <a:schemeClr val="accent1"/>
              </a:buClr>
              <a:buSzPts val="1200"/>
              <a:buFont typeface="Inter"/>
              <a:buNone/>
              <a:defRPr sz="1600" b="1">
                <a:solidFill>
                  <a:schemeClr val="accent1"/>
                </a:solidFill>
                <a:latin typeface="Inter"/>
                <a:ea typeface="Inter"/>
                <a:cs typeface="Inter"/>
                <a:sym typeface="Inter"/>
              </a:defRPr>
            </a:lvl1pPr>
            <a:lvl2pPr lvl="1" rtl="0">
              <a:lnSpc>
                <a:spcPct val="90000"/>
              </a:lnSpc>
              <a:spcBef>
                <a:spcPts val="0"/>
              </a:spcBef>
              <a:spcAft>
                <a:spcPts val="0"/>
              </a:spcAft>
              <a:buClr>
                <a:schemeClr val="dk2"/>
              </a:buClr>
              <a:buSzPts val="1200"/>
              <a:buFont typeface="Archivo SemiBold"/>
              <a:buNone/>
              <a:defRPr sz="1600">
                <a:solidFill>
                  <a:schemeClr val="dk2"/>
                </a:solidFill>
                <a:latin typeface="Archivo SemiBold"/>
                <a:ea typeface="Archivo SemiBold"/>
                <a:cs typeface="Archivo SemiBold"/>
                <a:sym typeface="Archivo SemiBold"/>
              </a:defRPr>
            </a:lvl2pPr>
            <a:lvl3pPr lvl="2" rtl="0">
              <a:lnSpc>
                <a:spcPct val="90000"/>
              </a:lnSpc>
              <a:spcBef>
                <a:spcPts val="0"/>
              </a:spcBef>
              <a:spcAft>
                <a:spcPts val="0"/>
              </a:spcAft>
              <a:buClr>
                <a:schemeClr val="dk2"/>
              </a:buClr>
              <a:buSzPts val="1200"/>
              <a:buFont typeface="Archivo SemiBold"/>
              <a:buNone/>
              <a:defRPr sz="1600">
                <a:solidFill>
                  <a:schemeClr val="dk2"/>
                </a:solidFill>
                <a:latin typeface="Archivo SemiBold"/>
                <a:ea typeface="Archivo SemiBold"/>
                <a:cs typeface="Archivo SemiBold"/>
                <a:sym typeface="Archivo SemiBold"/>
              </a:defRPr>
            </a:lvl3pPr>
            <a:lvl4pPr lvl="3" rtl="0">
              <a:lnSpc>
                <a:spcPct val="90000"/>
              </a:lnSpc>
              <a:spcBef>
                <a:spcPts val="0"/>
              </a:spcBef>
              <a:spcAft>
                <a:spcPts val="0"/>
              </a:spcAft>
              <a:buClr>
                <a:schemeClr val="dk2"/>
              </a:buClr>
              <a:buSzPts val="1200"/>
              <a:buFont typeface="Archivo SemiBold"/>
              <a:buNone/>
              <a:defRPr sz="1600">
                <a:solidFill>
                  <a:schemeClr val="dk2"/>
                </a:solidFill>
                <a:latin typeface="Archivo SemiBold"/>
                <a:ea typeface="Archivo SemiBold"/>
                <a:cs typeface="Archivo SemiBold"/>
                <a:sym typeface="Archivo SemiBold"/>
              </a:defRPr>
            </a:lvl4pPr>
            <a:lvl5pPr lvl="4" rtl="0">
              <a:lnSpc>
                <a:spcPct val="90000"/>
              </a:lnSpc>
              <a:spcBef>
                <a:spcPts val="0"/>
              </a:spcBef>
              <a:spcAft>
                <a:spcPts val="0"/>
              </a:spcAft>
              <a:buClr>
                <a:schemeClr val="dk2"/>
              </a:buClr>
              <a:buSzPts val="1200"/>
              <a:buFont typeface="Archivo SemiBold"/>
              <a:buNone/>
              <a:defRPr sz="1600">
                <a:solidFill>
                  <a:schemeClr val="dk2"/>
                </a:solidFill>
                <a:latin typeface="Archivo SemiBold"/>
                <a:ea typeface="Archivo SemiBold"/>
                <a:cs typeface="Archivo SemiBold"/>
                <a:sym typeface="Archivo SemiBold"/>
              </a:defRPr>
            </a:lvl5pPr>
            <a:lvl6pPr lvl="5" rtl="0">
              <a:lnSpc>
                <a:spcPct val="90000"/>
              </a:lnSpc>
              <a:spcBef>
                <a:spcPts val="0"/>
              </a:spcBef>
              <a:spcAft>
                <a:spcPts val="0"/>
              </a:spcAft>
              <a:buClr>
                <a:schemeClr val="dk2"/>
              </a:buClr>
              <a:buSzPts val="1200"/>
              <a:buFont typeface="Archivo SemiBold"/>
              <a:buNone/>
              <a:defRPr sz="1600">
                <a:solidFill>
                  <a:schemeClr val="dk2"/>
                </a:solidFill>
                <a:latin typeface="Archivo SemiBold"/>
                <a:ea typeface="Archivo SemiBold"/>
                <a:cs typeface="Archivo SemiBold"/>
                <a:sym typeface="Archivo SemiBold"/>
              </a:defRPr>
            </a:lvl6pPr>
            <a:lvl7pPr lvl="6" rtl="0">
              <a:lnSpc>
                <a:spcPct val="90000"/>
              </a:lnSpc>
              <a:spcBef>
                <a:spcPts val="0"/>
              </a:spcBef>
              <a:spcAft>
                <a:spcPts val="0"/>
              </a:spcAft>
              <a:buClr>
                <a:schemeClr val="dk2"/>
              </a:buClr>
              <a:buSzPts val="1200"/>
              <a:buFont typeface="Archivo SemiBold"/>
              <a:buNone/>
              <a:defRPr sz="1600">
                <a:solidFill>
                  <a:schemeClr val="dk2"/>
                </a:solidFill>
                <a:latin typeface="Archivo SemiBold"/>
                <a:ea typeface="Archivo SemiBold"/>
                <a:cs typeface="Archivo SemiBold"/>
                <a:sym typeface="Archivo SemiBold"/>
              </a:defRPr>
            </a:lvl7pPr>
            <a:lvl8pPr lvl="7" rtl="0">
              <a:lnSpc>
                <a:spcPct val="90000"/>
              </a:lnSpc>
              <a:spcBef>
                <a:spcPts val="0"/>
              </a:spcBef>
              <a:spcAft>
                <a:spcPts val="0"/>
              </a:spcAft>
              <a:buClr>
                <a:schemeClr val="dk2"/>
              </a:buClr>
              <a:buSzPts val="1200"/>
              <a:buFont typeface="Archivo SemiBold"/>
              <a:buNone/>
              <a:defRPr sz="1600">
                <a:solidFill>
                  <a:schemeClr val="dk2"/>
                </a:solidFill>
                <a:latin typeface="Archivo SemiBold"/>
                <a:ea typeface="Archivo SemiBold"/>
                <a:cs typeface="Archivo SemiBold"/>
                <a:sym typeface="Archivo SemiBold"/>
              </a:defRPr>
            </a:lvl8pPr>
            <a:lvl9pPr lvl="8" rtl="0">
              <a:lnSpc>
                <a:spcPct val="90000"/>
              </a:lnSpc>
              <a:spcBef>
                <a:spcPts val="0"/>
              </a:spcBef>
              <a:spcAft>
                <a:spcPts val="0"/>
              </a:spcAft>
              <a:buClr>
                <a:schemeClr val="dk2"/>
              </a:buClr>
              <a:buSzPts val="1200"/>
              <a:buFont typeface="Archivo SemiBold"/>
              <a:buNone/>
              <a:defRPr sz="1600">
                <a:solidFill>
                  <a:schemeClr val="dk2"/>
                </a:solidFill>
                <a:latin typeface="Archivo SemiBold"/>
                <a:ea typeface="Archivo SemiBold"/>
                <a:cs typeface="Archivo SemiBold"/>
                <a:sym typeface="Archivo SemiBold"/>
              </a:defRPr>
            </a:lvl9pPr>
          </a:lstStyle>
          <a:p>
            <a:endParaRPr/>
          </a:p>
        </p:txBody>
      </p:sp>
      <p:sp>
        <p:nvSpPr>
          <p:cNvPr id="394" name="Google Shape;394;p31"/>
          <p:cNvSpPr txBox="1">
            <a:spLocks noGrp="1"/>
          </p:cNvSpPr>
          <p:nvPr>
            <p:ph type="body" idx="4"/>
          </p:nvPr>
        </p:nvSpPr>
        <p:spPr>
          <a:xfrm>
            <a:off x="600000" y="2740803"/>
            <a:ext cx="6273600" cy="2524800"/>
          </a:xfrm>
          <a:prstGeom prst="rect">
            <a:avLst/>
          </a:prstGeom>
        </p:spPr>
        <p:txBody>
          <a:bodyPr spcFirstLastPara="1" wrap="square" lIns="91425" tIns="91425" rIns="91425" bIns="91425" anchor="t" anchorCtr="0">
            <a:noAutofit/>
          </a:bodyPr>
          <a:lstStyle>
            <a:lvl1pPr marL="609585" lvl="0" indent="-406390" rtl="0">
              <a:lnSpc>
                <a:spcPct val="115000"/>
              </a:lnSpc>
              <a:spcBef>
                <a:spcPts val="0"/>
              </a:spcBef>
              <a:spcAft>
                <a:spcPts val="0"/>
              </a:spcAft>
              <a:buSzPts val="1200"/>
              <a:buChar char="●"/>
              <a:defRPr/>
            </a:lvl1pPr>
            <a:lvl2pPr marL="1219170" lvl="1" indent="-406390" rtl="0">
              <a:lnSpc>
                <a:spcPct val="115000"/>
              </a:lnSpc>
              <a:spcBef>
                <a:spcPts val="1067"/>
              </a:spcBef>
              <a:spcAft>
                <a:spcPts val="0"/>
              </a:spcAft>
              <a:buSzPts val="1200"/>
              <a:buChar char="○"/>
              <a:defRPr/>
            </a:lvl2pPr>
            <a:lvl3pPr marL="1828754" lvl="2" indent="-406390" rtl="0">
              <a:lnSpc>
                <a:spcPct val="115000"/>
              </a:lnSpc>
              <a:spcBef>
                <a:spcPts val="1067"/>
              </a:spcBef>
              <a:spcAft>
                <a:spcPts val="0"/>
              </a:spcAft>
              <a:buSzPts val="1200"/>
              <a:buChar char="■"/>
              <a:defRPr/>
            </a:lvl3pPr>
            <a:lvl4pPr marL="2438339" lvl="3" indent="-406390" rtl="0">
              <a:lnSpc>
                <a:spcPct val="115000"/>
              </a:lnSpc>
              <a:spcBef>
                <a:spcPts val="1067"/>
              </a:spcBef>
              <a:spcAft>
                <a:spcPts val="0"/>
              </a:spcAft>
              <a:buSzPts val="1200"/>
              <a:buChar char="●"/>
              <a:defRPr/>
            </a:lvl4pPr>
            <a:lvl5pPr marL="3047924" lvl="4" indent="-406390" rtl="0">
              <a:lnSpc>
                <a:spcPct val="115000"/>
              </a:lnSpc>
              <a:spcBef>
                <a:spcPts val="1067"/>
              </a:spcBef>
              <a:spcAft>
                <a:spcPts val="0"/>
              </a:spcAft>
              <a:buSzPts val="1200"/>
              <a:buChar char="○"/>
              <a:defRPr/>
            </a:lvl5pPr>
            <a:lvl6pPr marL="3657509" lvl="5" indent="-406390" rtl="0">
              <a:lnSpc>
                <a:spcPct val="115000"/>
              </a:lnSpc>
              <a:spcBef>
                <a:spcPts val="1067"/>
              </a:spcBef>
              <a:spcAft>
                <a:spcPts val="0"/>
              </a:spcAft>
              <a:buSzPts val="1200"/>
              <a:buChar char="■"/>
              <a:defRPr/>
            </a:lvl6pPr>
            <a:lvl7pPr marL="4267093" lvl="6" indent="-406390" rtl="0">
              <a:lnSpc>
                <a:spcPct val="115000"/>
              </a:lnSpc>
              <a:spcBef>
                <a:spcPts val="1067"/>
              </a:spcBef>
              <a:spcAft>
                <a:spcPts val="0"/>
              </a:spcAft>
              <a:buSzPts val="1200"/>
              <a:buChar char="●"/>
              <a:defRPr/>
            </a:lvl7pPr>
            <a:lvl8pPr marL="4876678" lvl="7" indent="-406390" rtl="0">
              <a:lnSpc>
                <a:spcPct val="115000"/>
              </a:lnSpc>
              <a:spcBef>
                <a:spcPts val="1067"/>
              </a:spcBef>
              <a:spcAft>
                <a:spcPts val="0"/>
              </a:spcAft>
              <a:buSzPts val="1200"/>
              <a:buChar char="○"/>
              <a:defRPr/>
            </a:lvl8pPr>
            <a:lvl9pPr marL="5486263" lvl="8" indent="-406390" rtl="0">
              <a:lnSpc>
                <a:spcPct val="115000"/>
              </a:lnSpc>
              <a:spcBef>
                <a:spcPts val="1067"/>
              </a:spcBef>
              <a:spcAft>
                <a:spcPts val="1067"/>
              </a:spcAft>
              <a:buSzPts val="1200"/>
              <a:buChar char="■"/>
              <a:defRPr/>
            </a:lvl9pPr>
          </a:lstStyle>
          <a:p>
            <a:endParaRPr/>
          </a:p>
        </p:txBody>
      </p:sp>
      <p:sp>
        <p:nvSpPr>
          <p:cNvPr id="395" name="Google Shape;395;p31"/>
          <p:cNvSpPr txBox="1">
            <a:spLocks noGrp="1"/>
          </p:cNvSpPr>
          <p:nvPr>
            <p:ph type="sldNum" idx="12"/>
          </p:nvPr>
        </p:nvSpPr>
        <p:spPr>
          <a:xfrm>
            <a:off x="3" y="6333133"/>
            <a:ext cx="600000" cy="5248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116772982"/>
      </p:ext>
    </p:extLst>
  </p:cSld>
  <p:clrMapOvr>
    <a:masterClrMapping/>
  </p:clrMapOvr>
  <p:extLst>
    <p:ext uri="{DCECCB84-F9BA-43D5-87BE-67443E8EF086}">
      <p15:sldGuideLst xmlns:p15="http://schemas.microsoft.com/office/powerpoint/2012/main">
        <p15:guide id="1" orient="horz" pos="771">
          <p15:clr>
            <a:srgbClr val="E46962"/>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2.04a - Heading, subheading and body + half-image">
  <p:cSld name="2.04a - Heading, subheading and body + half-image">
    <p:spTree>
      <p:nvGrpSpPr>
        <p:cNvPr id="1" name="Shape 396"/>
        <p:cNvGrpSpPr/>
        <p:nvPr/>
      </p:nvGrpSpPr>
      <p:grpSpPr>
        <a:xfrm>
          <a:off x="0" y="0"/>
          <a:ext cx="0" cy="0"/>
          <a:chOff x="0" y="0"/>
          <a:chExt cx="0" cy="0"/>
        </a:xfrm>
      </p:grpSpPr>
      <p:sp>
        <p:nvSpPr>
          <p:cNvPr id="397" name="Google Shape;397;p32"/>
          <p:cNvSpPr>
            <a:spLocks noGrp="1"/>
          </p:cNvSpPr>
          <p:nvPr>
            <p:ph type="pic" idx="2"/>
          </p:nvPr>
        </p:nvSpPr>
        <p:spPr>
          <a:xfrm>
            <a:off x="5812800" y="13067"/>
            <a:ext cx="6414000" cy="6858000"/>
          </a:xfrm>
          <a:prstGeom prst="rect">
            <a:avLst/>
          </a:prstGeom>
          <a:noFill/>
          <a:ln>
            <a:noFill/>
          </a:ln>
        </p:spPr>
      </p:sp>
      <p:sp>
        <p:nvSpPr>
          <p:cNvPr id="398" name="Google Shape;398;p32"/>
          <p:cNvSpPr txBox="1">
            <a:spLocks noGrp="1"/>
          </p:cNvSpPr>
          <p:nvPr>
            <p:ph type="title"/>
          </p:nvPr>
        </p:nvSpPr>
        <p:spPr>
          <a:xfrm>
            <a:off x="600000" y="329600"/>
            <a:ext cx="4770400" cy="408000"/>
          </a:xfrm>
          <a:prstGeom prst="rect">
            <a:avLst/>
          </a:prstGeom>
        </p:spPr>
        <p:txBody>
          <a:bodyPr spcFirstLastPara="1" wrap="square" lIns="0" tIns="0" rIns="0" bIns="0" anchor="t" anchorCtr="0">
            <a:noAutofit/>
          </a:bodyPr>
          <a:lstStyle>
            <a:lvl1pPr lvl="0" rtl="0">
              <a:lnSpc>
                <a:spcPct val="90000"/>
              </a:lnSpc>
              <a:spcBef>
                <a:spcPts val="0"/>
              </a:spcBef>
              <a:spcAft>
                <a:spcPts val="0"/>
              </a:spcAft>
              <a:buSzPts val="2000"/>
              <a:buFont typeface="Inter"/>
              <a:buNone/>
              <a:defRPr sz="2667" b="1">
                <a:latin typeface="Inter"/>
                <a:ea typeface="Inter"/>
                <a:cs typeface="Inter"/>
                <a:sym typeface="Inter"/>
              </a:defRPr>
            </a:lvl1pPr>
            <a:lvl2pPr lvl="1" rtl="0">
              <a:spcBef>
                <a:spcPts val="0"/>
              </a:spcBef>
              <a:spcAft>
                <a:spcPts val="0"/>
              </a:spcAft>
              <a:buSzPts val="2600"/>
              <a:buFont typeface="Inter ExtraBold"/>
              <a:buNone/>
              <a:defRPr>
                <a:latin typeface="Inter ExtraBold"/>
                <a:ea typeface="Inter ExtraBold"/>
                <a:cs typeface="Inter ExtraBold"/>
                <a:sym typeface="Inter ExtraBold"/>
              </a:defRPr>
            </a:lvl2pPr>
            <a:lvl3pPr lvl="2" rtl="0">
              <a:spcBef>
                <a:spcPts val="0"/>
              </a:spcBef>
              <a:spcAft>
                <a:spcPts val="0"/>
              </a:spcAft>
              <a:buSzPts val="2600"/>
              <a:buFont typeface="Inter ExtraBold"/>
              <a:buNone/>
              <a:defRPr>
                <a:latin typeface="Inter ExtraBold"/>
                <a:ea typeface="Inter ExtraBold"/>
                <a:cs typeface="Inter ExtraBold"/>
                <a:sym typeface="Inter ExtraBold"/>
              </a:defRPr>
            </a:lvl3pPr>
            <a:lvl4pPr lvl="3" rtl="0">
              <a:spcBef>
                <a:spcPts val="0"/>
              </a:spcBef>
              <a:spcAft>
                <a:spcPts val="0"/>
              </a:spcAft>
              <a:buSzPts val="2600"/>
              <a:buFont typeface="Inter ExtraBold"/>
              <a:buNone/>
              <a:defRPr>
                <a:latin typeface="Inter ExtraBold"/>
                <a:ea typeface="Inter ExtraBold"/>
                <a:cs typeface="Inter ExtraBold"/>
                <a:sym typeface="Inter ExtraBold"/>
              </a:defRPr>
            </a:lvl4pPr>
            <a:lvl5pPr lvl="4" rtl="0">
              <a:spcBef>
                <a:spcPts val="0"/>
              </a:spcBef>
              <a:spcAft>
                <a:spcPts val="0"/>
              </a:spcAft>
              <a:buSzPts val="2600"/>
              <a:buFont typeface="Inter ExtraBold"/>
              <a:buNone/>
              <a:defRPr>
                <a:latin typeface="Inter ExtraBold"/>
                <a:ea typeface="Inter ExtraBold"/>
                <a:cs typeface="Inter ExtraBold"/>
                <a:sym typeface="Inter ExtraBold"/>
              </a:defRPr>
            </a:lvl5pPr>
            <a:lvl6pPr lvl="5" rtl="0">
              <a:spcBef>
                <a:spcPts val="0"/>
              </a:spcBef>
              <a:spcAft>
                <a:spcPts val="0"/>
              </a:spcAft>
              <a:buSzPts val="2600"/>
              <a:buFont typeface="Inter ExtraBold"/>
              <a:buNone/>
              <a:defRPr>
                <a:latin typeface="Inter ExtraBold"/>
                <a:ea typeface="Inter ExtraBold"/>
                <a:cs typeface="Inter ExtraBold"/>
                <a:sym typeface="Inter ExtraBold"/>
              </a:defRPr>
            </a:lvl6pPr>
            <a:lvl7pPr lvl="6" rtl="0">
              <a:spcBef>
                <a:spcPts val="0"/>
              </a:spcBef>
              <a:spcAft>
                <a:spcPts val="0"/>
              </a:spcAft>
              <a:buSzPts val="2600"/>
              <a:buFont typeface="Inter ExtraBold"/>
              <a:buNone/>
              <a:defRPr>
                <a:latin typeface="Inter ExtraBold"/>
                <a:ea typeface="Inter ExtraBold"/>
                <a:cs typeface="Inter ExtraBold"/>
                <a:sym typeface="Inter ExtraBold"/>
              </a:defRPr>
            </a:lvl7pPr>
            <a:lvl8pPr lvl="7" rtl="0">
              <a:spcBef>
                <a:spcPts val="0"/>
              </a:spcBef>
              <a:spcAft>
                <a:spcPts val="0"/>
              </a:spcAft>
              <a:buSzPts val="2600"/>
              <a:buFont typeface="Inter ExtraBold"/>
              <a:buNone/>
              <a:defRPr>
                <a:latin typeface="Inter ExtraBold"/>
                <a:ea typeface="Inter ExtraBold"/>
                <a:cs typeface="Inter ExtraBold"/>
                <a:sym typeface="Inter ExtraBold"/>
              </a:defRPr>
            </a:lvl8pPr>
            <a:lvl9pPr lvl="8" rtl="0">
              <a:spcBef>
                <a:spcPts val="0"/>
              </a:spcBef>
              <a:spcAft>
                <a:spcPts val="0"/>
              </a:spcAft>
              <a:buSzPts val="2600"/>
              <a:buFont typeface="Inter ExtraBold"/>
              <a:buNone/>
              <a:defRPr>
                <a:latin typeface="Inter ExtraBold"/>
                <a:ea typeface="Inter ExtraBold"/>
                <a:cs typeface="Inter ExtraBold"/>
                <a:sym typeface="Inter ExtraBold"/>
              </a:defRPr>
            </a:lvl9pPr>
          </a:lstStyle>
          <a:p>
            <a:endParaRPr/>
          </a:p>
        </p:txBody>
      </p:sp>
      <p:sp>
        <p:nvSpPr>
          <p:cNvPr id="399" name="Google Shape;399;p32"/>
          <p:cNvSpPr txBox="1">
            <a:spLocks noGrp="1"/>
          </p:cNvSpPr>
          <p:nvPr>
            <p:ph type="subTitle" idx="1"/>
          </p:nvPr>
        </p:nvSpPr>
        <p:spPr>
          <a:xfrm>
            <a:off x="600000" y="737600"/>
            <a:ext cx="4615600" cy="296800"/>
          </a:xfrm>
          <a:prstGeom prst="rect">
            <a:avLst/>
          </a:prstGeom>
        </p:spPr>
        <p:txBody>
          <a:bodyPr spcFirstLastPara="1" wrap="square" lIns="0" tIns="0" rIns="0" bIns="0" anchor="t" anchorCtr="0">
            <a:noAutofit/>
          </a:bodyPr>
          <a:lstStyle>
            <a:lvl1pPr lvl="0" rtl="0">
              <a:lnSpc>
                <a:spcPct val="90000"/>
              </a:lnSpc>
              <a:spcBef>
                <a:spcPts val="0"/>
              </a:spcBef>
              <a:spcAft>
                <a:spcPts val="0"/>
              </a:spcAft>
              <a:buSzPts val="1200"/>
              <a:buFont typeface="Inter Medium"/>
              <a:buNone/>
              <a:defRPr sz="1600">
                <a:latin typeface="Inter Medium"/>
                <a:ea typeface="Inter Medium"/>
                <a:cs typeface="Inter Medium"/>
                <a:sym typeface="Inter Medium"/>
              </a:defRPr>
            </a:lvl1pPr>
            <a:lvl2pPr lvl="1" rtl="0">
              <a:lnSpc>
                <a:spcPct val="90000"/>
              </a:lnSpc>
              <a:spcBef>
                <a:spcPts val="0"/>
              </a:spcBef>
              <a:spcAft>
                <a:spcPts val="0"/>
              </a:spcAft>
              <a:buSzPts val="1700"/>
              <a:buFont typeface="Inter Medium"/>
              <a:buNone/>
              <a:defRPr>
                <a:latin typeface="Inter Medium"/>
                <a:ea typeface="Inter Medium"/>
                <a:cs typeface="Inter Medium"/>
                <a:sym typeface="Inter Medium"/>
              </a:defRPr>
            </a:lvl2pPr>
            <a:lvl3pPr lvl="2" rtl="0">
              <a:lnSpc>
                <a:spcPct val="90000"/>
              </a:lnSpc>
              <a:spcBef>
                <a:spcPts val="0"/>
              </a:spcBef>
              <a:spcAft>
                <a:spcPts val="0"/>
              </a:spcAft>
              <a:buSzPts val="1700"/>
              <a:buFont typeface="Inter Medium"/>
              <a:buNone/>
              <a:defRPr>
                <a:latin typeface="Inter Medium"/>
                <a:ea typeface="Inter Medium"/>
                <a:cs typeface="Inter Medium"/>
                <a:sym typeface="Inter Medium"/>
              </a:defRPr>
            </a:lvl3pPr>
            <a:lvl4pPr lvl="3" rtl="0">
              <a:lnSpc>
                <a:spcPct val="90000"/>
              </a:lnSpc>
              <a:spcBef>
                <a:spcPts val="0"/>
              </a:spcBef>
              <a:spcAft>
                <a:spcPts val="0"/>
              </a:spcAft>
              <a:buSzPts val="1700"/>
              <a:buFont typeface="Inter Medium"/>
              <a:buNone/>
              <a:defRPr>
                <a:latin typeface="Inter Medium"/>
                <a:ea typeface="Inter Medium"/>
                <a:cs typeface="Inter Medium"/>
                <a:sym typeface="Inter Medium"/>
              </a:defRPr>
            </a:lvl4pPr>
            <a:lvl5pPr lvl="4" rtl="0">
              <a:lnSpc>
                <a:spcPct val="90000"/>
              </a:lnSpc>
              <a:spcBef>
                <a:spcPts val="0"/>
              </a:spcBef>
              <a:spcAft>
                <a:spcPts val="0"/>
              </a:spcAft>
              <a:buSzPts val="1700"/>
              <a:buFont typeface="Inter Medium"/>
              <a:buNone/>
              <a:defRPr>
                <a:latin typeface="Inter Medium"/>
                <a:ea typeface="Inter Medium"/>
                <a:cs typeface="Inter Medium"/>
                <a:sym typeface="Inter Medium"/>
              </a:defRPr>
            </a:lvl5pPr>
            <a:lvl6pPr lvl="5" rtl="0">
              <a:lnSpc>
                <a:spcPct val="90000"/>
              </a:lnSpc>
              <a:spcBef>
                <a:spcPts val="0"/>
              </a:spcBef>
              <a:spcAft>
                <a:spcPts val="0"/>
              </a:spcAft>
              <a:buSzPts val="1700"/>
              <a:buFont typeface="Inter Medium"/>
              <a:buNone/>
              <a:defRPr>
                <a:latin typeface="Inter Medium"/>
                <a:ea typeface="Inter Medium"/>
                <a:cs typeface="Inter Medium"/>
                <a:sym typeface="Inter Medium"/>
              </a:defRPr>
            </a:lvl6pPr>
            <a:lvl7pPr lvl="6" rtl="0">
              <a:lnSpc>
                <a:spcPct val="90000"/>
              </a:lnSpc>
              <a:spcBef>
                <a:spcPts val="0"/>
              </a:spcBef>
              <a:spcAft>
                <a:spcPts val="0"/>
              </a:spcAft>
              <a:buSzPts val="1700"/>
              <a:buFont typeface="Inter Medium"/>
              <a:buNone/>
              <a:defRPr>
                <a:latin typeface="Inter Medium"/>
                <a:ea typeface="Inter Medium"/>
                <a:cs typeface="Inter Medium"/>
                <a:sym typeface="Inter Medium"/>
              </a:defRPr>
            </a:lvl7pPr>
            <a:lvl8pPr lvl="7" rtl="0">
              <a:lnSpc>
                <a:spcPct val="90000"/>
              </a:lnSpc>
              <a:spcBef>
                <a:spcPts val="0"/>
              </a:spcBef>
              <a:spcAft>
                <a:spcPts val="0"/>
              </a:spcAft>
              <a:buSzPts val="1700"/>
              <a:buFont typeface="Inter Medium"/>
              <a:buNone/>
              <a:defRPr>
                <a:latin typeface="Inter Medium"/>
                <a:ea typeface="Inter Medium"/>
                <a:cs typeface="Inter Medium"/>
                <a:sym typeface="Inter Medium"/>
              </a:defRPr>
            </a:lvl8pPr>
            <a:lvl9pPr lvl="8" rtl="0">
              <a:lnSpc>
                <a:spcPct val="90000"/>
              </a:lnSpc>
              <a:spcBef>
                <a:spcPts val="0"/>
              </a:spcBef>
              <a:spcAft>
                <a:spcPts val="0"/>
              </a:spcAft>
              <a:buSzPts val="1700"/>
              <a:buFont typeface="Inter Medium"/>
              <a:buNone/>
              <a:defRPr>
                <a:latin typeface="Inter Medium"/>
                <a:ea typeface="Inter Medium"/>
                <a:cs typeface="Inter Medium"/>
                <a:sym typeface="Inter Medium"/>
              </a:defRPr>
            </a:lvl9pPr>
          </a:lstStyle>
          <a:p>
            <a:endParaRPr/>
          </a:p>
        </p:txBody>
      </p:sp>
      <p:sp>
        <p:nvSpPr>
          <p:cNvPr id="400" name="Google Shape;400;p32"/>
          <p:cNvSpPr txBox="1">
            <a:spLocks noGrp="1"/>
          </p:cNvSpPr>
          <p:nvPr>
            <p:ph type="body" idx="3"/>
          </p:nvPr>
        </p:nvSpPr>
        <p:spPr>
          <a:xfrm>
            <a:off x="600000" y="1835933"/>
            <a:ext cx="4770400" cy="4334400"/>
          </a:xfrm>
          <a:prstGeom prst="rect">
            <a:avLst/>
          </a:prstGeom>
        </p:spPr>
        <p:txBody>
          <a:bodyPr spcFirstLastPara="1" wrap="square" lIns="91425" tIns="91425" rIns="91425" bIns="91425" anchor="t" anchorCtr="0">
            <a:noAutofit/>
          </a:bodyPr>
          <a:lstStyle>
            <a:lvl1pPr marL="609585" lvl="0" indent="-406390" rtl="0">
              <a:lnSpc>
                <a:spcPct val="115000"/>
              </a:lnSpc>
              <a:spcBef>
                <a:spcPts val="0"/>
              </a:spcBef>
              <a:spcAft>
                <a:spcPts val="0"/>
              </a:spcAft>
              <a:buSzPts val="1200"/>
              <a:buChar char="●"/>
              <a:defRPr/>
            </a:lvl1pPr>
            <a:lvl2pPr marL="1219170" lvl="1" indent="-406390" rtl="0">
              <a:lnSpc>
                <a:spcPct val="115000"/>
              </a:lnSpc>
              <a:spcBef>
                <a:spcPts val="1067"/>
              </a:spcBef>
              <a:spcAft>
                <a:spcPts val="0"/>
              </a:spcAft>
              <a:buSzPts val="1200"/>
              <a:buChar char="○"/>
              <a:defRPr/>
            </a:lvl2pPr>
            <a:lvl3pPr marL="1828754" lvl="2" indent="-406390" rtl="0">
              <a:lnSpc>
                <a:spcPct val="115000"/>
              </a:lnSpc>
              <a:spcBef>
                <a:spcPts val="1067"/>
              </a:spcBef>
              <a:spcAft>
                <a:spcPts val="0"/>
              </a:spcAft>
              <a:buSzPts val="1200"/>
              <a:buChar char="■"/>
              <a:defRPr/>
            </a:lvl3pPr>
            <a:lvl4pPr marL="2438339" lvl="3" indent="-406390" rtl="0">
              <a:lnSpc>
                <a:spcPct val="115000"/>
              </a:lnSpc>
              <a:spcBef>
                <a:spcPts val="1067"/>
              </a:spcBef>
              <a:spcAft>
                <a:spcPts val="0"/>
              </a:spcAft>
              <a:buSzPts val="1200"/>
              <a:buChar char="●"/>
              <a:defRPr/>
            </a:lvl4pPr>
            <a:lvl5pPr marL="3047924" lvl="4" indent="-406390" rtl="0">
              <a:lnSpc>
                <a:spcPct val="115000"/>
              </a:lnSpc>
              <a:spcBef>
                <a:spcPts val="1067"/>
              </a:spcBef>
              <a:spcAft>
                <a:spcPts val="0"/>
              </a:spcAft>
              <a:buSzPts val="1200"/>
              <a:buChar char="○"/>
              <a:defRPr/>
            </a:lvl5pPr>
            <a:lvl6pPr marL="3657509" lvl="5" indent="-406390" rtl="0">
              <a:lnSpc>
                <a:spcPct val="115000"/>
              </a:lnSpc>
              <a:spcBef>
                <a:spcPts val="1067"/>
              </a:spcBef>
              <a:spcAft>
                <a:spcPts val="0"/>
              </a:spcAft>
              <a:buSzPts val="1200"/>
              <a:buChar char="■"/>
              <a:defRPr/>
            </a:lvl6pPr>
            <a:lvl7pPr marL="4267093" lvl="6" indent="-406390" rtl="0">
              <a:lnSpc>
                <a:spcPct val="115000"/>
              </a:lnSpc>
              <a:spcBef>
                <a:spcPts val="1067"/>
              </a:spcBef>
              <a:spcAft>
                <a:spcPts val="0"/>
              </a:spcAft>
              <a:buSzPts val="1200"/>
              <a:buChar char="●"/>
              <a:defRPr/>
            </a:lvl7pPr>
            <a:lvl8pPr marL="4876678" lvl="7" indent="-406390" rtl="0">
              <a:lnSpc>
                <a:spcPct val="115000"/>
              </a:lnSpc>
              <a:spcBef>
                <a:spcPts val="1067"/>
              </a:spcBef>
              <a:spcAft>
                <a:spcPts val="0"/>
              </a:spcAft>
              <a:buSzPts val="1200"/>
              <a:buChar char="○"/>
              <a:defRPr/>
            </a:lvl8pPr>
            <a:lvl9pPr marL="5486263" lvl="8" indent="-406390" rtl="0">
              <a:lnSpc>
                <a:spcPct val="115000"/>
              </a:lnSpc>
              <a:spcBef>
                <a:spcPts val="1067"/>
              </a:spcBef>
              <a:spcAft>
                <a:spcPts val="1067"/>
              </a:spcAft>
              <a:buSzPts val="1200"/>
              <a:buChar char="■"/>
              <a:defRPr/>
            </a:lvl9pPr>
          </a:lstStyle>
          <a:p>
            <a:endParaRPr/>
          </a:p>
        </p:txBody>
      </p:sp>
      <p:sp>
        <p:nvSpPr>
          <p:cNvPr id="401" name="Google Shape;401;p32"/>
          <p:cNvSpPr txBox="1">
            <a:spLocks noGrp="1"/>
          </p:cNvSpPr>
          <p:nvPr>
            <p:ph type="sldNum" idx="12"/>
          </p:nvPr>
        </p:nvSpPr>
        <p:spPr>
          <a:xfrm>
            <a:off x="3" y="6333133"/>
            <a:ext cx="600000" cy="5248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2283121199"/>
      </p:ext>
    </p:extLst>
  </p:cSld>
  <p:clrMapOvr>
    <a:masterClrMapping/>
  </p:clrMapOvr>
  <p:extLst>
    <p:ext uri="{DCECCB84-F9BA-43D5-87BE-67443E8EF086}">
      <p15:sldGuideLst xmlns:p15="http://schemas.microsoft.com/office/powerpoint/2012/main">
        <p15:guide id="1" orient="horz" pos="771">
          <p15:clr>
            <a:srgbClr val="E46962"/>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2.04b - Heading (2 rows), subheading and body + half-image">
  <p:cSld name="2.04b - Heading (2 rows), subheading and body + half-image">
    <p:spTree>
      <p:nvGrpSpPr>
        <p:cNvPr id="1" name="Shape 402"/>
        <p:cNvGrpSpPr/>
        <p:nvPr/>
      </p:nvGrpSpPr>
      <p:grpSpPr>
        <a:xfrm>
          <a:off x="0" y="0"/>
          <a:ext cx="0" cy="0"/>
          <a:chOff x="0" y="0"/>
          <a:chExt cx="0" cy="0"/>
        </a:xfrm>
      </p:grpSpPr>
      <p:sp>
        <p:nvSpPr>
          <p:cNvPr id="403" name="Google Shape;403;p33"/>
          <p:cNvSpPr>
            <a:spLocks noGrp="1"/>
          </p:cNvSpPr>
          <p:nvPr>
            <p:ph type="pic" idx="2"/>
          </p:nvPr>
        </p:nvSpPr>
        <p:spPr>
          <a:xfrm>
            <a:off x="5812800" y="13067"/>
            <a:ext cx="6414000" cy="6858000"/>
          </a:xfrm>
          <a:prstGeom prst="rect">
            <a:avLst/>
          </a:prstGeom>
          <a:noFill/>
          <a:ln>
            <a:noFill/>
          </a:ln>
        </p:spPr>
      </p:sp>
      <p:sp>
        <p:nvSpPr>
          <p:cNvPr id="404" name="Google Shape;404;p33"/>
          <p:cNvSpPr txBox="1">
            <a:spLocks noGrp="1"/>
          </p:cNvSpPr>
          <p:nvPr>
            <p:ph type="title"/>
          </p:nvPr>
        </p:nvSpPr>
        <p:spPr>
          <a:xfrm>
            <a:off x="600000" y="329600"/>
            <a:ext cx="4770400" cy="408000"/>
          </a:xfrm>
          <a:prstGeom prst="rect">
            <a:avLst/>
          </a:prstGeom>
        </p:spPr>
        <p:txBody>
          <a:bodyPr spcFirstLastPara="1" wrap="square" lIns="0" tIns="0" rIns="0" bIns="0" anchor="t" anchorCtr="0">
            <a:noAutofit/>
          </a:bodyPr>
          <a:lstStyle>
            <a:lvl1pPr lvl="0" rtl="0">
              <a:lnSpc>
                <a:spcPct val="90000"/>
              </a:lnSpc>
              <a:spcBef>
                <a:spcPts val="0"/>
              </a:spcBef>
              <a:spcAft>
                <a:spcPts val="0"/>
              </a:spcAft>
              <a:buSzPts val="2000"/>
              <a:buFont typeface="Inter"/>
              <a:buNone/>
              <a:defRPr sz="2667" b="1">
                <a:latin typeface="Inter"/>
                <a:ea typeface="Inter"/>
                <a:cs typeface="Inter"/>
                <a:sym typeface="Inter"/>
              </a:defRPr>
            </a:lvl1pPr>
            <a:lvl2pPr lvl="1" rtl="0">
              <a:spcBef>
                <a:spcPts val="0"/>
              </a:spcBef>
              <a:spcAft>
                <a:spcPts val="0"/>
              </a:spcAft>
              <a:buSzPts val="2600"/>
              <a:buFont typeface="Inter ExtraBold"/>
              <a:buNone/>
              <a:defRPr>
                <a:latin typeface="Inter ExtraBold"/>
                <a:ea typeface="Inter ExtraBold"/>
                <a:cs typeface="Inter ExtraBold"/>
                <a:sym typeface="Inter ExtraBold"/>
              </a:defRPr>
            </a:lvl2pPr>
            <a:lvl3pPr lvl="2" rtl="0">
              <a:spcBef>
                <a:spcPts val="0"/>
              </a:spcBef>
              <a:spcAft>
                <a:spcPts val="0"/>
              </a:spcAft>
              <a:buSzPts val="2600"/>
              <a:buFont typeface="Inter ExtraBold"/>
              <a:buNone/>
              <a:defRPr>
                <a:latin typeface="Inter ExtraBold"/>
                <a:ea typeface="Inter ExtraBold"/>
                <a:cs typeface="Inter ExtraBold"/>
                <a:sym typeface="Inter ExtraBold"/>
              </a:defRPr>
            </a:lvl3pPr>
            <a:lvl4pPr lvl="3" rtl="0">
              <a:spcBef>
                <a:spcPts val="0"/>
              </a:spcBef>
              <a:spcAft>
                <a:spcPts val="0"/>
              </a:spcAft>
              <a:buSzPts val="2600"/>
              <a:buFont typeface="Inter ExtraBold"/>
              <a:buNone/>
              <a:defRPr>
                <a:latin typeface="Inter ExtraBold"/>
                <a:ea typeface="Inter ExtraBold"/>
                <a:cs typeface="Inter ExtraBold"/>
                <a:sym typeface="Inter ExtraBold"/>
              </a:defRPr>
            </a:lvl4pPr>
            <a:lvl5pPr lvl="4" rtl="0">
              <a:spcBef>
                <a:spcPts val="0"/>
              </a:spcBef>
              <a:spcAft>
                <a:spcPts val="0"/>
              </a:spcAft>
              <a:buSzPts val="2600"/>
              <a:buFont typeface="Inter ExtraBold"/>
              <a:buNone/>
              <a:defRPr>
                <a:latin typeface="Inter ExtraBold"/>
                <a:ea typeface="Inter ExtraBold"/>
                <a:cs typeface="Inter ExtraBold"/>
                <a:sym typeface="Inter ExtraBold"/>
              </a:defRPr>
            </a:lvl5pPr>
            <a:lvl6pPr lvl="5" rtl="0">
              <a:spcBef>
                <a:spcPts val="0"/>
              </a:spcBef>
              <a:spcAft>
                <a:spcPts val="0"/>
              </a:spcAft>
              <a:buSzPts val="2600"/>
              <a:buFont typeface="Inter ExtraBold"/>
              <a:buNone/>
              <a:defRPr>
                <a:latin typeface="Inter ExtraBold"/>
                <a:ea typeface="Inter ExtraBold"/>
                <a:cs typeface="Inter ExtraBold"/>
                <a:sym typeface="Inter ExtraBold"/>
              </a:defRPr>
            </a:lvl6pPr>
            <a:lvl7pPr lvl="6" rtl="0">
              <a:spcBef>
                <a:spcPts val="0"/>
              </a:spcBef>
              <a:spcAft>
                <a:spcPts val="0"/>
              </a:spcAft>
              <a:buSzPts val="2600"/>
              <a:buFont typeface="Inter ExtraBold"/>
              <a:buNone/>
              <a:defRPr>
                <a:latin typeface="Inter ExtraBold"/>
                <a:ea typeface="Inter ExtraBold"/>
                <a:cs typeface="Inter ExtraBold"/>
                <a:sym typeface="Inter ExtraBold"/>
              </a:defRPr>
            </a:lvl7pPr>
            <a:lvl8pPr lvl="7" rtl="0">
              <a:spcBef>
                <a:spcPts val="0"/>
              </a:spcBef>
              <a:spcAft>
                <a:spcPts val="0"/>
              </a:spcAft>
              <a:buSzPts val="2600"/>
              <a:buFont typeface="Inter ExtraBold"/>
              <a:buNone/>
              <a:defRPr>
                <a:latin typeface="Inter ExtraBold"/>
                <a:ea typeface="Inter ExtraBold"/>
                <a:cs typeface="Inter ExtraBold"/>
                <a:sym typeface="Inter ExtraBold"/>
              </a:defRPr>
            </a:lvl8pPr>
            <a:lvl9pPr lvl="8" rtl="0">
              <a:spcBef>
                <a:spcPts val="0"/>
              </a:spcBef>
              <a:spcAft>
                <a:spcPts val="0"/>
              </a:spcAft>
              <a:buSzPts val="2600"/>
              <a:buFont typeface="Inter ExtraBold"/>
              <a:buNone/>
              <a:defRPr>
                <a:latin typeface="Inter ExtraBold"/>
                <a:ea typeface="Inter ExtraBold"/>
                <a:cs typeface="Inter ExtraBold"/>
                <a:sym typeface="Inter ExtraBold"/>
              </a:defRPr>
            </a:lvl9pPr>
          </a:lstStyle>
          <a:p>
            <a:endParaRPr/>
          </a:p>
        </p:txBody>
      </p:sp>
      <p:sp>
        <p:nvSpPr>
          <p:cNvPr id="405" name="Google Shape;405;p33"/>
          <p:cNvSpPr txBox="1">
            <a:spLocks noGrp="1"/>
          </p:cNvSpPr>
          <p:nvPr>
            <p:ph type="subTitle" idx="1"/>
          </p:nvPr>
        </p:nvSpPr>
        <p:spPr>
          <a:xfrm>
            <a:off x="600000" y="737600"/>
            <a:ext cx="4615600" cy="296800"/>
          </a:xfrm>
          <a:prstGeom prst="rect">
            <a:avLst/>
          </a:prstGeom>
        </p:spPr>
        <p:txBody>
          <a:bodyPr spcFirstLastPara="1" wrap="square" lIns="0" tIns="0" rIns="0" bIns="0" anchor="t" anchorCtr="0">
            <a:noAutofit/>
          </a:bodyPr>
          <a:lstStyle>
            <a:lvl1pPr lvl="0" rtl="0">
              <a:lnSpc>
                <a:spcPct val="90000"/>
              </a:lnSpc>
              <a:spcBef>
                <a:spcPts val="0"/>
              </a:spcBef>
              <a:spcAft>
                <a:spcPts val="0"/>
              </a:spcAft>
              <a:buSzPts val="1200"/>
              <a:buFont typeface="Inter Medium"/>
              <a:buNone/>
              <a:defRPr sz="1600">
                <a:latin typeface="Inter Medium"/>
                <a:ea typeface="Inter Medium"/>
                <a:cs typeface="Inter Medium"/>
                <a:sym typeface="Inter Medium"/>
              </a:defRPr>
            </a:lvl1pPr>
            <a:lvl2pPr lvl="1" rtl="0">
              <a:lnSpc>
                <a:spcPct val="90000"/>
              </a:lnSpc>
              <a:spcBef>
                <a:spcPts val="0"/>
              </a:spcBef>
              <a:spcAft>
                <a:spcPts val="0"/>
              </a:spcAft>
              <a:buSzPts val="1700"/>
              <a:buFont typeface="Inter Medium"/>
              <a:buNone/>
              <a:defRPr>
                <a:latin typeface="Inter Medium"/>
                <a:ea typeface="Inter Medium"/>
                <a:cs typeface="Inter Medium"/>
                <a:sym typeface="Inter Medium"/>
              </a:defRPr>
            </a:lvl2pPr>
            <a:lvl3pPr lvl="2" rtl="0">
              <a:lnSpc>
                <a:spcPct val="90000"/>
              </a:lnSpc>
              <a:spcBef>
                <a:spcPts val="0"/>
              </a:spcBef>
              <a:spcAft>
                <a:spcPts val="0"/>
              </a:spcAft>
              <a:buSzPts val="1700"/>
              <a:buFont typeface="Inter Medium"/>
              <a:buNone/>
              <a:defRPr>
                <a:latin typeface="Inter Medium"/>
                <a:ea typeface="Inter Medium"/>
                <a:cs typeface="Inter Medium"/>
                <a:sym typeface="Inter Medium"/>
              </a:defRPr>
            </a:lvl3pPr>
            <a:lvl4pPr lvl="3" rtl="0">
              <a:lnSpc>
                <a:spcPct val="90000"/>
              </a:lnSpc>
              <a:spcBef>
                <a:spcPts val="0"/>
              </a:spcBef>
              <a:spcAft>
                <a:spcPts val="0"/>
              </a:spcAft>
              <a:buSzPts val="1700"/>
              <a:buFont typeface="Inter Medium"/>
              <a:buNone/>
              <a:defRPr>
                <a:latin typeface="Inter Medium"/>
                <a:ea typeface="Inter Medium"/>
                <a:cs typeface="Inter Medium"/>
                <a:sym typeface="Inter Medium"/>
              </a:defRPr>
            </a:lvl4pPr>
            <a:lvl5pPr lvl="4" rtl="0">
              <a:lnSpc>
                <a:spcPct val="90000"/>
              </a:lnSpc>
              <a:spcBef>
                <a:spcPts val="0"/>
              </a:spcBef>
              <a:spcAft>
                <a:spcPts val="0"/>
              </a:spcAft>
              <a:buSzPts val="1700"/>
              <a:buFont typeface="Inter Medium"/>
              <a:buNone/>
              <a:defRPr>
                <a:latin typeface="Inter Medium"/>
                <a:ea typeface="Inter Medium"/>
                <a:cs typeface="Inter Medium"/>
                <a:sym typeface="Inter Medium"/>
              </a:defRPr>
            </a:lvl5pPr>
            <a:lvl6pPr lvl="5" rtl="0">
              <a:lnSpc>
                <a:spcPct val="90000"/>
              </a:lnSpc>
              <a:spcBef>
                <a:spcPts val="0"/>
              </a:spcBef>
              <a:spcAft>
                <a:spcPts val="0"/>
              </a:spcAft>
              <a:buSzPts val="1700"/>
              <a:buFont typeface="Inter Medium"/>
              <a:buNone/>
              <a:defRPr>
                <a:latin typeface="Inter Medium"/>
                <a:ea typeface="Inter Medium"/>
                <a:cs typeface="Inter Medium"/>
                <a:sym typeface="Inter Medium"/>
              </a:defRPr>
            </a:lvl6pPr>
            <a:lvl7pPr lvl="6" rtl="0">
              <a:lnSpc>
                <a:spcPct val="90000"/>
              </a:lnSpc>
              <a:spcBef>
                <a:spcPts val="0"/>
              </a:spcBef>
              <a:spcAft>
                <a:spcPts val="0"/>
              </a:spcAft>
              <a:buSzPts val="1700"/>
              <a:buFont typeface="Inter Medium"/>
              <a:buNone/>
              <a:defRPr>
                <a:latin typeface="Inter Medium"/>
                <a:ea typeface="Inter Medium"/>
                <a:cs typeface="Inter Medium"/>
                <a:sym typeface="Inter Medium"/>
              </a:defRPr>
            </a:lvl7pPr>
            <a:lvl8pPr lvl="7" rtl="0">
              <a:lnSpc>
                <a:spcPct val="90000"/>
              </a:lnSpc>
              <a:spcBef>
                <a:spcPts val="0"/>
              </a:spcBef>
              <a:spcAft>
                <a:spcPts val="0"/>
              </a:spcAft>
              <a:buSzPts val="1700"/>
              <a:buFont typeface="Inter Medium"/>
              <a:buNone/>
              <a:defRPr>
                <a:latin typeface="Inter Medium"/>
                <a:ea typeface="Inter Medium"/>
                <a:cs typeface="Inter Medium"/>
                <a:sym typeface="Inter Medium"/>
              </a:defRPr>
            </a:lvl8pPr>
            <a:lvl9pPr lvl="8" rtl="0">
              <a:lnSpc>
                <a:spcPct val="90000"/>
              </a:lnSpc>
              <a:spcBef>
                <a:spcPts val="0"/>
              </a:spcBef>
              <a:spcAft>
                <a:spcPts val="0"/>
              </a:spcAft>
              <a:buSzPts val="1700"/>
              <a:buFont typeface="Inter Medium"/>
              <a:buNone/>
              <a:defRPr>
                <a:latin typeface="Inter Medium"/>
                <a:ea typeface="Inter Medium"/>
                <a:cs typeface="Inter Medium"/>
                <a:sym typeface="Inter Medium"/>
              </a:defRPr>
            </a:lvl9pPr>
          </a:lstStyle>
          <a:p>
            <a:endParaRPr/>
          </a:p>
        </p:txBody>
      </p:sp>
      <p:sp>
        <p:nvSpPr>
          <p:cNvPr id="406" name="Google Shape;406;p33"/>
          <p:cNvSpPr txBox="1">
            <a:spLocks noGrp="1"/>
          </p:cNvSpPr>
          <p:nvPr>
            <p:ph type="body" idx="3"/>
          </p:nvPr>
        </p:nvSpPr>
        <p:spPr>
          <a:xfrm>
            <a:off x="600000" y="1835933"/>
            <a:ext cx="4770400" cy="4334400"/>
          </a:xfrm>
          <a:prstGeom prst="rect">
            <a:avLst/>
          </a:prstGeom>
        </p:spPr>
        <p:txBody>
          <a:bodyPr spcFirstLastPara="1" wrap="square" lIns="91425" tIns="91425" rIns="91425" bIns="91425" anchor="t" anchorCtr="0">
            <a:noAutofit/>
          </a:bodyPr>
          <a:lstStyle>
            <a:lvl1pPr marL="609585" lvl="0" indent="-406390" rtl="0">
              <a:lnSpc>
                <a:spcPct val="115000"/>
              </a:lnSpc>
              <a:spcBef>
                <a:spcPts val="0"/>
              </a:spcBef>
              <a:spcAft>
                <a:spcPts val="0"/>
              </a:spcAft>
              <a:buSzPts val="1200"/>
              <a:buChar char="●"/>
              <a:defRPr/>
            </a:lvl1pPr>
            <a:lvl2pPr marL="1219170" lvl="1" indent="-406390" rtl="0">
              <a:lnSpc>
                <a:spcPct val="115000"/>
              </a:lnSpc>
              <a:spcBef>
                <a:spcPts val="1067"/>
              </a:spcBef>
              <a:spcAft>
                <a:spcPts val="0"/>
              </a:spcAft>
              <a:buSzPts val="1200"/>
              <a:buChar char="○"/>
              <a:defRPr/>
            </a:lvl2pPr>
            <a:lvl3pPr marL="1828754" lvl="2" indent="-406390" rtl="0">
              <a:lnSpc>
                <a:spcPct val="115000"/>
              </a:lnSpc>
              <a:spcBef>
                <a:spcPts val="1067"/>
              </a:spcBef>
              <a:spcAft>
                <a:spcPts val="0"/>
              </a:spcAft>
              <a:buSzPts val="1200"/>
              <a:buChar char="■"/>
              <a:defRPr/>
            </a:lvl3pPr>
            <a:lvl4pPr marL="2438339" lvl="3" indent="-406390" rtl="0">
              <a:lnSpc>
                <a:spcPct val="115000"/>
              </a:lnSpc>
              <a:spcBef>
                <a:spcPts val="1067"/>
              </a:spcBef>
              <a:spcAft>
                <a:spcPts val="0"/>
              </a:spcAft>
              <a:buSzPts val="1200"/>
              <a:buChar char="●"/>
              <a:defRPr/>
            </a:lvl4pPr>
            <a:lvl5pPr marL="3047924" lvl="4" indent="-406390" rtl="0">
              <a:lnSpc>
                <a:spcPct val="115000"/>
              </a:lnSpc>
              <a:spcBef>
                <a:spcPts val="1067"/>
              </a:spcBef>
              <a:spcAft>
                <a:spcPts val="0"/>
              </a:spcAft>
              <a:buSzPts val="1200"/>
              <a:buChar char="○"/>
              <a:defRPr/>
            </a:lvl5pPr>
            <a:lvl6pPr marL="3657509" lvl="5" indent="-406390" rtl="0">
              <a:lnSpc>
                <a:spcPct val="115000"/>
              </a:lnSpc>
              <a:spcBef>
                <a:spcPts val="1067"/>
              </a:spcBef>
              <a:spcAft>
                <a:spcPts val="0"/>
              </a:spcAft>
              <a:buSzPts val="1200"/>
              <a:buChar char="■"/>
              <a:defRPr/>
            </a:lvl6pPr>
            <a:lvl7pPr marL="4267093" lvl="6" indent="-406390" rtl="0">
              <a:lnSpc>
                <a:spcPct val="115000"/>
              </a:lnSpc>
              <a:spcBef>
                <a:spcPts val="1067"/>
              </a:spcBef>
              <a:spcAft>
                <a:spcPts val="0"/>
              </a:spcAft>
              <a:buSzPts val="1200"/>
              <a:buChar char="●"/>
              <a:defRPr/>
            </a:lvl7pPr>
            <a:lvl8pPr marL="4876678" lvl="7" indent="-406390" rtl="0">
              <a:lnSpc>
                <a:spcPct val="115000"/>
              </a:lnSpc>
              <a:spcBef>
                <a:spcPts val="1067"/>
              </a:spcBef>
              <a:spcAft>
                <a:spcPts val="0"/>
              </a:spcAft>
              <a:buSzPts val="1200"/>
              <a:buChar char="○"/>
              <a:defRPr/>
            </a:lvl8pPr>
            <a:lvl9pPr marL="5486263" lvl="8" indent="-406390" rtl="0">
              <a:lnSpc>
                <a:spcPct val="115000"/>
              </a:lnSpc>
              <a:spcBef>
                <a:spcPts val="1067"/>
              </a:spcBef>
              <a:spcAft>
                <a:spcPts val="1067"/>
              </a:spcAft>
              <a:buSzPts val="1200"/>
              <a:buChar char="■"/>
              <a:defRPr/>
            </a:lvl9pPr>
          </a:lstStyle>
          <a:p>
            <a:endParaRPr/>
          </a:p>
        </p:txBody>
      </p:sp>
      <p:sp>
        <p:nvSpPr>
          <p:cNvPr id="407" name="Google Shape;407;p33"/>
          <p:cNvSpPr txBox="1">
            <a:spLocks noGrp="1"/>
          </p:cNvSpPr>
          <p:nvPr>
            <p:ph type="sldNum" idx="12"/>
          </p:nvPr>
        </p:nvSpPr>
        <p:spPr>
          <a:xfrm>
            <a:off x="3" y="6333133"/>
            <a:ext cx="600000" cy="5248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3428316506"/>
      </p:ext>
    </p:extLst>
  </p:cSld>
  <p:clrMapOvr>
    <a:masterClrMapping/>
  </p:clrMapOvr>
  <p:extLst>
    <p:ext uri="{DCECCB84-F9BA-43D5-87BE-67443E8EF086}">
      <p15:sldGuideLst xmlns:p15="http://schemas.microsoft.com/office/powerpoint/2012/main">
        <p15:guide id="1" orient="horz" pos="771">
          <p15:clr>
            <a:srgbClr val="E46962"/>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2.05a - Heading, subheading, caption and body + half-image">
  <p:cSld name="2.05a - Heading, subheading, caption and body + half-image">
    <p:spTree>
      <p:nvGrpSpPr>
        <p:cNvPr id="1" name="Shape 408"/>
        <p:cNvGrpSpPr/>
        <p:nvPr/>
      </p:nvGrpSpPr>
      <p:grpSpPr>
        <a:xfrm>
          <a:off x="0" y="0"/>
          <a:ext cx="0" cy="0"/>
          <a:chOff x="0" y="0"/>
          <a:chExt cx="0" cy="0"/>
        </a:xfrm>
      </p:grpSpPr>
      <p:sp>
        <p:nvSpPr>
          <p:cNvPr id="409" name="Google Shape;409;p34"/>
          <p:cNvSpPr>
            <a:spLocks noGrp="1"/>
          </p:cNvSpPr>
          <p:nvPr>
            <p:ph type="pic" idx="2"/>
          </p:nvPr>
        </p:nvSpPr>
        <p:spPr>
          <a:xfrm>
            <a:off x="5812800" y="13067"/>
            <a:ext cx="6414000" cy="6858000"/>
          </a:xfrm>
          <a:prstGeom prst="rect">
            <a:avLst/>
          </a:prstGeom>
          <a:noFill/>
          <a:ln>
            <a:noFill/>
          </a:ln>
        </p:spPr>
      </p:sp>
      <p:sp>
        <p:nvSpPr>
          <p:cNvPr id="410" name="Google Shape;410;p34"/>
          <p:cNvSpPr txBox="1">
            <a:spLocks noGrp="1"/>
          </p:cNvSpPr>
          <p:nvPr>
            <p:ph type="title"/>
          </p:nvPr>
        </p:nvSpPr>
        <p:spPr>
          <a:xfrm>
            <a:off x="600000" y="329600"/>
            <a:ext cx="4770400" cy="408000"/>
          </a:xfrm>
          <a:prstGeom prst="rect">
            <a:avLst/>
          </a:prstGeom>
        </p:spPr>
        <p:txBody>
          <a:bodyPr spcFirstLastPara="1" wrap="square" lIns="0" tIns="0" rIns="0" bIns="0" anchor="t" anchorCtr="0">
            <a:noAutofit/>
          </a:bodyPr>
          <a:lstStyle>
            <a:lvl1pPr lvl="0" rtl="0">
              <a:lnSpc>
                <a:spcPct val="90000"/>
              </a:lnSpc>
              <a:spcBef>
                <a:spcPts val="0"/>
              </a:spcBef>
              <a:spcAft>
                <a:spcPts val="0"/>
              </a:spcAft>
              <a:buSzPts val="2000"/>
              <a:buFont typeface="Inter"/>
              <a:buNone/>
              <a:defRPr sz="2667" b="1">
                <a:latin typeface="Inter"/>
                <a:ea typeface="Inter"/>
                <a:cs typeface="Inter"/>
                <a:sym typeface="Inter"/>
              </a:defRPr>
            </a:lvl1pPr>
            <a:lvl2pPr lvl="1" rtl="0">
              <a:spcBef>
                <a:spcPts val="0"/>
              </a:spcBef>
              <a:spcAft>
                <a:spcPts val="0"/>
              </a:spcAft>
              <a:buSzPts val="2600"/>
              <a:buFont typeface="Inter ExtraBold"/>
              <a:buNone/>
              <a:defRPr>
                <a:latin typeface="Inter ExtraBold"/>
                <a:ea typeface="Inter ExtraBold"/>
                <a:cs typeface="Inter ExtraBold"/>
                <a:sym typeface="Inter ExtraBold"/>
              </a:defRPr>
            </a:lvl2pPr>
            <a:lvl3pPr lvl="2" rtl="0">
              <a:spcBef>
                <a:spcPts val="0"/>
              </a:spcBef>
              <a:spcAft>
                <a:spcPts val="0"/>
              </a:spcAft>
              <a:buSzPts val="2600"/>
              <a:buFont typeface="Inter ExtraBold"/>
              <a:buNone/>
              <a:defRPr>
                <a:latin typeface="Inter ExtraBold"/>
                <a:ea typeface="Inter ExtraBold"/>
                <a:cs typeface="Inter ExtraBold"/>
                <a:sym typeface="Inter ExtraBold"/>
              </a:defRPr>
            </a:lvl3pPr>
            <a:lvl4pPr lvl="3" rtl="0">
              <a:spcBef>
                <a:spcPts val="0"/>
              </a:spcBef>
              <a:spcAft>
                <a:spcPts val="0"/>
              </a:spcAft>
              <a:buSzPts val="2600"/>
              <a:buFont typeface="Inter ExtraBold"/>
              <a:buNone/>
              <a:defRPr>
                <a:latin typeface="Inter ExtraBold"/>
                <a:ea typeface="Inter ExtraBold"/>
                <a:cs typeface="Inter ExtraBold"/>
                <a:sym typeface="Inter ExtraBold"/>
              </a:defRPr>
            </a:lvl4pPr>
            <a:lvl5pPr lvl="4" rtl="0">
              <a:spcBef>
                <a:spcPts val="0"/>
              </a:spcBef>
              <a:spcAft>
                <a:spcPts val="0"/>
              </a:spcAft>
              <a:buSzPts val="2600"/>
              <a:buFont typeface="Inter ExtraBold"/>
              <a:buNone/>
              <a:defRPr>
                <a:latin typeface="Inter ExtraBold"/>
                <a:ea typeface="Inter ExtraBold"/>
                <a:cs typeface="Inter ExtraBold"/>
                <a:sym typeface="Inter ExtraBold"/>
              </a:defRPr>
            </a:lvl5pPr>
            <a:lvl6pPr lvl="5" rtl="0">
              <a:spcBef>
                <a:spcPts val="0"/>
              </a:spcBef>
              <a:spcAft>
                <a:spcPts val="0"/>
              </a:spcAft>
              <a:buSzPts val="2600"/>
              <a:buFont typeface="Inter ExtraBold"/>
              <a:buNone/>
              <a:defRPr>
                <a:latin typeface="Inter ExtraBold"/>
                <a:ea typeface="Inter ExtraBold"/>
                <a:cs typeface="Inter ExtraBold"/>
                <a:sym typeface="Inter ExtraBold"/>
              </a:defRPr>
            </a:lvl6pPr>
            <a:lvl7pPr lvl="6" rtl="0">
              <a:spcBef>
                <a:spcPts val="0"/>
              </a:spcBef>
              <a:spcAft>
                <a:spcPts val="0"/>
              </a:spcAft>
              <a:buSzPts val="2600"/>
              <a:buFont typeface="Inter ExtraBold"/>
              <a:buNone/>
              <a:defRPr>
                <a:latin typeface="Inter ExtraBold"/>
                <a:ea typeface="Inter ExtraBold"/>
                <a:cs typeface="Inter ExtraBold"/>
                <a:sym typeface="Inter ExtraBold"/>
              </a:defRPr>
            </a:lvl7pPr>
            <a:lvl8pPr lvl="7" rtl="0">
              <a:spcBef>
                <a:spcPts val="0"/>
              </a:spcBef>
              <a:spcAft>
                <a:spcPts val="0"/>
              </a:spcAft>
              <a:buSzPts val="2600"/>
              <a:buFont typeface="Inter ExtraBold"/>
              <a:buNone/>
              <a:defRPr>
                <a:latin typeface="Inter ExtraBold"/>
                <a:ea typeface="Inter ExtraBold"/>
                <a:cs typeface="Inter ExtraBold"/>
                <a:sym typeface="Inter ExtraBold"/>
              </a:defRPr>
            </a:lvl8pPr>
            <a:lvl9pPr lvl="8" rtl="0">
              <a:spcBef>
                <a:spcPts val="0"/>
              </a:spcBef>
              <a:spcAft>
                <a:spcPts val="0"/>
              </a:spcAft>
              <a:buSzPts val="2600"/>
              <a:buFont typeface="Inter ExtraBold"/>
              <a:buNone/>
              <a:defRPr>
                <a:latin typeface="Inter ExtraBold"/>
                <a:ea typeface="Inter ExtraBold"/>
                <a:cs typeface="Inter ExtraBold"/>
                <a:sym typeface="Inter ExtraBold"/>
              </a:defRPr>
            </a:lvl9pPr>
          </a:lstStyle>
          <a:p>
            <a:endParaRPr/>
          </a:p>
        </p:txBody>
      </p:sp>
      <p:sp>
        <p:nvSpPr>
          <p:cNvPr id="411" name="Google Shape;411;p34"/>
          <p:cNvSpPr txBox="1">
            <a:spLocks noGrp="1"/>
          </p:cNvSpPr>
          <p:nvPr>
            <p:ph type="subTitle" idx="1"/>
          </p:nvPr>
        </p:nvSpPr>
        <p:spPr>
          <a:xfrm>
            <a:off x="600000" y="737600"/>
            <a:ext cx="4615600" cy="296800"/>
          </a:xfrm>
          <a:prstGeom prst="rect">
            <a:avLst/>
          </a:prstGeom>
        </p:spPr>
        <p:txBody>
          <a:bodyPr spcFirstLastPara="1" wrap="square" lIns="0" tIns="0" rIns="0" bIns="0" anchor="t" anchorCtr="0">
            <a:noAutofit/>
          </a:bodyPr>
          <a:lstStyle>
            <a:lvl1pPr lvl="0" rtl="0">
              <a:lnSpc>
                <a:spcPct val="90000"/>
              </a:lnSpc>
              <a:spcBef>
                <a:spcPts val="0"/>
              </a:spcBef>
              <a:spcAft>
                <a:spcPts val="0"/>
              </a:spcAft>
              <a:buSzPts val="1200"/>
              <a:buFont typeface="Inter Medium"/>
              <a:buNone/>
              <a:defRPr sz="1600">
                <a:latin typeface="Inter Medium"/>
                <a:ea typeface="Inter Medium"/>
                <a:cs typeface="Inter Medium"/>
                <a:sym typeface="Inter Medium"/>
              </a:defRPr>
            </a:lvl1pPr>
            <a:lvl2pPr lvl="1" rtl="0">
              <a:lnSpc>
                <a:spcPct val="90000"/>
              </a:lnSpc>
              <a:spcBef>
                <a:spcPts val="0"/>
              </a:spcBef>
              <a:spcAft>
                <a:spcPts val="0"/>
              </a:spcAft>
              <a:buSzPts val="1700"/>
              <a:buFont typeface="Inter Medium"/>
              <a:buNone/>
              <a:defRPr>
                <a:latin typeface="Inter Medium"/>
                <a:ea typeface="Inter Medium"/>
                <a:cs typeface="Inter Medium"/>
                <a:sym typeface="Inter Medium"/>
              </a:defRPr>
            </a:lvl2pPr>
            <a:lvl3pPr lvl="2" rtl="0">
              <a:lnSpc>
                <a:spcPct val="90000"/>
              </a:lnSpc>
              <a:spcBef>
                <a:spcPts val="0"/>
              </a:spcBef>
              <a:spcAft>
                <a:spcPts val="0"/>
              </a:spcAft>
              <a:buSzPts val="1700"/>
              <a:buFont typeface="Inter Medium"/>
              <a:buNone/>
              <a:defRPr>
                <a:latin typeface="Inter Medium"/>
                <a:ea typeface="Inter Medium"/>
                <a:cs typeface="Inter Medium"/>
                <a:sym typeface="Inter Medium"/>
              </a:defRPr>
            </a:lvl3pPr>
            <a:lvl4pPr lvl="3" rtl="0">
              <a:lnSpc>
                <a:spcPct val="90000"/>
              </a:lnSpc>
              <a:spcBef>
                <a:spcPts val="0"/>
              </a:spcBef>
              <a:spcAft>
                <a:spcPts val="0"/>
              </a:spcAft>
              <a:buSzPts val="1700"/>
              <a:buFont typeface="Inter Medium"/>
              <a:buNone/>
              <a:defRPr>
                <a:latin typeface="Inter Medium"/>
                <a:ea typeface="Inter Medium"/>
                <a:cs typeface="Inter Medium"/>
                <a:sym typeface="Inter Medium"/>
              </a:defRPr>
            </a:lvl4pPr>
            <a:lvl5pPr lvl="4" rtl="0">
              <a:lnSpc>
                <a:spcPct val="90000"/>
              </a:lnSpc>
              <a:spcBef>
                <a:spcPts val="0"/>
              </a:spcBef>
              <a:spcAft>
                <a:spcPts val="0"/>
              </a:spcAft>
              <a:buSzPts val="1700"/>
              <a:buFont typeface="Inter Medium"/>
              <a:buNone/>
              <a:defRPr>
                <a:latin typeface="Inter Medium"/>
                <a:ea typeface="Inter Medium"/>
                <a:cs typeface="Inter Medium"/>
                <a:sym typeface="Inter Medium"/>
              </a:defRPr>
            </a:lvl5pPr>
            <a:lvl6pPr lvl="5" rtl="0">
              <a:lnSpc>
                <a:spcPct val="90000"/>
              </a:lnSpc>
              <a:spcBef>
                <a:spcPts val="0"/>
              </a:spcBef>
              <a:spcAft>
                <a:spcPts val="0"/>
              </a:spcAft>
              <a:buSzPts val="1700"/>
              <a:buFont typeface="Inter Medium"/>
              <a:buNone/>
              <a:defRPr>
                <a:latin typeface="Inter Medium"/>
                <a:ea typeface="Inter Medium"/>
                <a:cs typeface="Inter Medium"/>
                <a:sym typeface="Inter Medium"/>
              </a:defRPr>
            </a:lvl6pPr>
            <a:lvl7pPr lvl="6" rtl="0">
              <a:lnSpc>
                <a:spcPct val="90000"/>
              </a:lnSpc>
              <a:spcBef>
                <a:spcPts val="0"/>
              </a:spcBef>
              <a:spcAft>
                <a:spcPts val="0"/>
              </a:spcAft>
              <a:buSzPts val="1700"/>
              <a:buFont typeface="Inter Medium"/>
              <a:buNone/>
              <a:defRPr>
                <a:latin typeface="Inter Medium"/>
                <a:ea typeface="Inter Medium"/>
                <a:cs typeface="Inter Medium"/>
                <a:sym typeface="Inter Medium"/>
              </a:defRPr>
            </a:lvl7pPr>
            <a:lvl8pPr lvl="7" rtl="0">
              <a:lnSpc>
                <a:spcPct val="90000"/>
              </a:lnSpc>
              <a:spcBef>
                <a:spcPts val="0"/>
              </a:spcBef>
              <a:spcAft>
                <a:spcPts val="0"/>
              </a:spcAft>
              <a:buSzPts val="1700"/>
              <a:buFont typeface="Inter Medium"/>
              <a:buNone/>
              <a:defRPr>
                <a:latin typeface="Inter Medium"/>
                <a:ea typeface="Inter Medium"/>
                <a:cs typeface="Inter Medium"/>
                <a:sym typeface="Inter Medium"/>
              </a:defRPr>
            </a:lvl8pPr>
            <a:lvl9pPr lvl="8" rtl="0">
              <a:lnSpc>
                <a:spcPct val="90000"/>
              </a:lnSpc>
              <a:spcBef>
                <a:spcPts val="0"/>
              </a:spcBef>
              <a:spcAft>
                <a:spcPts val="0"/>
              </a:spcAft>
              <a:buSzPts val="1700"/>
              <a:buFont typeface="Inter Medium"/>
              <a:buNone/>
              <a:defRPr>
                <a:latin typeface="Inter Medium"/>
                <a:ea typeface="Inter Medium"/>
                <a:cs typeface="Inter Medium"/>
                <a:sym typeface="Inter Medium"/>
              </a:defRPr>
            </a:lvl9pPr>
          </a:lstStyle>
          <a:p>
            <a:endParaRPr/>
          </a:p>
        </p:txBody>
      </p:sp>
      <p:sp>
        <p:nvSpPr>
          <p:cNvPr id="412" name="Google Shape;412;p34"/>
          <p:cNvSpPr txBox="1">
            <a:spLocks noGrp="1"/>
          </p:cNvSpPr>
          <p:nvPr>
            <p:ph type="body" idx="3"/>
          </p:nvPr>
        </p:nvSpPr>
        <p:spPr>
          <a:xfrm>
            <a:off x="600000" y="2285199"/>
            <a:ext cx="4770400" cy="3705200"/>
          </a:xfrm>
          <a:prstGeom prst="rect">
            <a:avLst/>
          </a:prstGeom>
        </p:spPr>
        <p:txBody>
          <a:bodyPr spcFirstLastPara="1" wrap="square" lIns="91425" tIns="91425" rIns="91425" bIns="91425" anchor="t" anchorCtr="0">
            <a:noAutofit/>
          </a:bodyPr>
          <a:lstStyle>
            <a:lvl1pPr marL="609585" lvl="0" indent="-406390" rtl="0">
              <a:lnSpc>
                <a:spcPct val="115000"/>
              </a:lnSpc>
              <a:spcBef>
                <a:spcPts val="0"/>
              </a:spcBef>
              <a:spcAft>
                <a:spcPts val="0"/>
              </a:spcAft>
              <a:buSzPts val="1200"/>
              <a:buChar char="●"/>
              <a:defRPr/>
            </a:lvl1pPr>
            <a:lvl2pPr marL="1219170" lvl="1" indent="-406390" rtl="0">
              <a:lnSpc>
                <a:spcPct val="115000"/>
              </a:lnSpc>
              <a:spcBef>
                <a:spcPts val="1067"/>
              </a:spcBef>
              <a:spcAft>
                <a:spcPts val="0"/>
              </a:spcAft>
              <a:buSzPts val="1200"/>
              <a:buChar char="○"/>
              <a:defRPr/>
            </a:lvl2pPr>
            <a:lvl3pPr marL="1828754" lvl="2" indent="-406390" rtl="0">
              <a:lnSpc>
                <a:spcPct val="115000"/>
              </a:lnSpc>
              <a:spcBef>
                <a:spcPts val="1067"/>
              </a:spcBef>
              <a:spcAft>
                <a:spcPts val="0"/>
              </a:spcAft>
              <a:buSzPts val="1200"/>
              <a:buChar char="■"/>
              <a:defRPr/>
            </a:lvl3pPr>
            <a:lvl4pPr marL="2438339" lvl="3" indent="-406390" rtl="0">
              <a:lnSpc>
                <a:spcPct val="115000"/>
              </a:lnSpc>
              <a:spcBef>
                <a:spcPts val="1067"/>
              </a:spcBef>
              <a:spcAft>
                <a:spcPts val="0"/>
              </a:spcAft>
              <a:buSzPts val="1200"/>
              <a:buChar char="●"/>
              <a:defRPr/>
            </a:lvl4pPr>
            <a:lvl5pPr marL="3047924" lvl="4" indent="-406390" rtl="0">
              <a:lnSpc>
                <a:spcPct val="115000"/>
              </a:lnSpc>
              <a:spcBef>
                <a:spcPts val="1067"/>
              </a:spcBef>
              <a:spcAft>
                <a:spcPts val="0"/>
              </a:spcAft>
              <a:buSzPts val="1200"/>
              <a:buChar char="○"/>
              <a:defRPr/>
            </a:lvl5pPr>
            <a:lvl6pPr marL="3657509" lvl="5" indent="-406390" rtl="0">
              <a:lnSpc>
                <a:spcPct val="115000"/>
              </a:lnSpc>
              <a:spcBef>
                <a:spcPts val="1067"/>
              </a:spcBef>
              <a:spcAft>
                <a:spcPts val="0"/>
              </a:spcAft>
              <a:buSzPts val="1200"/>
              <a:buChar char="■"/>
              <a:defRPr/>
            </a:lvl6pPr>
            <a:lvl7pPr marL="4267093" lvl="6" indent="-406390" rtl="0">
              <a:lnSpc>
                <a:spcPct val="115000"/>
              </a:lnSpc>
              <a:spcBef>
                <a:spcPts val="1067"/>
              </a:spcBef>
              <a:spcAft>
                <a:spcPts val="0"/>
              </a:spcAft>
              <a:buSzPts val="1200"/>
              <a:buChar char="●"/>
              <a:defRPr/>
            </a:lvl7pPr>
            <a:lvl8pPr marL="4876678" lvl="7" indent="-406390" rtl="0">
              <a:lnSpc>
                <a:spcPct val="115000"/>
              </a:lnSpc>
              <a:spcBef>
                <a:spcPts val="1067"/>
              </a:spcBef>
              <a:spcAft>
                <a:spcPts val="0"/>
              </a:spcAft>
              <a:buSzPts val="1200"/>
              <a:buChar char="○"/>
              <a:defRPr/>
            </a:lvl8pPr>
            <a:lvl9pPr marL="5486263" lvl="8" indent="-406390" rtl="0">
              <a:lnSpc>
                <a:spcPct val="115000"/>
              </a:lnSpc>
              <a:spcBef>
                <a:spcPts val="1067"/>
              </a:spcBef>
              <a:spcAft>
                <a:spcPts val="1067"/>
              </a:spcAft>
              <a:buSzPts val="1200"/>
              <a:buChar char="■"/>
              <a:defRPr/>
            </a:lvl9pPr>
          </a:lstStyle>
          <a:p>
            <a:endParaRPr/>
          </a:p>
        </p:txBody>
      </p:sp>
      <p:sp>
        <p:nvSpPr>
          <p:cNvPr id="413" name="Google Shape;413;p34"/>
          <p:cNvSpPr txBox="1">
            <a:spLocks noGrp="1"/>
          </p:cNvSpPr>
          <p:nvPr>
            <p:ph type="subTitle" idx="4"/>
          </p:nvPr>
        </p:nvSpPr>
        <p:spPr>
          <a:xfrm>
            <a:off x="600000" y="1944400"/>
            <a:ext cx="4770400" cy="436000"/>
          </a:xfrm>
          <a:prstGeom prst="rect">
            <a:avLst/>
          </a:prstGeom>
        </p:spPr>
        <p:txBody>
          <a:bodyPr spcFirstLastPara="1" wrap="square" lIns="0" tIns="0" rIns="0" bIns="0" anchor="t" anchorCtr="0">
            <a:noAutofit/>
          </a:bodyPr>
          <a:lstStyle>
            <a:lvl1pPr lvl="0" rtl="0">
              <a:lnSpc>
                <a:spcPct val="90000"/>
              </a:lnSpc>
              <a:spcBef>
                <a:spcPts val="0"/>
              </a:spcBef>
              <a:spcAft>
                <a:spcPts val="0"/>
              </a:spcAft>
              <a:buClr>
                <a:schemeClr val="accent1"/>
              </a:buClr>
              <a:buSzPts val="1200"/>
              <a:buFont typeface="Inter"/>
              <a:buNone/>
              <a:defRPr sz="1600" b="1">
                <a:solidFill>
                  <a:schemeClr val="accent1"/>
                </a:solidFill>
                <a:latin typeface="Inter"/>
                <a:ea typeface="Inter"/>
                <a:cs typeface="Inter"/>
                <a:sym typeface="Inter"/>
              </a:defRPr>
            </a:lvl1pPr>
            <a:lvl2pPr lvl="1" rtl="0">
              <a:lnSpc>
                <a:spcPct val="90000"/>
              </a:lnSpc>
              <a:spcBef>
                <a:spcPts val="0"/>
              </a:spcBef>
              <a:spcAft>
                <a:spcPts val="0"/>
              </a:spcAft>
              <a:buClr>
                <a:schemeClr val="dk2"/>
              </a:buClr>
              <a:buSzPts val="1200"/>
              <a:buFont typeface="Archivo SemiBold"/>
              <a:buNone/>
              <a:defRPr sz="1600">
                <a:solidFill>
                  <a:schemeClr val="dk2"/>
                </a:solidFill>
                <a:latin typeface="Archivo SemiBold"/>
                <a:ea typeface="Archivo SemiBold"/>
                <a:cs typeface="Archivo SemiBold"/>
                <a:sym typeface="Archivo SemiBold"/>
              </a:defRPr>
            </a:lvl2pPr>
            <a:lvl3pPr lvl="2" rtl="0">
              <a:lnSpc>
                <a:spcPct val="90000"/>
              </a:lnSpc>
              <a:spcBef>
                <a:spcPts val="0"/>
              </a:spcBef>
              <a:spcAft>
                <a:spcPts val="0"/>
              </a:spcAft>
              <a:buClr>
                <a:schemeClr val="dk2"/>
              </a:buClr>
              <a:buSzPts val="1200"/>
              <a:buFont typeface="Archivo SemiBold"/>
              <a:buNone/>
              <a:defRPr sz="1600">
                <a:solidFill>
                  <a:schemeClr val="dk2"/>
                </a:solidFill>
                <a:latin typeface="Archivo SemiBold"/>
                <a:ea typeface="Archivo SemiBold"/>
                <a:cs typeface="Archivo SemiBold"/>
                <a:sym typeface="Archivo SemiBold"/>
              </a:defRPr>
            </a:lvl3pPr>
            <a:lvl4pPr lvl="3" rtl="0">
              <a:lnSpc>
                <a:spcPct val="90000"/>
              </a:lnSpc>
              <a:spcBef>
                <a:spcPts val="0"/>
              </a:spcBef>
              <a:spcAft>
                <a:spcPts val="0"/>
              </a:spcAft>
              <a:buClr>
                <a:schemeClr val="dk2"/>
              </a:buClr>
              <a:buSzPts val="1200"/>
              <a:buFont typeface="Archivo SemiBold"/>
              <a:buNone/>
              <a:defRPr sz="1600">
                <a:solidFill>
                  <a:schemeClr val="dk2"/>
                </a:solidFill>
                <a:latin typeface="Archivo SemiBold"/>
                <a:ea typeface="Archivo SemiBold"/>
                <a:cs typeface="Archivo SemiBold"/>
                <a:sym typeface="Archivo SemiBold"/>
              </a:defRPr>
            </a:lvl4pPr>
            <a:lvl5pPr lvl="4" rtl="0">
              <a:lnSpc>
                <a:spcPct val="90000"/>
              </a:lnSpc>
              <a:spcBef>
                <a:spcPts val="0"/>
              </a:spcBef>
              <a:spcAft>
                <a:spcPts val="0"/>
              </a:spcAft>
              <a:buClr>
                <a:schemeClr val="dk2"/>
              </a:buClr>
              <a:buSzPts val="1200"/>
              <a:buFont typeface="Archivo SemiBold"/>
              <a:buNone/>
              <a:defRPr sz="1600">
                <a:solidFill>
                  <a:schemeClr val="dk2"/>
                </a:solidFill>
                <a:latin typeface="Archivo SemiBold"/>
                <a:ea typeface="Archivo SemiBold"/>
                <a:cs typeface="Archivo SemiBold"/>
                <a:sym typeface="Archivo SemiBold"/>
              </a:defRPr>
            </a:lvl5pPr>
            <a:lvl6pPr lvl="5" rtl="0">
              <a:lnSpc>
                <a:spcPct val="90000"/>
              </a:lnSpc>
              <a:spcBef>
                <a:spcPts val="0"/>
              </a:spcBef>
              <a:spcAft>
                <a:spcPts val="0"/>
              </a:spcAft>
              <a:buClr>
                <a:schemeClr val="dk2"/>
              </a:buClr>
              <a:buSzPts val="1200"/>
              <a:buFont typeface="Archivo SemiBold"/>
              <a:buNone/>
              <a:defRPr sz="1600">
                <a:solidFill>
                  <a:schemeClr val="dk2"/>
                </a:solidFill>
                <a:latin typeface="Archivo SemiBold"/>
                <a:ea typeface="Archivo SemiBold"/>
                <a:cs typeface="Archivo SemiBold"/>
                <a:sym typeface="Archivo SemiBold"/>
              </a:defRPr>
            </a:lvl6pPr>
            <a:lvl7pPr lvl="6" rtl="0">
              <a:lnSpc>
                <a:spcPct val="90000"/>
              </a:lnSpc>
              <a:spcBef>
                <a:spcPts val="0"/>
              </a:spcBef>
              <a:spcAft>
                <a:spcPts val="0"/>
              </a:spcAft>
              <a:buClr>
                <a:schemeClr val="dk2"/>
              </a:buClr>
              <a:buSzPts val="1200"/>
              <a:buFont typeface="Archivo SemiBold"/>
              <a:buNone/>
              <a:defRPr sz="1600">
                <a:solidFill>
                  <a:schemeClr val="dk2"/>
                </a:solidFill>
                <a:latin typeface="Archivo SemiBold"/>
                <a:ea typeface="Archivo SemiBold"/>
                <a:cs typeface="Archivo SemiBold"/>
                <a:sym typeface="Archivo SemiBold"/>
              </a:defRPr>
            </a:lvl7pPr>
            <a:lvl8pPr lvl="7" rtl="0">
              <a:lnSpc>
                <a:spcPct val="90000"/>
              </a:lnSpc>
              <a:spcBef>
                <a:spcPts val="0"/>
              </a:spcBef>
              <a:spcAft>
                <a:spcPts val="0"/>
              </a:spcAft>
              <a:buClr>
                <a:schemeClr val="dk2"/>
              </a:buClr>
              <a:buSzPts val="1200"/>
              <a:buFont typeface="Archivo SemiBold"/>
              <a:buNone/>
              <a:defRPr sz="1600">
                <a:solidFill>
                  <a:schemeClr val="dk2"/>
                </a:solidFill>
                <a:latin typeface="Archivo SemiBold"/>
                <a:ea typeface="Archivo SemiBold"/>
                <a:cs typeface="Archivo SemiBold"/>
                <a:sym typeface="Archivo SemiBold"/>
              </a:defRPr>
            </a:lvl8pPr>
            <a:lvl9pPr lvl="8" rtl="0">
              <a:lnSpc>
                <a:spcPct val="90000"/>
              </a:lnSpc>
              <a:spcBef>
                <a:spcPts val="0"/>
              </a:spcBef>
              <a:spcAft>
                <a:spcPts val="0"/>
              </a:spcAft>
              <a:buClr>
                <a:schemeClr val="dk2"/>
              </a:buClr>
              <a:buSzPts val="1200"/>
              <a:buFont typeface="Archivo SemiBold"/>
              <a:buNone/>
              <a:defRPr sz="1600">
                <a:solidFill>
                  <a:schemeClr val="dk2"/>
                </a:solidFill>
                <a:latin typeface="Archivo SemiBold"/>
                <a:ea typeface="Archivo SemiBold"/>
                <a:cs typeface="Archivo SemiBold"/>
                <a:sym typeface="Archivo SemiBold"/>
              </a:defRPr>
            </a:lvl9pPr>
          </a:lstStyle>
          <a:p>
            <a:endParaRPr/>
          </a:p>
        </p:txBody>
      </p:sp>
      <p:sp>
        <p:nvSpPr>
          <p:cNvPr id="414" name="Google Shape;414;p34"/>
          <p:cNvSpPr txBox="1">
            <a:spLocks noGrp="1"/>
          </p:cNvSpPr>
          <p:nvPr>
            <p:ph type="sldNum" idx="12"/>
          </p:nvPr>
        </p:nvSpPr>
        <p:spPr>
          <a:xfrm>
            <a:off x="3" y="6333133"/>
            <a:ext cx="600000" cy="5248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771859243"/>
      </p:ext>
    </p:extLst>
  </p:cSld>
  <p:clrMapOvr>
    <a:masterClrMapping/>
  </p:clrMapOvr>
  <p:extLst>
    <p:ext uri="{DCECCB84-F9BA-43D5-87BE-67443E8EF086}">
      <p15:sldGuideLst xmlns:p15="http://schemas.microsoft.com/office/powerpoint/2012/main">
        <p15:guide id="1" orient="horz" pos="771">
          <p15:clr>
            <a:srgbClr val="E46962"/>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2.05b - Heading, subheading, caption and body + half-image">
  <p:cSld name="2.05b - Heading, subheading, caption and body + half-image">
    <p:spTree>
      <p:nvGrpSpPr>
        <p:cNvPr id="1" name="Shape 415"/>
        <p:cNvGrpSpPr/>
        <p:nvPr/>
      </p:nvGrpSpPr>
      <p:grpSpPr>
        <a:xfrm>
          <a:off x="0" y="0"/>
          <a:ext cx="0" cy="0"/>
          <a:chOff x="0" y="0"/>
          <a:chExt cx="0" cy="0"/>
        </a:xfrm>
      </p:grpSpPr>
      <p:sp>
        <p:nvSpPr>
          <p:cNvPr id="416" name="Google Shape;416;p35"/>
          <p:cNvSpPr>
            <a:spLocks noGrp="1"/>
          </p:cNvSpPr>
          <p:nvPr>
            <p:ph type="pic" idx="2"/>
          </p:nvPr>
        </p:nvSpPr>
        <p:spPr>
          <a:xfrm>
            <a:off x="5812800" y="13067"/>
            <a:ext cx="6414000" cy="6858000"/>
          </a:xfrm>
          <a:prstGeom prst="rect">
            <a:avLst/>
          </a:prstGeom>
          <a:noFill/>
          <a:ln>
            <a:noFill/>
          </a:ln>
        </p:spPr>
      </p:sp>
      <p:sp>
        <p:nvSpPr>
          <p:cNvPr id="417" name="Google Shape;417;p35"/>
          <p:cNvSpPr txBox="1">
            <a:spLocks noGrp="1"/>
          </p:cNvSpPr>
          <p:nvPr>
            <p:ph type="title"/>
          </p:nvPr>
        </p:nvSpPr>
        <p:spPr>
          <a:xfrm>
            <a:off x="600000" y="329600"/>
            <a:ext cx="4770400" cy="408000"/>
          </a:xfrm>
          <a:prstGeom prst="rect">
            <a:avLst/>
          </a:prstGeom>
        </p:spPr>
        <p:txBody>
          <a:bodyPr spcFirstLastPara="1" wrap="square" lIns="0" tIns="0" rIns="0" bIns="0" anchor="t" anchorCtr="0">
            <a:noAutofit/>
          </a:bodyPr>
          <a:lstStyle>
            <a:lvl1pPr lvl="0" rtl="0">
              <a:lnSpc>
                <a:spcPct val="90000"/>
              </a:lnSpc>
              <a:spcBef>
                <a:spcPts val="0"/>
              </a:spcBef>
              <a:spcAft>
                <a:spcPts val="0"/>
              </a:spcAft>
              <a:buSzPts val="2000"/>
              <a:buFont typeface="Inter"/>
              <a:buNone/>
              <a:defRPr sz="2667" b="1">
                <a:latin typeface="Inter"/>
                <a:ea typeface="Inter"/>
                <a:cs typeface="Inter"/>
                <a:sym typeface="Inter"/>
              </a:defRPr>
            </a:lvl1pPr>
            <a:lvl2pPr lvl="1" rtl="0">
              <a:spcBef>
                <a:spcPts val="0"/>
              </a:spcBef>
              <a:spcAft>
                <a:spcPts val="0"/>
              </a:spcAft>
              <a:buSzPts val="2600"/>
              <a:buFont typeface="Inter ExtraBold"/>
              <a:buNone/>
              <a:defRPr>
                <a:latin typeface="Inter ExtraBold"/>
                <a:ea typeface="Inter ExtraBold"/>
                <a:cs typeface="Inter ExtraBold"/>
                <a:sym typeface="Inter ExtraBold"/>
              </a:defRPr>
            </a:lvl2pPr>
            <a:lvl3pPr lvl="2" rtl="0">
              <a:spcBef>
                <a:spcPts val="0"/>
              </a:spcBef>
              <a:spcAft>
                <a:spcPts val="0"/>
              </a:spcAft>
              <a:buSzPts val="2600"/>
              <a:buFont typeface="Inter ExtraBold"/>
              <a:buNone/>
              <a:defRPr>
                <a:latin typeface="Inter ExtraBold"/>
                <a:ea typeface="Inter ExtraBold"/>
                <a:cs typeface="Inter ExtraBold"/>
                <a:sym typeface="Inter ExtraBold"/>
              </a:defRPr>
            </a:lvl3pPr>
            <a:lvl4pPr lvl="3" rtl="0">
              <a:spcBef>
                <a:spcPts val="0"/>
              </a:spcBef>
              <a:spcAft>
                <a:spcPts val="0"/>
              </a:spcAft>
              <a:buSzPts val="2600"/>
              <a:buFont typeface="Inter ExtraBold"/>
              <a:buNone/>
              <a:defRPr>
                <a:latin typeface="Inter ExtraBold"/>
                <a:ea typeface="Inter ExtraBold"/>
                <a:cs typeface="Inter ExtraBold"/>
                <a:sym typeface="Inter ExtraBold"/>
              </a:defRPr>
            </a:lvl4pPr>
            <a:lvl5pPr lvl="4" rtl="0">
              <a:spcBef>
                <a:spcPts val="0"/>
              </a:spcBef>
              <a:spcAft>
                <a:spcPts val="0"/>
              </a:spcAft>
              <a:buSzPts val="2600"/>
              <a:buFont typeface="Inter ExtraBold"/>
              <a:buNone/>
              <a:defRPr>
                <a:latin typeface="Inter ExtraBold"/>
                <a:ea typeface="Inter ExtraBold"/>
                <a:cs typeface="Inter ExtraBold"/>
                <a:sym typeface="Inter ExtraBold"/>
              </a:defRPr>
            </a:lvl5pPr>
            <a:lvl6pPr lvl="5" rtl="0">
              <a:spcBef>
                <a:spcPts val="0"/>
              </a:spcBef>
              <a:spcAft>
                <a:spcPts val="0"/>
              </a:spcAft>
              <a:buSzPts val="2600"/>
              <a:buFont typeface="Inter ExtraBold"/>
              <a:buNone/>
              <a:defRPr>
                <a:latin typeface="Inter ExtraBold"/>
                <a:ea typeface="Inter ExtraBold"/>
                <a:cs typeface="Inter ExtraBold"/>
                <a:sym typeface="Inter ExtraBold"/>
              </a:defRPr>
            </a:lvl6pPr>
            <a:lvl7pPr lvl="6" rtl="0">
              <a:spcBef>
                <a:spcPts val="0"/>
              </a:spcBef>
              <a:spcAft>
                <a:spcPts val="0"/>
              </a:spcAft>
              <a:buSzPts val="2600"/>
              <a:buFont typeface="Inter ExtraBold"/>
              <a:buNone/>
              <a:defRPr>
                <a:latin typeface="Inter ExtraBold"/>
                <a:ea typeface="Inter ExtraBold"/>
                <a:cs typeface="Inter ExtraBold"/>
                <a:sym typeface="Inter ExtraBold"/>
              </a:defRPr>
            </a:lvl7pPr>
            <a:lvl8pPr lvl="7" rtl="0">
              <a:spcBef>
                <a:spcPts val="0"/>
              </a:spcBef>
              <a:spcAft>
                <a:spcPts val="0"/>
              </a:spcAft>
              <a:buSzPts val="2600"/>
              <a:buFont typeface="Inter ExtraBold"/>
              <a:buNone/>
              <a:defRPr>
                <a:latin typeface="Inter ExtraBold"/>
                <a:ea typeface="Inter ExtraBold"/>
                <a:cs typeface="Inter ExtraBold"/>
                <a:sym typeface="Inter ExtraBold"/>
              </a:defRPr>
            </a:lvl8pPr>
            <a:lvl9pPr lvl="8" rtl="0">
              <a:spcBef>
                <a:spcPts val="0"/>
              </a:spcBef>
              <a:spcAft>
                <a:spcPts val="0"/>
              </a:spcAft>
              <a:buSzPts val="2600"/>
              <a:buFont typeface="Inter ExtraBold"/>
              <a:buNone/>
              <a:defRPr>
                <a:latin typeface="Inter ExtraBold"/>
                <a:ea typeface="Inter ExtraBold"/>
                <a:cs typeface="Inter ExtraBold"/>
                <a:sym typeface="Inter ExtraBold"/>
              </a:defRPr>
            </a:lvl9pPr>
          </a:lstStyle>
          <a:p>
            <a:endParaRPr/>
          </a:p>
        </p:txBody>
      </p:sp>
      <p:sp>
        <p:nvSpPr>
          <p:cNvPr id="418" name="Google Shape;418;p35"/>
          <p:cNvSpPr txBox="1">
            <a:spLocks noGrp="1"/>
          </p:cNvSpPr>
          <p:nvPr>
            <p:ph type="subTitle" idx="1"/>
          </p:nvPr>
        </p:nvSpPr>
        <p:spPr>
          <a:xfrm>
            <a:off x="600000" y="737600"/>
            <a:ext cx="4615600" cy="296800"/>
          </a:xfrm>
          <a:prstGeom prst="rect">
            <a:avLst/>
          </a:prstGeom>
        </p:spPr>
        <p:txBody>
          <a:bodyPr spcFirstLastPara="1" wrap="square" lIns="0" tIns="0" rIns="0" bIns="0" anchor="t" anchorCtr="0">
            <a:noAutofit/>
          </a:bodyPr>
          <a:lstStyle>
            <a:lvl1pPr lvl="0" rtl="0">
              <a:lnSpc>
                <a:spcPct val="90000"/>
              </a:lnSpc>
              <a:spcBef>
                <a:spcPts val="0"/>
              </a:spcBef>
              <a:spcAft>
                <a:spcPts val="0"/>
              </a:spcAft>
              <a:buSzPts val="1200"/>
              <a:buFont typeface="Inter Medium"/>
              <a:buNone/>
              <a:defRPr sz="1600">
                <a:latin typeface="Inter Medium"/>
                <a:ea typeface="Inter Medium"/>
                <a:cs typeface="Inter Medium"/>
                <a:sym typeface="Inter Medium"/>
              </a:defRPr>
            </a:lvl1pPr>
            <a:lvl2pPr lvl="1" rtl="0">
              <a:lnSpc>
                <a:spcPct val="90000"/>
              </a:lnSpc>
              <a:spcBef>
                <a:spcPts val="0"/>
              </a:spcBef>
              <a:spcAft>
                <a:spcPts val="0"/>
              </a:spcAft>
              <a:buSzPts val="1700"/>
              <a:buFont typeface="Inter Medium"/>
              <a:buNone/>
              <a:defRPr>
                <a:latin typeface="Inter Medium"/>
                <a:ea typeface="Inter Medium"/>
                <a:cs typeface="Inter Medium"/>
                <a:sym typeface="Inter Medium"/>
              </a:defRPr>
            </a:lvl2pPr>
            <a:lvl3pPr lvl="2" rtl="0">
              <a:lnSpc>
                <a:spcPct val="90000"/>
              </a:lnSpc>
              <a:spcBef>
                <a:spcPts val="0"/>
              </a:spcBef>
              <a:spcAft>
                <a:spcPts val="0"/>
              </a:spcAft>
              <a:buSzPts val="1700"/>
              <a:buFont typeface="Inter Medium"/>
              <a:buNone/>
              <a:defRPr>
                <a:latin typeface="Inter Medium"/>
                <a:ea typeface="Inter Medium"/>
                <a:cs typeface="Inter Medium"/>
                <a:sym typeface="Inter Medium"/>
              </a:defRPr>
            </a:lvl3pPr>
            <a:lvl4pPr lvl="3" rtl="0">
              <a:lnSpc>
                <a:spcPct val="90000"/>
              </a:lnSpc>
              <a:spcBef>
                <a:spcPts val="0"/>
              </a:spcBef>
              <a:spcAft>
                <a:spcPts val="0"/>
              </a:spcAft>
              <a:buSzPts val="1700"/>
              <a:buFont typeface="Inter Medium"/>
              <a:buNone/>
              <a:defRPr>
                <a:latin typeface="Inter Medium"/>
                <a:ea typeface="Inter Medium"/>
                <a:cs typeface="Inter Medium"/>
                <a:sym typeface="Inter Medium"/>
              </a:defRPr>
            </a:lvl4pPr>
            <a:lvl5pPr lvl="4" rtl="0">
              <a:lnSpc>
                <a:spcPct val="90000"/>
              </a:lnSpc>
              <a:spcBef>
                <a:spcPts val="0"/>
              </a:spcBef>
              <a:spcAft>
                <a:spcPts val="0"/>
              </a:spcAft>
              <a:buSzPts val="1700"/>
              <a:buFont typeface="Inter Medium"/>
              <a:buNone/>
              <a:defRPr>
                <a:latin typeface="Inter Medium"/>
                <a:ea typeface="Inter Medium"/>
                <a:cs typeface="Inter Medium"/>
                <a:sym typeface="Inter Medium"/>
              </a:defRPr>
            </a:lvl5pPr>
            <a:lvl6pPr lvl="5" rtl="0">
              <a:lnSpc>
                <a:spcPct val="90000"/>
              </a:lnSpc>
              <a:spcBef>
                <a:spcPts val="0"/>
              </a:spcBef>
              <a:spcAft>
                <a:spcPts val="0"/>
              </a:spcAft>
              <a:buSzPts val="1700"/>
              <a:buFont typeface="Inter Medium"/>
              <a:buNone/>
              <a:defRPr>
                <a:latin typeface="Inter Medium"/>
                <a:ea typeface="Inter Medium"/>
                <a:cs typeface="Inter Medium"/>
                <a:sym typeface="Inter Medium"/>
              </a:defRPr>
            </a:lvl6pPr>
            <a:lvl7pPr lvl="6" rtl="0">
              <a:lnSpc>
                <a:spcPct val="90000"/>
              </a:lnSpc>
              <a:spcBef>
                <a:spcPts val="0"/>
              </a:spcBef>
              <a:spcAft>
                <a:spcPts val="0"/>
              </a:spcAft>
              <a:buSzPts val="1700"/>
              <a:buFont typeface="Inter Medium"/>
              <a:buNone/>
              <a:defRPr>
                <a:latin typeface="Inter Medium"/>
                <a:ea typeface="Inter Medium"/>
                <a:cs typeface="Inter Medium"/>
                <a:sym typeface="Inter Medium"/>
              </a:defRPr>
            </a:lvl7pPr>
            <a:lvl8pPr lvl="7" rtl="0">
              <a:lnSpc>
                <a:spcPct val="90000"/>
              </a:lnSpc>
              <a:spcBef>
                <a:spcPts val="0"/>
              </a:spcBef>
              <a:spcAft>
                <a:spcPts val="0"/>
              </a:spcAft>
              <a:buSzPts val="1700"/>
              <a:buFont typeface="Inter Medium"/>
              <a:buNone/>
              <a:defRPr>
                <a:latin typeface="Inter Medium"/>
                <a:ea typeface="Inter Medium"/>
                <a:cs typeface="Inter Medium"/>
                <a:sym typeface="Inter Medium"/>
              </a:defRPr>
            </a:lvl8pPr>
            <a:lvl9pPr lvl="8" rtl="0">
              <a:lnSpc>
                <a:spcPct val="90000"/>
              </a:lnSpc>
              <a:spcBef>
                <a:spcPts val="0"/>
              </a:spcBef>
              <a:spcAft>
                <a:spcPts val="0"/>
              </a:spcAft>
              <a:buSzPts val="1700"/>
              <a:buFont typeface="Inter Medium"/>
              <a:buNone/>
              <a:defRPr>
                <a:latin typeface="Inter Medium"/>
                <a:ea typeface="Inter Medium"/>
                <a:cs typeface="Inter Medium"/>
                <a:sym typeface="Inter Medium"/>
              </a:defRPr>
            </a:lvl9pPr>
          </a:lstStyle>
          <a:p>
            <a:endParaRPr/>
          </a:p>
        </p:txBody>
      </p:sp>
      <p:sp>
        <p:nvSpPr>
          <p:cNvPr id="419" name="Google Shape;419;p35"/>
          <p:cNvSpPr txBox="1">
            <a:spLocks noGrp="1"/>
          </p:cNvSpPr>
          <p:nvPr>
            <p:ph type="body" idx="3"/>
          </p:nvPr>
        </p:nvSpPr>
        <p:spPr>
          <a:xfrm>
            <a:off x="600000" y="2285199"/>
            <a:ext cx="4770400" cy="3705200"/>
          </a:xfrm>
          <a:prstGeom prst="rect">
            <a:avLst/>
          </a:prstGeom>
        </p:spPr>
        <p:txBody>
          <a:bodyPr spcFirstLastPara="1" wrap="square" lIns="91425" tIns="91425" rIns="91425" bIns="91425" anchor="t" anchorCtr="0">
            <a:noAutofit/>
          </a:bodyPr>
          <a:lstStyle>
            <a:lvl1pPr marL="609585" lvl="0" indent="-406390" rtl="0">
              <a:lnSpc>
                <a:spcPct val="115000"/>
              </a:lnSpc>
              <a:spcBef>
                <a:spcPts val="0"/>
              </a:spcBef>
              <a:spcAft>
                <a:spcPts val="0"/>
              </a:spcAft>
              <a:buSzPts val="1200"/>
              <a:buChar char="●"/>
              <a:defRPr/>
            </a:lvl1pPr>
            <a:lvl2pPr marL="1219170" lvl="1" indent="-406390" rtl="0">
              <a:lnSpc>
                <a:spcPct val="115000"/>
              </a:lnSpc>
              <a:spcBef>
                <a:spcPts val="1067"/>
              </a:spcBef>
              <a:spcAft>
                <a:spcPts val="0"/>
              </a:spcAft>
              <a:buSzPts val="1200"/>
              <a:buChar char="○"/>
              <a:defRPr/>
            </a:lvl2pPr>
            <a:lvl3pPr marL="1828754" lvl="2" indent="-406390" rtl="0">
              <a:lnSpc>
                <a:spcPct val="115000"/>
              </a:lnSpc>
              <a:spcBef>
                <a:spcPts val="1067"/>
              </a:spcBef>
              <a:spcAft>
                <a:spcPts val="0"/>
              </a:spcAft>
              <a:buSzPts val="1200"/>
              <a:buChar char="■"/>
              <a:defRPr/>
            </a:lvl3pPr>
            <a:lvl4pPr marL="2438339" lvl="3" indent="-406390" rtl="0">
              <a:lnSpc>
                <a:spcPct val="115000"/>
              </a:lnSpc>
              <a:spcBef>
                <a:spcPts val="1067"/>
              </a:spcBef>
              <a:spcAft>
                <a:spcPts val="0"/>
              </a:spcAft>
              <a:buSzPts val="1200"/>
              <a:buChar char="●"/>
              <a:defRPr/>
            </a:lvl4pPr>
            <a:lvl5pPr marL="3047924" lvl="4" indent="-406390" rtl="0">
              <a:lnSpc>
                <a:spcPct val="115000"/>
              </a:lnSpc>
              <a:spcBef>
                <a:spcPts val="1067"/>
              </a:spcBef>
              <a:spcAft>
                <a:spcPts val="0"/>
              </a:spcAft>
              <a:buSzPts val="1200"/>
              <a:buChar char="○"/>
              <a:defRPr/>
            </a:lvl5pPr>
            <a:lvl6pPr marL="3657509" lvl="5" indent="-406390" rtl="0">
              <a:lnSpc>
                <a:spcPct val="115000"/>
              </a:lnSpc>
              <a:spcBef>
                <a:spcPts val="1067"/>
              </a:spcBef>
              <a:spcAft>
                <a:spcPts val="0"/>
              </a:spcAft>
              <a:buSzPts val="1200"/>
              <a:buChar char="■"/>
              <a:defRPr/>
            </a:lvl6pPr>
            <a:lvl7pPr marL="4267093" lvl="6" indent="-406390" rtl="0">
              <a:lnSpc>
                <a:spcPct val="115000"/>
              </a:lnSpc>
              <a:spcBef>
                <a:spcPts val="1067"/>
              </a:spcBef>
              <a:spcAft>
                <a:spcPts val="0"/>
              </a:spcAft>
              <a:buSzPts val="1200"/>
              <a:buChar char="●"/>
              <a:defRPr/>
            </a:lvl7pPr>
            <a:lvl8pPr marL="4876678" lvl="7" indent="-406390" rtl="0">
              <a:lnSpc>
                <a:spcPct val="115000"/>
              </a:lnSpc>
              <a:spcBef>
                <a:spcPts val="1067"/>
              </a:spcBef>
              <a:spcAft>
                <a:spcPts val="0"/>
              </a:spcAft>
              <a:buSzPts val="1200"/>
              <a:buChar char="○"/>
              <a:defRPr/>
            </a:lvl8pPr>
            <a:lvl9pPr marL="5486263" lvl="8" indent="-406390" rtl="0">
              <a:lnSpc>
                <a:spcPct val="115000"/>
              </a:lnSpc>
              <a:spcBef>
                <a:spcPts val="1067"/>
              </a:spcBef>
              <a:spcAft>
                <a:spcPts val="1067"/>
              </a:spcAft>
              <a:buSzPts val="1200"/>
              <a:buChar char="■"/>
              <a:defRPr/>
            </a:lvl9pPr>
          </a:lstStyle>
          <a:p>
            <a:endParaRPr/>
          </a:p>
        </p:txBody>
      </p:sp>
      <p:sp>
        <p:nvSpPr>
          <p:cNvPr id="420" name="Google Shape;420;p35"/>
          <p:cNvSpPr txBox="1">
            <a:spLocks noGrp="1"/>
          </p:cNvSpPr>
          <p:nvPr>
            <p:ph type="subTitle" idx="4"/>
          </p:nvPr>
        </p:nvSpPr>
        <p:spPr>
          <a:xfrm>
            <a:off x="600000" y="1944400"/>
            <a:ext cx="4770400" cy="436000"/>
          </a:xfrm>
          <a:prstGeom prst="rect">
            <a:avLst/>
          </a:prstGeom>
        </p:spPr>
        <p:txBody>
          <a:bodyPr spcFirstLastPara="1" wrap="square" lIns="0" tIns="0" rIns="0" bIns="0" anchor="t" anchorCtr="0">
            <a:noAutofit/>
          </a:bodyPr>
          <a:lstStyle>
            <a:lvl1pPr lvl="0" rtl="0">
              <a:lnSpc>
                <a:spcPct val="90000"/>
              </a:lnSpc>
              <a:spcBef>
                <a:spcPts val="0"/>
              </a:spcBef>
              <a:spcAft>
                <a:spcPts val="0"/>
              </a:spcAft>
              <a:buClr>
                <a:schemeClr val="accent1"/>
              </a:buClr>
              <a:buSzPts val="1200"/>
              <a:buFont typeface="Inter"/>
              <a:buNone/>
              <a:defRPr sz="1600" b="1">
                <a:solidFill>
                  <a:schemeClr val="accent1"/>
                </a:solidFill>
                <a:latin typeface="Inter"/>
                <a:ea typeface="Inter"/>
                <a:cs typeface="Inter"/>
                <a:sym typeface="Inter"/>
              </a:defRPr>
            </a:lvl1pPr>
            <a:lvl2pPr lvl="1" rtl="0">
              <a:lnSpc>
                <a:spcPct val="90000"/>
              </a:lnSpc>
              <a:spcBef>
                <a:spcPts val="0"/>
              </a:spcBef>
              <a:spcAft>
                <a:spcPts val="0"/>
              </a:spcAft>
              <a:buClr>
                <a:schemeClr val="dk2"/>
              </a:buClr>
              <a:buSzPts val="1200"/>
              <a:buFont typeface="Archivo SemiBold"/>
              <a:buNone/>
              <a:defRPr sz="1600">
                <a:solidFill>
                  <a:schemeClr val="dk2"/>
                </a:solidFill>
                <a:latin typeface="Archivo SemiBold"/>
                <a:ea typeface="Archivo SemiBold"/>
                <a:cs typeface="Archivo SemiBold"/>
                <a:sym typeface="Archivo SemiBold"/>
              </a:defRPr>
            </a:lvl2pPr>
            <a:lvl3pPr lvl="2" rtl="0">
              <a:lnSpc>
                <a:spcPct val="90000"/>
              </a:lnSpc>
              <a:spcBef>
                <a:spcPts val="0"/>
              </a:spcBef>
              <a:spcAft>
                <a:spcPts val="0"/>
              </a:spcAft>
              <a:buClr>
                <a:schemeClr val="dk2"/>
              </a:buClr>
              <a:buSzPts val="1200"/>
              <a:buFont typeface="Archivo SemiBold"/>
              <a:buNone/>
              <a:defRPr sz="1600">
                <a:solidFill>
                  <a:schemeClr val="dk2"/>
                </a:solidFill>
                <a:latin typeface="Archivo SemiBold"/>
                <a:ea typeface="Archivo SemiBold"/>
                <a:cs typeface="Archivo SemiBold"/>
                <a:sym typeface="Archivo SemiBold"/>
              </a:defRPr>
            </a:lvl3pPr>
            <a:lvl4pPr lvl="3" rtl="0">
              <a:lnSpc>
                <a:spcPct val="90000"/>
              </a:lnSpc>
              <a:spcBef>
                <a:spcPts val="0"/>
              </a:spcBef>
              <a:spcAft>
                <a:spcPts val="0"/>
              </a:spcAft>
              <a:buClr>
                <a:schemeClr val="dk2"/>
              </a:buClr>
              <a:buSzPts val="1200"/>
              <a:buFont typeface="Archivo SemiBold"/>
              <a:buNone/>
              <a:defRPr sz="1600">
                <a:solidFill>
                  <a:schemeClr val="dk2"/>
                </a:solidFill>
                <a:latin typeface="Archivo SemiBold"/>
                <a:ea typeface="Archivo SemiBold"/>
                <a:cs typeface="Archivo SemiBold"/>
                <a:sym typeface="Archivo SemiBold"/>
              </a:defRPr>
            </a:lvl4pPr>
            <a:lvl5pPr lvl="4" rtl="0">
              <a:lnSpc>
                <a:spcPct val="90000"/>
              </a:lnSpc>
              <a:spcBef>
                <a:spcPts val="0"/>
              </a:spcBef>
              <a:spcAft>
                <a:spcPts val="0"/>
              </a:spcAft>
              <a:buClr>
                <a:schemeClr val="dk2"/>
              </a:buClr>
              <a:buSzPts val="1200"/>
              <a:buFont typeface="Archivo SemiBold"/>
              <a:buNone/>
              <a:defRPr sz="1600">
                <a:solidFill>
                  <a:schemeClr val="dk2"/>
                </a:solidFill>
                <a:latin typeface="Archivo SemiBold"/>
                <a:ea typeface="Archivo SemiBold"/>
                <a:cs typeface="Archivo SemiBold"/>
                <a:sym typeface="Archivo SemiBold"/>
              </a:defRPr>
            </a:lvl5pPr>
            <a:lvl6pPr lvl="5" rtl="0">
              <a:lnSpc>
                <a:spcPct val="90000"/>
              </a:lnSpc>
              <a:spcBef>
                <a:spcPts val="0"/>
              </a:spcBef>
              <a:spcAft>
                <a:spcPts val="0"/>
              </a:spcAft>
              <a:buClr>
                <a:schemeClr val="dk2"/>
              </a:buClr>
              <a:buSzPts val="1200"/>
              <a:buFont typeface="Archivo SemiBold"/>
              <a:buNone/>
              <a:defRPr sz="1600">
                <a:solidFill>
                  <a:schemeClr val="dk2"/>
                </a:solidFill>
                <a:latin typeface="Archivo SemiBold"/>
                <a:ea typeface="Archivo SemiBold"/>
                <a:cs typeface="Archivo SemiBold"/>
                <a:sym typeface="Archivo SemiBold"/>
              </a:defRPr>
            </a:lvl6pPr>
            <a:lvl7pPr lvl="6" rtl="0">
              <a:lnSpc>
                <a:spcPct val="90000"/>
              </a:lnSpc>
              <a:spcBef>
                <a:spcPts val="0"/>
              </a:spcBef>
              <a:spcAft>
                <a:spcPts val="0"/>
              </a:spcAft>
              <a:buClr>
                <a:schemeClr val="dk2"/>
              </a:buClr>
              <a:buSzPts val="1200"/>
              <a:buFont typeface="Archivo SemiBold"/>
              <a:buNone/>
              <a:defRPr sz="1600">
                <a:solidFill>
                  <a:schemeClr val="dk2"/>
                </a:solidFill>
                <a:latin typeface="Archivo SemiBold"/>
                <a:ea typeface="Archivo SemiBold"/>
                <a:cs typeface="Archivo SemiBold"/>
                <a:sym typeface="Archivo SemiBold"/>
              </a:defRPr>
            </a:lvl7pPr>
            <a:lvl8pPr lvl="7" rtl="0">
              <a:lnSpc>
                <a:spcPct val="90000"/>
              </a:lnSpc>
              <a:spcBef>
                <a:spcPts val="0"/>
              </a:spcBef>
              <a:spcAft>
                <a:spcPts val="0"/>
              </a:spcAft>
              <a:buClr>
                <a:schemeClr val="dk2"/>
              </a:buClr>
              <a:buSzPts val="1200"/>
              <a:buFont typeface="Archivo SemiBold"/>
              <a:buNone/>
              <a:defRPr sz="1600">
                <a:solidFill>
                  <a:schemeClr val="dk2"/>
                </a:solidFill>
                <a:latin typeface="Archivo SemiBold"/>
                <a:ea typeface="Archivo SemiBold"/>
                <a:cs typeface="Archivo SemiBold"/>
                <a:sym typeface="Archivo SemiBold"/>
              </a:defRPr>
            </a:lvl8pPr>
            <a:lvl9pPr lvl="8" rtl="0">
              <a:lnSpc>
                <a:spcPct val="90000"/>
              </a:lnSpc>
              <a:spcBef>
                <a:spcPts val="0"/>
              </a:spcBef>
              <a:spcAft>
                <a:spcPts val="0"/>
              </a:spcAft>
              <a:buClr>
                <a:schemeClr val="dk2"/>
              </a:buClr>
              <a:buSzPts val="1200"/>
              <a:buFont typeface="Archivo SemiBold"/>
              <a:buNone/>
              <a:defRPr sz="1600">
                <a:solidFill>
                  <a:schemeClr val="dk2"/>
                </a:solidFill>
                <a:latin typeface="Archivo SemiBold"/>
                <a:ea typeface="Archivo SemiBold"/>
                <a:cs typeface="Archivo SemiBold"/>
                <a:sym typeface="Archivo SemiBold"/>
              </a:defRPr>
            </a:lvl9pPr>
          </a:lstStyle>
          <a:p>
            <a:endParaRPr/>
          </a:p>
        </p:txBody>
      </p:sp>
      <p:sp>
        <p:nvSpPr>
          <p:cNvPr id="421" name="Google Shape;421;p35"/>
          <p:cNvSpPr txBox="1">
            <a:spLocks noGrp="1"/>
          </p:cNvSpPr>
          <p:nvPr>
            <p:ph type="sldNum" idx="12"/>
          </p:nvPr>
        </p:nvSpPr>
        <p:spPr>
          <a:xfrm>
            <a:off x="3" y="6333133"/>
            <a:ext cx="600000" cy="5248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1754622646"/>
      </p:ext>
    </p:extLst>
  </p:cSld>
  <p:clrMapOvr>
    <a:masterClrMapping/>
  </p:clrMapOvr>
  <p:extLst>
    <p:ext uri="{DCECCB84-F9BA-43D5-87BE-67443E8EF086}">
      <p15:sldGuideLst xmlns:p15="http://schemas.microsoft.com/office/powerpoint/2012/main">
        <p15:guide id="1" orient="horz" pos="771">
          <p15:clr>
            <a:srgbClr val="E46962"/>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2.06a - Heading, subheading, two column with body and callout">
  <p:cSld name="2.06a - Heading, subheading, two column with body and callout">
    <p:spTree>
      <p:nvGrpSpPr>
        <p:cNvPr id="1" name="Shape 422"/>
        <p:cNvGrpSpPr/>
        <p:nvPr/>
      </p:nvGrpSpPr>
      <p:grpSpPr>
        <a:xfrm>
          <a:off x="0" y="0"/>
          <a:ext cx="0" cy="0"/>
          <a:chOff x="0" y="0"/>
          <a:chExt cx="0" cy="0"/>
        </a:xfrm>
      </p:grpSpPr>
      <p:sp>
        <p:nvSpPr>
          <p:cNvPr id="423" name="Google Shape;423;p36"/>
          <p:cNvSpPr txBox="1">
            <a:spLocks noGrp="1"/>
          </p:cNvSpPr>
          <p:nvPr>
            <p:ph type="body" idx="1"/>
          </p:nvPr>
        </p:nvSpPr>
        <p:spPr>
          <a:xfrm>
            <a:off x="600000" y="2400000"/>
            <a:ext cx="4641600" cy="2524800"/>
          </a:xfrm>
          <a:prstGeom prst="rect">
            <a:avLst/>
          </a:prstGeom>
        </p:spPr>
        <p:txBody>
          <a:bodyPr spcFirstLastPara="1" wrap="square" lIns="91425" tIns="91425" rIns="91425" bIns="91425" anchor="t" anchorCtr="0">
            <a:noAutofit/>
          </a:bodyPr>
          <a:lstStyle>
            <a:lvl1pPr marL="609585" lvl="0" indent="-406390" rtl="0">
              <a:lnSpc>
                <a:spcPct val="115000"/>
              </a:lnSpc>
              <a:spcBef>
                <a:spcPts val="0"/>
              </a:spcBef>
              <a:spcAft>
                <a:spcPts val="0"/>
              </a:spcAft>
              <a:buSzPts val="1200"/>
              <a:buChar char="●"/>
              <a:defRPr/>
            </a:lvl1pPr>
            <a:lvl2pPr marL="1219170" lvl="1" indent="-406390" rtl="0">
              <a:lnSpc>
                <a:spcPct val="115000"/>
              </a:lnSpc>
              <a:spcBef>
                <a:spcPts val="1067"/>
              </a:spcBef>
              <a:spcAft>
                <a:spcPts val="0"/>
              </a:spcAft>
              <a:buSzPts val="1200"/>
              <a:buChar char="○"/>
              <a:defRPr/>
            </a:lvl2pPr>
            <a:lvl3pPr marL="1828754" lvl="2" indent="-406390" rtl="0">
              <a:lnSpc>
                <a:spcPct val="115000"/>
              </a:lnSpc>
              <a:spcBef>
                <a:spcPts val="1067"/>
              </a:spcBef>
              <a:spcAft>
                <a:spcPts val="0"/>
              </a:spcAft>
              <a:buSzPts val="1200"/>
              <a:buChar char="■"/>
              <a:defRPr/>
            </a:lvl3pPr>
            <a:lvl4pPr marL="2438339" lvl="3" indent="-406390" rtl="0">
              <a:lnSpc>
                <a:spcPct val="115000"/>
              </a:lnSpc>
              <a:spcBef>
                <a:spcPts val="1067"/>
              </a:spcBef>
              <a:spcAft>
                <a:spcPts val="0"/>
              </a:spcAft>
              <a:buSzPts val="1200"/>
              <a:buChar char="●"/>
              <a:defRPr/>
            </a:lvl4pPr>
            <a:lvl5pPr marL="3047924" lvl="4" indent="-406390" rtl="0">
              <a:lnSpc>
                <a:spcPct val="115000"/>
              </a:lnSpc>
              <a:spcBef>
                <a:spcPts val="1067"/>
              </a:spcBef>
              <a:spcAft>
                <a:spcPts val="0"/>
              </a:spcAft>
              <a:buSzPts val="1200"/>
              <a:buChar char="○"/>
              <a:defRPr/>
            </a:lvl5pPr>
            <a:lvl6pPr marL="3657509" lvl="5" indent="-406390" rtl="0">
              <a:lnSpc>
                <a:spcPct val="115000"/>
              </a:lnSpc>
              <a:spcBef>
                <a:spcPts val="1067"/>
              </a:spcBef>
              <a:spcAft>
                <a:spcPts val="0"/>
              </a:spcAft>
              <a:buSzPts val="1200"/>
              <a:buChar char="■"/>
              <a:defRPr/>
            </a:lvl6pPr>
            <a:lvl7pPr marL="4267093" lvl="6" indent="-406390" rtl="0">
              <a:lnSpc>
                <a:spcPct val="115000"/>
              </a:lnSpc>
              <a:spcBef>
                <a:spcPts val="1067"/>
              </a:spcBef>
              <a:spcAft>
                <a:spcPts val="0"/>
              </a:spcAft>
              <a:buSzPts val="1200"/>
              <a:buChar char="●"/>
              <a:defRPr/>
            </a:lvl7pPr>
            <a:lvl8pPr marL="4876678" lvl="7" indent="-406390" rtl="0">
              <a:lnSpc>
                <a:spcPct val="115000"/>
              </a:lnSpc>
              <a:spcBef>
                <a:spcPts val="1067"/>
              </a:spcBef>
              <a:spcAft>
                <a:spcPts val="0"/>
              </a:spcAft>
              <a:buSzPts val="1200"/>
              <a:buChar char="○"/>
              <a:defRPr/>
            </a:lvl8pPr>
            <a:lvl9pPr marL="5486263" lvl="8" indent="-406390" rtl="0">
              <a:lnSpc>
                <a:spcPct val="115000"/>
              </a:lnSpc>
              <a:spcBef>
                <a:spcPts val="1067"/>
              </a:spcBef>
              <a:spcAft>
                <a:spcPts val="1067"/>
              </a:spcAft>
              <a:buSzPts val="1200"/>
              <a:buChar char="■"/>
              <a:defRPr/>
            </a:lvl9pPr>
          </a:lstStyle>
          <a:p>
            <a:endParaRPr/>
          </a:p>
        </p:txBody>
      </p:sp>
      <p:sp>
        <p:nvSpPr>
          <p:cNvPr id="424" name="Google Shape;424;p36"/>
          <p:cNvSpPr txBox="1">
            <a:spLocks noGrp="1"/>
          </p:cNvSpPr>
          <p:nvPr>
            <p:ph type="body" idx="2"/>
          </p:nvPr>
        </p:nvSpPr>
        <p:spPr>
          <a:xfrm>
            <a:off x="6052800" y="2740800"/>
            <a:ext cx="5299200" cy="2524800"/>
          </a:xfrm>
          <a:prstGeom prst="rect">
            <a:avLst/>
          </a:prstGeom>
        </p:spPr>
        <p:txBody>
          <a:bodyPr spcFirstLastPara="1" wrap="square" lIns="91425" tIns="91425" rIns="91425" bIns="91425" anchor="t" anchorCtr="0">
            <a:noAutofit/>
          </a:bodyPr>
          <a:lstStyle>
            <a:lvl1pPr marL="609585" lvl="0" indent="-406390" rtl="0">
              <a:lnSpc>
                <a:spcPct val="115000"/>
              </a:lnSpc>
              <a:spcBef>
                <a:spcPts val="0"/>
              </a:spcBef>
              <a:spcAft>
                <a:spcPts val="0"/>
              </a:spcAft>
              <a:buSzPts val="1200"/>
              <a:buChar char="●"/>
              <a:defRPr sz="1600"/>
            </a:lvl1pPr>
            <a:lvl2pPr marL="1219170" lvl="1" indent="-406390" rtl="0">
              <a:lnSpc>
                <a:spcPct val="115000"/>
              </a:lnSpc>
              <a:spcBef>
                <a:spcPts val="1067"/>
              </a:spcBef>
              <a:spcAft>
                <a:spcPts val="0"/>
              </a:spcAft>
              <a:buSzPts val="1200"/>
              <a:buChar char="○"/>
              <a:defRPr sz="1600"/>
            </a:lvl2pPr>
            <a:lvl3pPr marL="1828754" lvl="2" indent="-406390" rtl="0">
              <a:lnSpc>
                <a:spcPct val="115000"/>
              </a:lnSpc>
              <a:spcBef>
                <a:spcPts val="1067"/>
              </a:spcBef>
              <a:spcAft>
                <a:spcPts val="0"/>
              </a:spcAft>
              <a:buSzPts val="1200"/>
              <a:buChar char="■"/>
              <a:defRPr sz="1600"/>
            </a:lvl3pPr>
            <a:lvl4pPr marL="2438339" lvl="3" indent="-406390" rtl="0">
              <a:lnSpc>
                <a:spcPct val="115000"/>
              </a:lnSpc>
              <a:spcBef>
                <a:spcPts val="1067"/>
              </a:spcBef>
              <a:spcAft>
                <a:spcPts val="0"/>
              </a:spcAft>
              <a:buSzPts val="1200"/>
              <a:buChar char="●"/>
              <a:defRPr sz="1600"/>
            </a:lvl4pPr>
            <a:lvl5pPr marL="3047924" lvl="4" indent="-406390" rtl="0">
              <a:lnSpc>
                <a:spcPct val="115000"/>
              </a:lnSpc>
              <a:spcBef>
                <a:spcPts val="1067"/>
              </a:spcBef>
              <a:spcAft>
                <a:spcPts val="0"/>
              </a:spcAft>
              <a:buSzPts val="1200"/>
              <a:buChar char="○"/>
              <a:defRPr sz="1600"/>
            </a:lvl5pPr>
            <a:lvl6pPr marL="3657509" lvl="5" indent="-406390" rtl="0">
              <a:lnSpc>
                <a:spcPct val="115000"/>
              </a:lnSpc>
              <a:spcBef>
                <a:spcPts val="1067"/>
              </a:spcBef>
              <a:spcAft>
                <a:spcPts val="0"/>
              </a:spcAft>
              <a:buSzPts val="1200"/>
              <a:buChar char="■"/>
              <a:defRPr sz="1600"/>
            </a:lvl6pPr>
            <a:lvl7pPr marL="4267093" lvl="6" indent="-406390" rtl="0">
              <a:lnSpc>
                <a:spcPct val="115000"/>
              </a:lnSpc>
              <a:spcBef>
                <a:spcPts val="1067"/>
              </a:spcBef>
              <a:spcAft>
                <a:spcPts val="0"/>
              </a:spcAft>
              <a:buSzPts val="1200"/>
              <a:buChar char="●"/>
              <a:defRPr sz="1600"/>
            </a:lvl7pPr>
            <a:lvl8pPr marL="4876678" lvl="7" indent="-406390" rtl="0">
              <a:lnSpc>
                <a:spcPct val="115000"/>
              </a:lnSpc>
              <a:spcBef>
                <a:spcPts val="1067"/>
              </a:spcBef>
              <a:spcAft>
                <a:spcPts val="0"/>
              </a:spcAft>
              <a:buSzPts val="1200"/>
              <a:buChar char="○"/>
              <a:defRPr sz="1600"/>
            </a:lvl8pPr>
            <a:lvl9pPr marL="5486263" lvl="8" indent="-406390" rtl="0">
              <a:lnSpc>
                <a:spcPct val="115000"/>
              </a:lnSpc>
              <a:spcBef>
                <a:spcPts val="1067"/>
              </a:spcBef>
              <a:spcAft>
                <a:spcPts val="1067"/>
              </a:spcAft>
              <a:buSzPts val="1200"/>
              <a:buChar char="■"/>
              <a:defRPr sz="1600"/>
            </a:lvl9pPr>
          </a:lstStyle>
          <a:p>
            <a:endParaRPr/>
          </a:p>
        </p:txBody>
      </p:sp>
      <p:sp>
        <p:nvSpPr>
          <p:cNvPr id="425" name="Google Shape;425;p36"/>
          <p:cNvSpPr txBox="1">
            <a:spLocks noGrp="1"/>
          </p:cNvSpPr>
          <p:nvPr>
            <p:ph type="subTitle" idx="3"/>
          </p:nvPr>
        </p:nvSpPr>
        <p:spPr>
          <a:xfrm>
            <a:off x="6052800" y="2400000"/>
            <a:ext cx="5299200" cy="436000"/>
          </a:xfrm>
          <a:prstGeom prst="rect">
            <a:avLst/>
          </a:prstGeom>
        </p:spPr>
        <p:txBody>
          <a:bodyPr spcFirstLastPara="1" wrap="square" lIns="0" tIns="0" rIns="0" bIns="0" anchor="t" anchorCtr="0">
            <a:noAutofit/>
          </a:bodyPr>
          <a:lstStyle>
            <a:lvl1pPr lvl="0" rtl="0">
              <a:lnSpc>
                <a:spcPct val="90000"/>
              </a:lnSpc>
              <a:spcBef>
                <a:spcPts val="0"/>
              </a:spcBef>
              <a:spcAft>
                <a:spcPts val="0"/>
              </a:spcAft>
              <a:buClr>
                <a:schemeClr val="accent1"/>
              </a:buClr>
              <a:buSzPts val="1200"/>
              <a:buFont typeface="Inter"/>
              <a:buNone/>
              <a:defRPr sz="1600" b="1">
                <a:solidFill>
                  <a:schemeClr val="accent1"/>
                </a:solidFill>
                <a:latin typeface="Inter"/>
                <a:ea typeface="Inter"/>
                <a:cs typeface="Inter"/>
                <a:sym typeface="Inter"/>
              </a:defRPr>
            </a:lvl1pPr>
            <a:lvl2pPr lvl="1" rtl="0">
              <a:lnSpc>
                <a:spcPct val="90000"/>
              </a:lnSpc>
              <a:spcBef>
                <a:spcPts val="0"/>
              </a:spcBef>
              <a:spcAft>
                <a:spcPts val="0"/>
              </a:spcAft>
              <a:buClr>
                <a:schemeClr val="dk2"/>
              </a:buClr>
              <a:buSzPts val="1200"/>
              <a:buFont typeface="Archivo SemiBold"/>
              <a:buNone/>
              <a:defRPr sz="1600">
                <a:solidFill>
                  <a:schemeClr val="dk2"/>
                </a:solidFill>
                <a:latin typeface="Archivo SemiBold"/>
                <a:ea typeface="Archivo SemiBold"/>
                <a:cs typeface="Archivo SemiBold"/>
                <a:sym typeface="Archivo SemiBold"/>
              </a:defRPr>
            </a:lvl2pPr>
            <a:lvl3pPr lvl="2" rtl="0">
              <a:lnSpc>
                <a:spcPct val="90000"/>
              </a:lnSpc>
              <a:spcBef>
                <a:spcPts val="0"/>
              </a:spcBef>
              <a:spcAft>
                <a:spcPts val="0"/>
              </a:spcAft>
              <a:buClr>
                <a:schemeClr val="dk2"/>
              </a:buClr>
              <a:buSzPts val="1200"/>
              <a:buFont typeface="Archivo SemiBold"/>
              <a:buNone/>
              <a:defRPr sz="1600">
                <a:solidFill>
                  <a:schemeClr val="dk2"/>
                </a:solidFill>
                <a:latin typeface="Archivo SemiBold"/>
                <a:ea typeface="Archivo SemiBold"/>
                <a:cs typeface="Archivo SemiBold"/>
                <a:sym typeface="Archivo SemiBold"/>
              </a:defRPr>
            </a:lvl3pPr>
            <a:lvl4pPr lvl="3" rtl="0">
              <a:lnSpc>
                <a:spcPct val="90000"/>
              </a:lnSpc>
              <a:spcBef>
                <a:spcPts val="0"/>
              </a:spcBef>
              <a:spcAft>
                <a:spcPts val="0"/>
              </a:spcAft>
              <a:buClr>
                <a:schemeClr val="dk2"/>
              </a:buClr>
              <a:buSzPts val="1200"/>
              <a:buFont typeface="Archivo SemiBold"/>
              <a:buNone/>
              <a:defRPr sz="1600">
                <a:solidFill>
                  <a:schemeClr val="dk2"/>
                </a:solidFill>
                <a:latin typeface="Archivo SemiBold"/>
                <a:ea typeface="Archivo SemiBold"/>
                <a:cs typeface="Archivo SemiBold"/>
                <a:sym typeface="Archivo SemiBold"/>
              </a:defRPr>
            </a:lvl4pPr>
            <a:lvl5pPr lvl="4" rtl="0">
              <a:lnSpc>
                <a:spcPct val="90000"/>
              </a:lnSpc>
              <a:spcBef>
                <a:spcPts val="0"/>
              </a:spcBef>
              <a:spcAft>
                <a:spcPts val="0"/>
              </a:spcAft>
              <a:buClr>
                <a:schemeClr val="dk2"/>
              </a:buClr>
              <a:buSzPts val="1200"/>
              <a:buFont typeface="Archivo SemiBold"/>
              <a:buNone/>
              <a:defRPr sz="1600">
                <a:solidFill>
                  <a:schemeClr val="dk2"/>
                </a:solidFill>
                <a:latin typeface="Archivo SemiBold"/>
                <a:ea typeface="Archivo SemiBold"/>
                <a:cs typeface="Archivo SemiBold"/>
                <a:sym typeface="Archivo SemiBold"/>
              </a:defRPr>
            </a:lvl5pPr>
            <a:lvl6pPr lvl="5" rtl="0">
              <a:lnSpc>
                <a:spcPct val="90000"/>
              </a:lnSpc>
              <a:spcBef>
                <a:spcPts val="0"/>
              </a:spcBef>
              <a:spcAft>
                <a:spcPts val="0"/>
              </a:spcAft>
              <a:buClr>
                <a:schemeClr val="dk2"/>
              </a:buClr>
              <a:buSzPts val="1200"/>
              <a:buFont typeface="Archivo SemiBold"/>
              <a:buNone/>
              <a:defRPr sz="1600">
                <a:solidFill>
                  <a:schemeClr val="dk2"/>
                </a:solidFill>
                <a:latin typeface="Archivo SemiBold"/>
                <a:ea typeface="Archivo SemiBold"/>
                <a:cs typeface="Archivo SemiBold"/>
                <a:sym typeface="Archivo SemiBold"/>
              </a:defRPr>
            </a:lvl6pPr>
            <a:lvl7pPr lvl="6" rtl="0">
              <a:lnSpc>
                <a:spcPct val="90000"/>
              </a:lnSpc>
              <a:spcBef>
                <a:spcPts val="0"/>
              </a:spcBef>
              <a:spcAft>
                <a:spcPts val="0"/>
              </a:spcAft>
              <a:buClr>
                <a:schemeClr val="dk2"/>
              </a:buClr>
              <a:buSzPts val="1200"/>
              <a:buFont typeface="Archivo SemiBold"/>
              <a:buNone/>
              <a:defRPr sz="1600">
                <a:solidFill>
                  <a:schemeClr val="dk2"/>
                </a:solidFill>
                <a:latin typeface="Archivo SemiBold"/>
                <a:ea typeface="Archivo SemiBold"/>
                <a:cs typeface="Archivo SemiBold"/>
                <a:sym typeface="Archivo SemiBold"/>
              </a:defRPr>
            </a:lvl7pPr>
            <a:lvl8pPr lvl="7" rtl="0">
              <a:lnSpc>
                <a:spcPct val="90000"/>
              </a:lnSpc>
              <a:spcBef>
                <a:spcPts val="0"/>
              </a:spcBef>
              <a:spcAft>
                <a:spcPts val="0"/>
              </a:spcAft>
              <a:buClr>
                <a:schemeClr val="dk2"/>
              </a:buClr>
              <a:buSzPts val="1200"/>
              <a:buFont typeface="Archivo SemiBold"/>
              <a:buNone/>
              <a:defRPr sz="1600">
                <a:solidFill>
                  <a:schemeClr val="dk2"/>
                </a:solidFill>
                <a:latin typeface="Archivo SemiBold"/>
                <a:ea typeface="Archivo SemiBold"/>
                <a:cs typeface="Archivo SemiBold"/>
                <a:sym typeface="Archivo SemiBold"/>
              </a:defRPr>
            </a:lvl8pPr>
            <a:lvl9pPr lvl="8" rtl="0">
              <a:lnSpc>
                <a:spcPct val="90000"/>
              </a:lnSpc>
              <a:spcBef>
                <a:spcPts val="0"/>
              </a:spcBef>
              <a:spcAft>
                <a:spcPts val="0"/>
              </a:spcAft>
              <a:buClr>
                <a:schemeClr val="dk2"/>
              </a:buClr>
              <a:buSzPts val="1200"/>
              <a:buFont typeface="Archivo SemiBold"/>
              <a:buNone/>
              <a:defRPr sz="1600">
                <a:solidFill>
                  <a:schemeClr val="dk2"/>
                </a:solidFill>
                <a:latin typeface="Archivo SemiBold"/>
                <a:ea typeface="Archivo SemiBold"/>
                <a:cs typeface="Archivo SemiBold"/>
                <a:sym typeface="Archivo SemiBold"/>
              </a:defRPr>
            </a:lvl9pPr>
          </a:lstStyle>
          <a:p>
            <a:endParaRPr/>
          </a:p>
        </p:txBody>
      </p:sp>
      <p:sp>
        <p:nvSpPr>
          <p:cNvPr id="426" name="Google Shape;426;p36"/>
          <p:cNvSpPr txBox="1">
            <a:spLocks noGrp="1"/>
          </p:cNvSpPr>
          <p:nvPr>
            <p:ph type="title"/>
          </p:nvPr>
        </p:nvSpPr>
        <p:spPr>
          <a:xfrm>
            <a:off x="600000" y="329600"/>
            <a:ext cx="11360800" cy="408000"/>
          </a:xfrm>
          <a:prstGeom prst="rect">
            <a:avLst/>
          </a:prstGeom>
        </p:spPr>
        <p:txBody>
          <a:bodyPr spcFirstLastPara="1" wrap="square" lIns="0" tIns="0" rIns="0" bIns="0" anchor="t" anchorCtr="0">
            <a:noAutofit/>
          </a:bodyPr>
          <a:lstStyle>
            <a:lvl1pPr lvl="0" rtl="0">
              <a:lnSpc>
                <a:spcPct val="90000"/>
              </a:lnSpc>
              <a:spcBef>
                <a:spcPts val="0"/>
              </a:spcBef>
              <a:spcAft>
                <a:spcPts val="0"/>
              </a:spcAft>
              <a:buSzPts val="2000"/>
              <a:buFont typeface="Inter"/>
              <a:buNone/>
              <a:defRPr sz="2667" b="1">
                <a:latin typeface="Inter"/>
                <a:ea typeface="Inter"/>
                <a:cs typeface="Inter"/>
                <a:sym typeface="Inter"/>
              </a:defRPr>
            </a:lvl1pPr>
            <a:lvl2pPr lvl="1" rtl="0">
              <a:spcBef>
                <a:spcPts val="0"/>
              </a:spcBef>
              <a:spcAft>
                <a:spcPts val="0"/>
              </a:spcAft>
              <a:buSzPts val="2600"/>
              <a:buFont typeface="Inter ExtraBold"/>
              <a:buNone/>
              <a:defRPr>
                <a:latin typeface="Inter ExtraBold"/>
                <a:ea typeface="Inter ExtraBold"/>
                <a:cs typeface="Inter ExtraBold"/>
                <a:sym typeface="Inter ExtraBold"/>
              </a:defRPr>
            </a:lvl2pPr>
            <a:lvl3pPr lvl="2" rtl="0">
              <a:spcBef>
                <a:spcPts val="0"/>
              </a:spcBef>
              <a:spcAft>
                <a:spcPts val="0"/>
              </a:spcAft>
              <a:buSzPts val="2600"/>
              <a:buFont typeface="Inter ExtraBold"/>
              <a:buNone/>
              <a:defRPr>
                <a:latin typeface="Inter ExtraBold"/>
                <a:ea typeface="Inter ExtraBold"/>
                <a:cs typeface="Inter ExtraBold"/>
                <a:sym typeface="Inter ExtraBold"/>
              </a:defRPr>
            </a:lvl3pPr>
            <a:lvl4pPr lvl="3" rtl="0">
              <a:spcBef>
                <a:spcPts val="0"/>
              </a:spcBef>
              <a:spcAft>
                <a:spcPts val="0"/>
              </a:spcAft>
              <a:buSzPts val="2600"/>
              <a:buFont typeface="Inter ExtraBold"/>
              <a:buNone/>
              <a:defRPr>
                <a:latin typeface="Inter ExtraBold"/>
                <a:ea typeface="Inter ExtraBold"/>
                <a:cs typeface="Inter ExtraBold"/>
                <a:sym typeface="Inter ExtraBold"/>
              </a:defRPr>
            </a:lvl4pPr>
            <a:lvl5pPr lvl="4" rtl="0">
              <a:spcBef>
                <a:spcPts val="0"/>
              </a:spcBef>
              <a:spcAft>
                <a:spcPts val="0"/>
              </a:spcAft>
              <a:buSzPts val="2600"/>
              <a:buFont typeface="Inter ExtraBold"/>
              <a:buNone/>
              <a:defRPr>
                <a:latin typeface="Inter ExtraBold"/>
                <a:ea typeface="Inter ExtraBold"/>
                <a:cs typeface="Inter ExtraBold"/>
                <a:sym typeface="Inter ExtraBold"/>
              </a:defRPr>
            </a:lvl5pPr>
            <a:lvl6pPr lvl="5" rtl="0">
              <a:spcBef>
                <a:spcPts val="0"/>
              </a:spcBef>
              <a:spcAft>
                <a:spcPts val="0"/>
              </a:spcAft>
              <a:buSzPts val="2600"/>
              <a:buFont typeface="Inter ExtraBold"/>
              <a:buNone/>
              <a:defRPr>
                <a:latin typeface="Inter ExtraBold"/>
                <a:ea typeface="Inter ExtraBold"/>
                <a:cs typeface="Inter ExtraBold"/>
                <a:sym typeface="Inter ExtraBold"/>
              </a:defRPr>
            </a:lvl6pPr>
            <a:lvl7pPr lvl="6" rtl="0">
              <a:spcBef>
                <a:spcPts val="0"/>
              </a:spcBef>
              <a:spcAft>
                <a:spcPts val="0"/>
              </a:spcAft>
              <a:buSzPts val="2600"/>
              <a:buFont typeface="Inter ExtraBold"/>
              <a:buNone/>
              <a:defRPr>
                <a:latin typeface="Inter ExtraBold"/>
                <a:ea typeface="Inter ExtraBold"/>
                <a:cs typeface="Inter ExtraBold"/>
                <a:sym typeface="Inter ExtraBold"/>
              </a:defRPr>
            </a:lvl7pPr>
            <a:lvl8pPr lvl="7" rtl="0">
              <a:spcBef>
                <a:spcPts val="0"/>
              </a:spcBef>
              <a:spcAft>
                <a:spcPts val="0"/>
              </a:spcAft>
              <a:buSzPts val="2600"/>
              <a:buFont typeface="Inter ExtraBold"/>
              <a:buNone/>
              <a:defRPr>
                <a:latin typeface="Inter ExtraBold"/>
                <a:ea typeface="Inter ExtraBold"/>
                <a:cs typeface="Inter ExtraBold"/>
                <a:sym typeface="Inter ExtraBold"/>
              </a:defRPr>
            </a:lvl8pPr>
            <a:lvl9pPr lvl="8" rtl="0">
              <a:spcBef>
                <a:spcPts val="0"/>
              </a:spcBef>
              <a:spcAft>
                <a:spcPts val="0"/>
              </a:spcAft>
              <a:buSzPts val="2600"/>
              <a:buFont typeface="Inter ExtraBold"/>
              <a:buNone/>
              <a:defRPr>
                <a:latin typeface="Inter ExtraBold"/>
                <a:ea typeface="Inter ExtraBold"/>
                <a:cs typeface="Inter ExtraBold"/>
                <a:sym typeface="Inter ExtraBold"/>
              </a:defRPr>
            </a:lvl9pPr>
          </a:lstStyle>
          <a:p>
            <a:endParaRPr/>
          </a:p>
        </p:txBody>
      </p:sp>
      <p:sp>
        <p:nvSpPr>
          <p:cNvPr id="427" name="Google Shape;427;p36"/>
          <p:cNvSpPr txBox="1">
            <a:spLocks noGrp="1"/>
          </p:cNvSpPr>
          <p:nvPr>
            <p:ph type="subTitle" idx="4"/>
          </p:nvPr>
        </p:nvSpPr>
        <p:spPr>
          <a:xfrm>
            <a:off x="600000" y="737600"/>
            <a:ext cx="10992000" cy="296800"/>
          </a:xfrm>
          <a:prstGeom prst="rect">
            <a:avLst/>
          </a:prstGeom>
        </p:spPr>
        <p:txBody>
          <a:bodyPr spcFirstLastPara="1" wrap="square" lIns="0" tIns="0" rIns="0" bIns="0" anchor="t" anchorCtr="0">
            <a:noAutofit/>
          </a:bodyPr>
          <a:lstStyle>
            <a:lvl1pPr lvl="0" rtl="0">
              <a:lnSpc>
                <a:spcPct val="90000"/>
              </a:lnSpc>
              <a:spcBef>
                <a:spcPts val="0"/>
              </a:spcBef>
              <a:spcAft>
                <a:spcPts val="0"/>
              </a:spcAft>
              <a:buSzPts val="1200"/>
              <a:buFont typeface="Inter Medium"/>
              <a:buNone/>
              <a:defRPr sz="1600">
                <a:latin typeface="Inter Medium"/>
                <a:ea typeface="Inter Medium"/>
                <a:cs typeface="Inter Medium"/>
                <a:sym typeface="Inter Medium"/>
              </a:defRPr>
            </a:lvl1pPr>
            <a:lvl2pPr lvl="1" rtl="0">
              <a:lnSpc>
                <a:spcPct val="90000"/>
              </a:lnSpc>
              <a:spcBef>
                <a:spcPts val="0"/>
              </a:spcBef>
              <a:spcAft>
                <a:spcPts val="0"/>
              </a:spcAft>
              <a:buSzPts val="1700"/>
              <a:buFont typeface="Inter Medium"/>
              <a:buNone/>
              <a:defRPr>
                <a:latin typeface="Inter Medium"/>
                <a:ea typeface="Inter Medium"/>
                <a:cs typeface="Inter Medium"/>
                <a:sym typeface="Inter Medium"/>
              </a:defRPr>
            </a:lvl2pPr>
            <a:lvl3pPr lvl="2" rtl="0">
              <a:lnSpc>
                <a:spcPct val="90000"/>
              </a:lnSpc>
              <a:spcBef>
                <a:spcPts val="0"/>
              </a:spcBef>
              <a:spcAft>
                <a:spcPts val="0"/>
              </a:spcAft>
              <a:buSzPts val="1700"/>
              <a:buFont typeface="Inter Medium"/>
              <a:buNone/>
              <a:defRPr>
                <a:latin typeface="Inter Medium"/>
                <a:ea typeface="Inter Medium"/>
                <a:cs typeface="Inter Medium"/>
                <a:sym typeface="Inter Medium"/>
              </a:defRPr>
            </a:lvl3pPr>
            <a:lvl4pPr lvl="3" rtl="0">
              <a:lnSpc>
                <a:spcPct val="90000"/>
              </a:lnSpc>
              <a:spcBef>
                <a:spcPts val="0"/>
              </a:spcBef>
              <a:spcAft>
                <a:spcPts val="0"/>
              </a:spcAft>
              <a:buSzPts val="1700"/>
              <a:buFont typeface="Inter Medium"/>
              <a:buNone/>
              <a:defRPr>
                <a:latin typeface="Inter Medium"/>
                <a:ea typeface="Inter Medium"/>
                <a:cs typeface="Inter Medium"/>
                <a:sym typeface="Inter Medium"/>
              </a:defRPr>
            </a:lvl4pPr>
            <a:lvl5pPr lvl="4" rtl="0">
              <a:lnSpc>
                <a:spcPct val="90000"/>
              </a:lnSpc>
              <a:spcBef>
                <a:spcPts val="0"/>
              </a:spcBef>
              <a:spcAft>
                <a:spcPts val="0"/>
              </a:spcAft>
              <a:buSzPts val="1700"/>
              <a:buFont typeface="Inter Medium"/>
              <a:buNone/>
              <a:defRPr>
                <a:latin typeface="Inter Medium"/>
                <a:ea typeface="Inter Medium"/>
                <a:cs typeface="Inter Medium"/>
                <a:sym typeface="Inter Medium"/>
              </a:defRPr>
            </a:lvl5pPr>
            <a:lvl6pPr lvl="5" rtl="0">
              <a:lnSpc>
                <a:spcPct val="90000"/>
              </a:lnSpc>
              <a:spcBef>
                <a:spcPts val="0"/>
              </a:spcBef>
              <a:spcAft>
                <a:spcPts val="0"/>
              </a:spcAft>
              <a:buSzPts val="1700"/>
              <a:buFont typeface="Inter Medium"/>
              <a:buNone/>
              <a:defRPr>
                <a:latin typeface="Inter Medium"/>
                <a:ea typeface="Inter Medium"/>
                <a:cs typeface="Inter Medium"/>
                <a:sym typeface="Inter Medium"/>
              </a:defRPr>
            </a:lvl6pPr>
            <a:lvl7pPr lvl="6" rtl="0">
              <a:lnSpc>
                <a:spcPct val="90000"/>
              </a:lnSpc>
              <a:spcBef>
                <a:spcPts val="0"/>
              </a:spcBef>
              <a:spcAft>
                <a:spcPts val="0"/>
              </a:spcAft>
              <a:buSzPts val="1700"/>
              <a:buFont typeface="Inter Medium"/>
              <a:buNone/>
              <a:defRPr>
                <a:latin typeface="Inter Medium"/>
                <a:ea typeface="Inter Medium"/>
                <a:cs typeface="Inter Medium"/>
                <a:sym typeface="Inter Medium"/>
              </a:defRPr>
            </a:lvl7pPr>
            <a:lvl8pPr lvl="7" rtl="0">
              <a:lnSpc>
                <a:spcPct val="90000"/>
              </a:lnSpc>
              <a:spcBef>
                <a:spcPts val="0"/>
              </a:spcBef>
              <a:spcAft>
                <a:spcPts val="0"/>
              </a:spcAft>
              <a:buSzPts val="1700"/>
              <a:buFont typeface="Inter Medium"/>
              <a:buNone/>
              <a:defRPr>
                <a:latin typeface="Inter Medium"/>
                <a:ea typeface="Inter Medium"/>
                <a:cs typeface="Inter Medium"/>
                <a:sym typeface="Inter Medium"/>
              </a:defRPr>
            </a:lvl8pPr>
            <a:lvl9pPr lvl="8" rtl="0">
              <a:lnSpc>
                <a:spcPct val="90000"/>
              </a:lnSpc>
              <a:spcBef>
                <a:spcPts val="0"/>
              </a:spcBef>
              <a:spcAft>
                <a:spcPts val="0"/>
              </a:spcAft>
              <a:buSzPts val="1700"/>
              <a:buFont typeface="Inter Medium"/>
              <a:buNone/>
              <a:defRPr>
                <a:latin typeface="Inter Medium"/>
                <a:ea typeface="Inter Medium"/>
                <a:cs typeface="Inter Medium"/>
                <a:sym typeface="Inter Medium"/>
              </a:defRPr>
            </a:lvl9pPr>
          </a:lstStyle>
          <a:p>
            <a:endParaRPr/>
          </a:p>
        </p:txBody>
      </p:sp>
      <p:sp>
        <p:nvSpPr>
          <p:cNvPr id="428" name="Google Shape;428;p36"/>
          <p:cNvSpPr txBox="1">
            <a:spLocks noGrp="1"/>
          </p:cNvSpPr>
          <p:nvPr>
            <p:ph type="sldNum" idx="12"/>
          </p:nvPr>
        </p:nvSpPr>
        <p:spPr>
          <a:xfrm>
            <a:off x="3" y="6333133"/>
            <a:ext cx="600000" cy="5248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3166449991"/>
      </p:ext>
    </p:extLst>
  </p:cSld>
  <p:clrMapOvr>
    <a:masterClrMapping/>
  </p:clrMapOvr>
  <p:extLst>
    <p:ext uri="{DCECCB84-F9BA-43D5-87BE-67443E8EF086}">
      <p15:sldGuideLst xmlns:p15="http://schemas.microsoft.com/office/powerpoint/2012/main">
        <p15:guide id="1" orient="horz" pos="771">
          <p15:clr>
            <a:srgbClr val="E46962"/>
          </p15:clr>
        </p15:guide>
        <p15:guide id="2" pos="2860">
          <p15:clr>
            <a:srgbClr val="E46962"/>
          </p15:clr>
        </p15:guide>
        <p15:guide id="3" pos="5363">
          <p15:clr>
            <a:srgbClr val="E46962"/>
          </p15:clr>
        </p15:guide>
        <p15:guide id="4" orient="horz" pos="2835">
          <p15:clr>
            <a:srgbClr val="E46962"/>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2.06b - Heading (2 rows), subheading, two column with body and callout">
  <p:cSld name="2.06b - Heading (2 rows), subheading, two column with body and callout">
    <p:spTree>
      <p:nvGrpSpPr>
        <p:cNvPr id="1" name="Shape 429"/>
        <p:cNvGrpSpPr/>
        <p:nvPr/>
      </p:nvGrpSpPr>
      <p:grpSpPr>
        <a:xfrm>
          <a:off x="0" y="0"/>
          <a:ext cx="0" cy="0"/>
          <a:chOff x="0" y="0"/>
          <a:chExt cx="0" cy="0"/>
        </a:xfrm>
      </p:grpSpPr>
      <p:sp>
        <p:nvSpPr>
          <p:cNvPr id="430" name="Google Shape;430;p37"/>
          <p:cNvSpPr txBox="1">
            <a:spLocks noGrp="1"/>
          </p:cNvSpPr>
          <p:nvPr>
            <p:ph type="title"/>
          </p:nvPr>
        </p:nvSpPr>
        <p:spPr>
          <a:xfrm>
            <a:off x="600000" y="329600"/>
            <a:ext cx="11360800" cy="408000"/>
          </a:xfrm>
          <a:prstGeom prst="rect">
            <a:avLst/>
          </a:prstGeom>
        </p:spPr>
        <p:txBody>
          <a:bodyPr spcFirstLastPara="1" wrap="square" lIns="0" tIns="0" rIns="0" bIns="0" anchor="t" anchorCtr="0">
            <a:noAutofit/>
          </a:bodyPr>
          <a:lstStyle>
            <a:lvl1pPr lvl="0" rtl="0">
              <a:lnSpc>
                <a:spcPct val="90000"/>
              </a:lnSpc>
              <a:spcBef>
                <a:spcPts val="0"/>
              </a:spcBef>
              <a:spcAft>
                <a:spcPts val="0"/>
              </a:spcAft>
              <a:buSzPts val="2000"/>
              <a:buFont typeface="Inter"/>
              <a:buNone/>
              <a:defRPr sz="2667" b="1">
                <a:latin typeface="Inter"/>
                <a:ea typeface="Inter"/>
                <a:cs typeface="Inter"/>
                <a:sym typeface="Inter"/>
              </a:defRPr>
            </a:lvl1pPr>
            <a:lvl2pPr lvl="1" rtl="0">
              <a:spcBef>
                <a:spcPts val="0"/>
              </a:spcBef>
              <a:spcAft>
                <a:spcPts val="0"/>
              </a:spcAft>
              <a:buSzPts val="2600"/>
              <a:buFont typeface="Inter ExtraBold"/>
              <a:buNone/>
              <a:defRPr>
                <a:latin typeface="Inter ExtraBold"/>
                <a:ea typeface="Inter ExtraBold"/>
                <a:cs typeface="Inter ExtraBold"/>
                <a:sym typeface="Inter ExtraBold"/>
              </a:defRPr>
            </a:lvl2pPr>
            <a:lvl3pPr lvl="2" rtl="0">
              <a:spcBef>
                <a:spcPts val="0"/>
              </a:spcBef>
              <a:spcAft>
                <a:spcPts val="0"/>
              </a:spcAft>
              <a:buSzPts val="2600"/>
              <a:buFont typeface="Inter ExtraBold"/>
              <a:buNone/>
              <a:defRPr>
                <a:latin typeface="Inter ExtraBold"/>
                <a:ea typeface="Inter ExtraBold"/>
                <a:cs typeface="Inter ExtraBold"/>
                <a:sym typeface="Inter ExtraBold"/>
              </a:defRPr>
            </a:lvl3pPr>
            <a:lvl4pPr lvl="3" rtl="0">
              <a:spcBef>
                <a:spcPts val="0"/>
              </a:spcBef>
              <a:spcAft>
                <a:spcPts val="0"/>
              </a:spcAft>
              <a:buSzPts val="2600"/>
              <a:buFont typeface="Inter ExtraBold"/>
              <a:buNone/>
              <a:defRPr>
                <a:latin typeface="Inter ExtraBold"/>
                <a:ea typeface="Inter ExtraBold"/>
                <a:cs typeface="Inter ExtraBold"/>
                <a:sym typeface="Inter ExtraBold"/>
              </a:defRPr>
            </a:lvl4pPr>
            <a:lvl5pPr lvl="4" rtl="0">
              <a:spcBef>
                <a:spcPts val="0"/>
              </a:spcBef>
              <a:spcAft>
                <a:spcPts val="0"/>
              </a:spcAft>
              <a:buSzPts val="2600"/>
              <a:buFont typeface="Inter ExtraBold"/>
              <a:buNone/>
              <a:defRPr>
                <a:latin typeface="Inter ExtraBold"/>
                <a:ea typeface="Inter ExtraBold"/>
                <a:cs typeface="Inter ExtraBold"/>
                <a:sym typeface="Inter ExtraBold"/>
              </a:defRPr>
            </a:lvl5pPr>
            <a:lvl6pPr lvl="5" rtl="0">
              <a:spcBef>
                <a:spcPts val="0"/>
              </a:spcBef>
              <a:spcAft>
                <a:spcPts val="0"/>
              </a:spcAft>
              <a:buSzPts val="2600"/>
              <a:buFont typeface="Inter ExtraBold"/>
              <a:buNone/>
              <a:defRPr>
                <a:latin typeface="Inter ExtraBold"/>
                <a:ea typeface="Inter ExtraBold"/>
                <a:cs typeface="Inter ExtraBold"/>
                <a:sym typeface="Inter ExtraBold"/>
              </a:defRPr>
            </a:lvl6pPr>
            <a:lvl7pPr lvl="6" rtl="0">
              <a:spcBef>
                <a:spcPts val="0"/>
              </a:spcBef>
              <a:spcAft>
                <a:spcPts val="0"/>
              </a:spcAft>
              <a:buSzPts val="2600"/>
              <a:buFont typeface="Inter ExtraBold"/>
              <a:buNone/>
              <a:defRPr>
                <a:latin typeface="Inter ExtraBold"/>
                <a:ea typeface="Inter ExtraBold"/>
                <a:cs typeface="Inter ExtraBold"/>
                <a:sym typeface="Inter ExtraBold"/>
              </a:defRPr>
            </a:lvl7pPr>
            <a:lvl8pPr lvl="7" rtl="0">
              <a:spcBef>
                <a:spcPts val="0"/>
              </a:spcBef>
              <a:spcAft>
                <a:spcPts val="0"/>
              </a:spcAft>
              <a:buSzPts val="2600"/>
              <a:buFont typeface="Inter ExtraBold"/>
              <a:buNone/>
              <a:defRPr>
                <a:latin typeface="Inter ExtraBold"/>
                <a:ea typeface="Inter ExtraBold"/>
                <a:cs typeface="Inter ExtraBold"/>
                <a:sym typeface="Inter ExtraBold"/>
              </a:defRPr>
            </a:lvl8pPr>
            <a:lvl9pPr lvl="8" rtl="0">
              <a:spcBef>
                <a:spcPts val="0"/>
              </a:spcBef>
              <a:spcAft>
                <a:spcPts val="0"/>
              </a:spcAft>
              <a:buSzPts val="2600"/>
              <a:buFont typeface="Inter ExtraBold"/>
              <a:buNone/>
              <a:defRPr>
                <a:latin typeface="Inter ExtraBold"/>
                <a:ea typeface="Inter ExtraBold"/>
                <a:cs typeface="Inter ExtraBold"/>
                <a:sym typeface="Inter ExtraBold"/>
              </a:defRPr>
            </a:lvl9pPr>
          </a:lstStyle>
          <a:p>
            <a:endParaRPr/>
          </a:p>
        </p:txBody>
      </p:sp>
      <p:sp>
        <p:nvSpPr>
          <p:cNvPr id="431" name="Google Shape;431;p37"/>
          <p:cNvSpPr txBox="1">
            <a:spLocks noGrp="1"/>
          </p:cNvSpPr>
          <p:nvPr>
            <p:ph type="subTitle" idx="1"/>
          </p:nvPr>
        </p:nvSpPr>
        <p:spPr>
          <a:xfrm>
            <a:off x="600000" y="737600"/>
            <a:ext cx="10992000" cy="296800"/>
          </a:xfrm>
          <a:prstGeom prst="rect">
            <a:avLst/>
          </a:prstGeom>
        </p:spPr>
        <p:txBody>
          <a:bodyPr spcFirstLastPara="1" wrap="square" lIns="0" tIns="0" rIns="0" bIns="0" anchor="t" anchorCtr="0">
            <a:noAutofit/>
          </a:bodyPr>
          <a:lstStyle>
            <a:lvl1pPr lvl="0" rtl="0">
              <a:lnSpc>
                <a:spcPct val="90000"/>
              </a:lnSpc>
              <a:spcBef>
                <a:spcPts val="0"/>
              </a:spcBef>
              <a:spcAft>
                <a:spcPts val="0"/>
              </a:spcAft>
              <a:buSzPts val="1200"/>
              <a:buFont typeface="Inter Medium"/>
              <a:buNone/>
              <a:defRPr sz="1600">
                <a:latin typeface="Inter Medium"/>
                <a:ea typeface="Inter Medium"/>
                <a:cs typeface="Inter Medium"/>
                <a:sym typeface="Inter Medium"/>
              </a:defRPr>
            </a:lvl1pPr>
            <a:lvl2pPr lvl="1" rtl="0">
              <a:lnSpc>
                <a:spcPct val="90000"/>
              </a:lnSpc>
              <a:spcBef>
                <a:spcPts val="0"/>
              </a:spcBef>
              <a:spcAft>
                <a:spcPts val="0"/>
              </a:spcAft>
              <a:buSzPts val="1700"/>
              <a:buFont typeface="Inter Medium"/>
              <a:buNone/>
              <a:defRPr>
                <a:latin typeface="Inter Medium"/>
                <a:ea typeface="Inter Medium"/>
                <a:cs typeface="Inter Medium"/>
                <a:sym typeface="Inter Medium"/>
              </a:defRPr>
            </a:lvl2pPr>
            <a:lvl3pPr lvl="2" rtl="0">
              <a:lnSpc>
                <a:spcPct val="90000"/>
              </a:lnSpc>
              <a:spcBef>
                <a:spcPts val="0"/>
              </a:spcBef>
              <a:spcAft>
                <a:spcPts val="0"/>
              </a:spcAft>
              <a:buSzPts val="1700"/>
              <a:buFont typeface="Inter Medium"/>
              <a:buNone/>
              <a:defRPr>
                <a:latin typeface="Inter Medium"/>
                <a:ea typeface="Inter Medium"/>
                <a:cs typeface="Inter Medium"/>
                <a:sym typeface="Inter Medium"/>
              </a:defRPr>
            </a:lvl3pPr>
            <a:lvl4pPr lvl="3" rtl="0">
              <a:lnSpc>
                <a:spcPct val="90000"/>
              </a:lnSpc>
              <a:spcBef>
                <a:spcPts val="0"/>
              </a:spcBef>
              <a:spcAft>
                <a:spcPts val="0"/>
              </a:spcAft>
              <a:buSzPts val="1700"/>
              <a:buFont typeface="Inter Medium"/>
              <a:buNone/>
              <a:defRPr>
                <a:latin typeface="Inter Medium"/>
                <a:ea typeface="Inter Medium"/>
                <a:cs typeface="Inter Medium"/>
                <a:sym typeface="Inter Medium"/>
              </a:defRPr>
            </a:lvl4pPr>
            <a:lvl5pPr lvl="4" rtl="0">
              <a:lnSpc>
                <a:spcPct val="90000"/>
              </a:lnSpc>
              <a:spcBef>
                <a:spcPts val="0"/>
              </a:spcBef>
              <a:spcAft>
                <a:spcPts val="0"/>
              </a:spcAft>
              <a:buSzPts val="1700"/>
              <a:buFont typeface="Inter Medium"/>
              <a:buNone/>
              <a:defRPr>
                <a:latin typeface="Inter Medium"/>
                <a:ea typeface="Inter Medium"/>
                <a:cs typeface="Inter Medium"/>
                <a:sym typeface="Inter Medium"/>
              </a:defRPr>
            </a:lvl5pPr>
            <a:lvl6pPr lvl="5" rtl="0">
              <a:lnSpc>
                <a:spcPct val="90000"/>
              </a:lnSpc>
              <a:spcBef>
                <a:spcPts val="0"/>
              </a:spcBef>
              <a:spcAft>
                <a:spcPts val="0"/>
              </a:spcAft>
              <a:buSzPts val="1700"/>
              <a:buFont typeface="Inter Medium"/>
              <a:buNone/>
              <a:defRPr>
                <a:latin typeface="Inter Medium"/>
                <a:ea typeface="Inter Medium"/>
                <a:cs typeface="Inter Medium"/>
                <a:sym typeface="Inter Medium"/>
              </a:defRPr>
            </a:lvl6pPr>
            <a:lvl7pPr lvl="6" rtl="0">
              <a:lnSpc>
                <a:spcPct val="90000"/>
              </a:lnSpc>
              <a:spcBef>
                <a:spcPts val="0"/>
              </a:spcBef>
              <a:spcAft>
                <a:spcPts val="0"/>
              </a:spcAft>
              <a:buSzPts val="1700"/>
              <a:buFont typeface="Inter Medium"/>
              <a:buNone/>
              <a:defRPr>
                <a:latin typeface="Inter Medium"/>
                <a:ea typeface="Inter Medium"/>
                <a:cs typeface="Inter Medium"/>
                <a:sym typeface="Inter Medium"/>
              </a:defRPr>
            </a:lvl7pPr>
            <a:lvl8pPr lvl="7" rtl="0">
              <a:lnSpc>
                <a:spcPct val="90000"/>
              </a:lnSpc>
              <a:spcBef>
                <a:spcPts val="0"/>
              </a:spcBef>
              <a:spcAft>
                <a:spcPts val="0"/>
              </a:spcAft>
              <a:buSzPts val="1700"/>
              <a:buFont typeface="Inter Medium"/>
              <a:buNone/>
              <a:defRPr>
                <a:latin typeface="Inter Medium"/>
                <a:ea typeface="Inter Medium"/>
                <a:cs typeface="Inter Medium"/>
                <a:sym typeface="Inter Medium"/>
              </a:defRPr>
            </a:lvl8pPr>
            <a:lvl9pPr lvl="8" rtl="0">
              <a:lnSpc>
                <a:spcPct val="90000"/>
              </a:lnSpc>
              <a:spcBef>
                <a:spcPts val="0"/>
              </a:spcBef>
              <a:spcAft>
                <a:spcPts val="0"/>
              </a:spcAft>
              <a:buSzPts val="1700"/>
              <a:buFont typeface="Inter Medium"/>
              <a:buNone/>
              <a:defRPr>
                <a:latin typeface="Inter Medium"/>
                <a:ea typeface="Inter Medium"/>
                <a:cs typeface="Inter Medium"/>
                <a:sym typeface="Inter Medium"/>
              </a:defRPr>
            </a:lvl9pPr>
          </a:lstStyle>
          <a:p>
            <a:endParaRPr/>
          </a:p>
        </p:txBody>
      </p:sp>
      <p:sp>
        <p:nvSpPr>
          <p:cNvPr id="432" name="Google Shape;432;p37"/>
          <p:cNvSpPr txBox="1">
            <a:spLocks noGrp="1"/>
          </p:cNvSpPr>
          <p:nvPr>
            <p:ph type="body" idx="2"/>
          </p:nvPr>
        </p:nvSpPr>
        <p:spPr>
          <a:xfrm>
            <a:off x="600000" y="2400000"/>
            <a:ext cx="4641600" cy="2524800"/>
          </a:xfrm>
          <a:prstGeom prst="rect">
            <a:avLst/>
          </a:prstGeom>
        </p:spPr>
        <p:txBody>
          <a:bodyPr spcFirstLastPara="1" wrap="square" lIns="91425" tIns="91425" rIns="91425" bIns="91425" anchor="t" anchorCtr="0">
            <a:noAutofit/>
          </a:bodyPr>
          <a:lstStyle>
            <a:lvl1pPr marL="609585" lvl="0" indent="-406390" rtl="0">
              <a:lnSpc>
                <a:spcPct val="115000"/>
              </a:lnSpc>
              <a:spcBef>
                <a:spcPts val="0"/>
              </a:spcBef>
              <a:spcAft>
                <a:spcPts val="0"/>
              </a:spcAft>
              <a:buSzPts val="1200"/>
              <a:buChar char="●"/>
              <a:defRPr/>
            </a:lvl1pPr>
            <a:lvl2pPr marL="1219170" lvl="1" indent="-406390" rtl="0">
              <a:lnSpc>
                <a:spcPct val="115000"/>
              </a:lnSpc>
              <a:spcBef>
                <a:spcPts val="1067"/>
              </a:spcBef>
              <a:spcAft>
                <a:spcPts val="0"/>
              </a:spcAft>
              <a:buSzPts val="1200"/>
              <a:buChar char="○"/>
              <a:defRPr/>
            </a:lvl2pPr>
            <a:lvl3pPr marL="1828754" lvl="2" indent="-406390" rtl="0">
              <a:lnSpc>
                <a:spcPct val="115000"/>
              </a:lnSpc>
              <a:spcBef>
                <a:spcPts val="1067"/>
              </a:spcBef>
              <a:spcAft>
                <a:spcPts val="0"/>
              </a:spcAft>
              <a:buSzPts val="1200"/>
              <a:buChar char="■"/>
              <a:defRPr/>
            </a:lvl3pPr>
            <a:lvl4pPr marL="2438339" lvl="3" indent="-406390" rtl="0">
              <a:lnSpc>
                <a:spcPct val="115000"/>
              </a:lnSpc>
              <a:spcBef>
                <a:spcPts val="1067"/>
              </a:spcBef>
              <a:spcAft>
                <a:spcPts val="0"/>
              </a:spcAft>
              <a:buSzPts val="1200"/>
              <a:buChar char="●"/>
              <a:defRPr/>
            </a:lvl4pPr>
            <a:lvl5pPr marL="3047924" lvl="4" indent="-406390" rtl="0">
              <a:lnSpc>
                <a:spcPct val="115000"/>
              </a:lnSpc>
              <a:spcBef>
                <a:spcPts val="1067"/>
              </a:spcBef>
              <a:spcAft>
                <a:spcPts val="0"/>
              </a:spcAft>
              <a:buSzPts val="1200"/>
              <a:buChar char="○"/>
              <a:defRPr/>
            </a:lvl5pPr>
            <a:lvl6pPr marL="3657509" lvl="5" indent="-406390" rtl="0">
              <a:lnSpc>
                <a:spcPct val="115000"/>
              </a:lnSpc>
              <a:spcBef>
                <a:spcPts val="1067"/>
              </a:spcBef>
              <a:spcAft>
                <a:spcPts val="0"/>
              </a:spcAft>
              <a:buSzPts val="1200"/>
              <a:buChar char="■"/>
              <a:defRPr/>
            </a:lvl6pPr>
            <a:lvl7pPr marL="4267093" lvl="6" indent="-406390" rtl="0">
              <a:lnSpc>
                <a:spcPct val="115000"/>
              </a:lnSpc>
              <a:spcBef>
                <a:spcPts val="1067"/>
              </a:spcBef>
              <a:spcAft>
                <a:spcPts val="0"/>
              </a:spcAft>
              <a:buSzPts val="1200"/>
              <a:buChar char="●"/>
              <a:defRPr/>
            </a:lvl7pPr>
            <a:lvl8pPr marL="4876678" lvl="7" indent="-406390" rtl="0">
              <a:lnSpc>
                <a:spcPct val="115000"/>
              </a:lnSpc>
              <a:spcBef>
                <a:spcPts val="1067"/>
              </a:spcBef>
              <a:spcAft>
                <a:spcPts val="0"/>
              </a:spcAft>
              <a:buSzPts val="1200"/>
              <a:buChar char="○"/>
              <a:defRPr/>
            </a:lvl8pPr>
            <a:lvl9pPr marL="5486263" lvl="8" indent="-406390" rtl="0">
              <a:lnSpc>
                <a:spcPct val="115000"/>
              </a:lnSpc>
              <a:spcBef>
                <a:spcPts val="1067"/>
              </a:spcBef>
              <a:spcAft>
                <a:spcPts val="1067"/>
              </a:spcAft>
              <a:buSzPts val="1200"/>
              <a:buChar char="■"/>
              <a:defRPr/>
            </a:lvl9pPr>
          </a:lstStyle>
          <a:p>
            <a:endParaRPr/>
          </a:p>
        </p:txBody>
      </p:sp>
      <p:sp>
        <p:nvSpPr>
          <p:cNvPr id="433" name="Google Shape;433;p37"/>
          <p:cNvSpPr txBox="1">
            <a:spLocks noGrp="1"/>
          </p:cNvSpPr>
          <p:nvPr>
            <p:ph type="body" idx="3"/>
          </p:nvPr>
        </p:nvSpPr>
        <p:spPr>
          <a:xfrm>
            <a:off x="6052800" y="2740800"/>
            <a:ext cx="5299200" cy="2524800"/>
          </a:xfrm>
          <a:prstGeom prst="rect">
            <a:avLst/>
          </a:prstGeom>
        </p:spPr>
        <p:txBody>
          <a:bodyPr spcFirstLastPara="1" wrap="square" lIns="91425" tIns="91425" rIns="91425" bIns="91425" anchor="t" anchorCtr="0">
            <a:noAutofit/>
          </a:bodyPr>
          <a:lstStyle>
            <a:lvl1pPr marL="609585" lvl="0" indent="-406390" rtl="0">
              <a:lnSpc>
                <a:spcPct val="115000"/>
              </a:lnSpc>
              <a:spcBef>
                <a:spcPts val="0"/>
              </a:spcBef>
              <a:spcAft>
                <a:spcPts val="0"/>
              </a:spcAft>
              <a:buSzPts val="1200"/>
              <a:buChar char="●"/>
              <a:defRPr sz="1600"/>
            </a:lvl1pPr>
            <a:lvl2pPr marL="1219170" lvl="1" indent="-406390" rtl="0">
              <a:lnSpc>
                <a:spcPct val="115000"/>
              </a:lnSpc>
              <a:spcBef>
                <a:spcPts val="1067"/>
              </a:spcBef>
              <a:spcAft>
                <a:spcPts val="0"/>
              </a:spcAft>
              <a:buSzPts val="1200"/>
              <a:buChar char="○"/>
              <a:defRPr sz="1600"/>
            </a:lvl2pPr>
            <a:lvl3pPr marL="1828754" lvl="2" indent="-406390" rtl="0">
              <a:lnSpc>
                <a:spcPct val="115000"/>
              </a:lnSpc>
              <a:spcBef>
                <a:spcPts val="1067"/>
              </a:spcBef>
              <a:spcAft>
                <a:spcPts val="0"/>
              </a:spcAft>
              <a:buSzPts val="1200"/>
              <a:buChar char="■"/>
              <a:defRPr sz="1600"/>
            </a:lvl3pPr>
            <a:lvl4pPr marL="2438339" lvl="3" indent="-406390" rtl="0">
              <a:lnSpc>
                <a:spcPct val="115000"/>
              </a:lnSpc>
              <a:spcBef>
                <a:spcPts val="1067"/>
              </a:spcBef>
              <a:spcAft>
                <a:spcPts val="0"/>
              </a:spcAft>
              <a:buSzPts val="1200"/>
              <a:buChar char="●"/>
              <a:defRPr sz="1600"/>
            </a:lvl4pPr>
            <a:lvl5pPr marL="3047924" lvl="4" indent="-406390" rtl="0">
              <a:lnSpc>
                <a:spcPct val="115000"/>
              </a:lnSpc>
              <a:spcBef>
                <a:spcPts val="1067"/>
              </a:spcBef>
              <a:spcAft>
                <a:spcPts val="0"/>
              </a:spcAft>
              <a:buSzPts val="1200"/>
              <a:buChar char="○"/>
              <a:defRPr sz="1600"/>
            </a:lvl5pPr>
            <a:lvl6pPr marL="3657509" lvl="5" indent="-406390" rtl="0">
              <a:lnSpc>
                <a:spcPct val="115000"/>
              </a:lnSpc>
              <a:spcBef>
                <a:spcPts val="1067"/>
              </a:spcBef>
              <a:spcAft>
                <a:spcPts val="0"/>
              </a:spcAft>
              <a:buSzPts val="1200"/>
              <a:buChar char="■"/>
              <a:defRPr sz="1600"/>
            </a:lvl6pPr>
            <a:lvl7pPr marL="4267093" lvl="6" indent="-406390" rtl="0">
              <a:lnSpc>
                <a:spcPct val="115000"/>
              </a:lnSpc>
              <a:spcBef>
                <a:spcPts val="1067"/>
              </a:spcBef>
              <a:spcAft>
                <a:spcPts val="0"/>
              </a:spcAft>
              <a:buSzPts val="1200"/>
              <a:buChar char="●"/>
              <a:defRPr sz="1600"/>
            </a:lvl7pPr>
            <a:lvl8pPr marL="4876678" lvl="7" indent="-406390" rtl="0">
              <a:lnSpc>
                <a:spcPct val="115000"/>
              </a:lnSpc>
              <a:spcBef>
                <a:spcPts val="1067"/>
              </a:spcBef>
              <a:spcAft>
                <a:spcPts val="0"/>
              </a:spcAft>
              <a:buSzPts val="1200"/>
              <a:buChar char="○"/>
              <a:defRPr sz="1600"/>
            </a:lvl8pPr>
            <a:lvl9pPr marL="5486263" lvl="8" indent="-406390" rtl="0">
              <a:lnSpc>
                <a:spcPct val="115000"/>
              </a:lnSpc>
              <a:spcBef>
                <a:spcPts val="1067"/>
              </a:spcBef>
              <a:spcAft>
                <a:spcPts val="1067"/>
              </a:spcAft>
              <a:buSzPts val="1200"/>
              <a:buChar char="■"/>
              <a:defRPr sz="1600"/>
            </a:lvl9pPr>
          </a:lstStyle>
          <a:p>
            <a:endParaRPr/>
          </a:p>
        </p:txBody>
      </p:sp>
      <p:sp>
        <p:nvSpPr>
          <p:cNvPr id="434" name="Google Shape;434;p37"/>
          <p:cNvSpPr txBox="1">
            <a:spLocks noGrp="1"/>
          </p:cNvSpPr>
          <p:nvPr>
            <p:ph type="subTitle" idx="4"/>
          </p:nvPr>
        </p:nvSpPr>
        <p:spPr>
          <a:xfrm>
            <a:off x="6052800" y="2400000"/>
            <a:ext cx="5299200" cy="436000"/>
          </a:xfrm>
          <a:prstGeom prst="rect">
            <a:avLst/>
          </a:prstGeom>
        </p:spPr>
        <p:txBody>
          <a:bodyPr spcFirstLastPara="1" wrap="square" lIns="0" tIns="0" rIns="0" bIns="0" anchor="t" anchorCtr="0">
            <a:noAutofit/>
          </a:bodyPr>
          <a:lstStyle>
            <a:lvl1pPr lvl="0" rtl="0">
              <a:lnSpc>
                <a:spcPct val="90000"/>
              </a:lnSpc>
              <a:spcBef>
                <a:spcPts val="0"/>
              </a:spcBef>
              <a:spcAft>
                <a:spcPts val="0"/>
              </a:spcAft>
              <a:buClr>
                <a:schemeClr val="accent1"/>
              </a:buClr>
              <a:buSzPts val="1200"/>
              <a:buFont typeface="Inter"/>
              <a:buNone/>
              <a:defRPr sz="1600" b="1">
                <a:solidFill>
                  <a:schemeClr val="accent1"/>
                </a:solidFill>
                <a:latin typeface="Inter"/>
                <a:ea typeface="Inter"/>
                <a:cs typeface="Inter"/>
                <a:sym typeface="Inter"/>
              </a:defRPr>
            </a:lvl1pPr>
            <a:lvl2pPr lvl="1" rtl="0">
              <a:lnSpc>
                <a:spcPct val="90000"/>
              </a:lnSpc>
              <a:spcBef>
                <a:spcPts val="0"/>
              </a:spcBef>
              <a:spcAft>
                <a:spcPts val="0"/>
              </a:spcAft>
              <a:buClr>
                <a:schemeClr val="dk2"/>
              </a:buClr>
              <a:buSzPts val="1200"/>
              <a:buFont typeface="Archivo SemiBold"/>
              <a:buNone/>
              <a:defRPr sz="1600">
                <a:solidFill>
                  <a:schemeClr val="dk2"/>
                </a:solidFill>
                <a:latin typeface="Archivo SemiBold"/>
                <a:ea typeface="Archivo SemiBold"/>
                <a:cs typeface="Archivo SemiBold"/>
                <a:sym typeface="Archivo SemiBold"/>
              </a:defRPr>
            </a:lvl2pPr>
            <a:lvl3pPr lvl="2" rtl="0">
              <a:lnSpc>
                <a:spcPct val="90000"/>
              </a:lnSpc>
              <a:spcBef>
                <a:spcPts val="0"/>
              </a:spcBef>
              <a:spcAft>
                <a:spcPts val="0"/>
              </a:spcAft>
              <a:buClr>
                <a:schemeClr val="dk2"/>
              </a:buClr>
              <a:buSzPts val="1200"/>
              <a:buFont typeface="Archivo SemiBold"/>
              <a:buNone/>
              <a:defRPr sz="1600">
                <a:solidFill>
                  <a:schemeClr val="dk2"/>
                </a:solidFill>
                <a:latin typeface="Archivo SemiBold"/>
                <a:ea typeface="Archivo SemiBold"/>
                <a:cs typeface="Archivo SemiBold"/>
                <a:sym typeface="Archivo SemiBold"/>
              </a:defRPr>
            </a:lvl3pPr>
            <a:lvl4pPr lvl="3" rtl="0">
              <a:lnSpc>
                <a:spcPct val="90000"/>
              </a:lnSpc>
              <a:spcBef>
                <a:spcPts val="0"/>
              </a:spcBef>
              <a:spcAft>
                <a:spcPts val="0"/>
              </a:spcAft>
              <a:buClr>
                <a:schemeClr val="dk2"/>
              </a:buClr>
              <a:buSzPts val="1200"/>
              <a:buFont typeface="Archivo SemiBold"/>
              <a:buNone/>
              <a:defRPr sz="1600">
                <a:solidFill>
                  <a:schemeClr val="dk2"/>
                </a:solidFill>
                <a:latin typeface="Archivo SemiBold"/>
                <a:ea typeface="Archivo SemiBold"/>
                <a:cs typeface="Archivo SemiBold"/>
                <a:sym typeface="Archivo SemiBold"/>
              </a:defRPr>
            </a:lvl4pPr>
            <a:lvl5pPr lvl="4" rtl="0">
              <a:lnSpc>
                <a:spcPct val="90000"/>
              </a:lnSpc>
              <a:spcBef>
                <a:spcPts val="0"/>
              </a:spcBef>
              <a:spcAft>
                <a:spcPts val="0"/>
              </a:spcAft>
              <a:buClr>
                <a:schemeClr val="dk2"/>
              </a:buClr>
              <a:buSzPts val="1200"/>
              <a:buFont typeface="Archivo SemiBold"/>
              <a:buNone/>
              <a:defRPr sz="1600">
                <a:solidFill>
                  <a:schemeClr val="dk2"/>
                </a:solidFill>
                <a:latin typeface="Archivo SemiBold"/>
                <a:ea typeface="Archivo SemiBold"/>
                <a:cs typeface="Archivo SemiBold"/>
                <a:sym typeface="Archivo SemiBold"/>
              </a:defRPr>
            </a:lvl5pPr>
            <a:lvl6pPr lvl="5" rtl="0">
              <a:lnSpc>
                <a:spcPct val="90000"/>
              </a:lnSpc>
              <a:spcBef>
                <a:spcPts val="0"/>
              </a:spcBef>
              <a:spcAft>
                <a:spcPts val="0"/>
              </a:spcAft>
              <a:buClr>
                <a:schemeClr val="dk2"/>
              </a:buClr>
              <a:buSzPts val="1200"/>
              <a:buFont typeface="Archivo SemiBold"/>
              <a:buNone/>
              <a:defRPr sz="1600">
                <a:solidFill>
                  <a:schemeClr val="dk2"/>
                </a:solidFill>
                <a:latin typeface="Archivo SemiBold"/>
                <a:ea typeface="Archivo SemiBold"/>
                <a:cs typeface="Archivo SemiBold"/>
                <a:sym typeface="Archivo SemiBold"/>
              </a:defRPr>
            </a:lvl6pPr>
            <a:lvl7pPr lvl="6" rtl="0">
              <a:lnSpc>
                <a:spcPct val="90000"/>
              </a:lnSpc>
              <a:spcBef>
                <a:spcPts val="0"/>
              </a:spcBef>
              <a:spcAft>
                <a:spcPts val="0"/>
              </a:spcAft>
              <a:buClr>
                <a:schemeClr val="dk2"/>
              </a:buClr>
              <a:buSzPts val="1200"/>
              <a:buFont typeface="Archivo SemiBold"/>
              <a:buNone/>
              <a:defRPr sz="1600">
                <a:solidFill>
                  <a:schemeClr val="dk2"/>
                </a:solidFill>
                <a:latin typeface="Archivo SemiBold"/>
                <a:ea typeface="Archivo SemiBold"/>
                <a:cs typeface="Archivo SemiBold"/>
                <a:sym typeface="Archivo SemiBold"/>
              </a:defRPr>
            </a:lvl7pPr>
            <a:lvl8pPr lvl="7" rtl="0">
              <a:lnSpc>
                <a:spcPct val="90000"/>
              </a:lnSpc>
              <a:spcBef>
                <a:spcPts val="0"/>
              </a:spcBef>
              <a:spcAft>
                <a:spcPts val="0"/>
              </a:spcAft>
              <a:buClr>
                <a:schemeClr val="dk2"/>
              </a:buClr>
              <a:buSzPts val="1200"/>
              <a:buFont typeface="Archivo SemiBold"/>
              <a:buNone/>
              <a:defRPr sz="1600">
                <a:solidFill>
                  <a:schemeClr val="dk2"/>
                </a:solidFill>
                <a:latin typeface="Archivo SemiBold"/>
                <a:ea typeface="Archivo SemiBold"/>
                <a:cs typeface="Archivo SemiBold"/>
                <a:sym typeface="Archivo SemiBold"/>
              </a:defRPr>
            </a:lvl8pPr>
            <a:lvl9pPr lvl="8" rtl="0">
              <a:lnSpc>
                <a:spcPct val="90000"/>
              </a:lnSpc>
              <a:spcBef>
                <a:spcPts val="0"/>
              </a:spcBef>
              <a:spcAft>
                <a:spcPts val="0"/>
              </a:spcAft>
              <a:buClr>
                <a:schemeClr val="dk2"/>
              </a:buClr>
              <a:buSzPts val="1200"/>
              <a:buFont typeface="Archivo SemiBold"/>
              <a:buNone/>
              <a:defRPr sz="1600">
                <a:solidFill>
                  <a:schemeClr val="dk2"/>
                </a:solidFill>
                <a:latin typeface="Archivo SemiBold"/>
                <a:ea typeface="Archivo SemiBold"/>
                <a:cs typeface="Archivo SemiBold"/>
                <a:sym typeface="Archivo SemiBold"/>
              </a:defRPr>
            </a:lvl9pPr>
          </a:lstStyle>
          <a:p>
            <a:endParaRPr/>
          </a:p>
        </p:txBody>
      </p:sp>
      <p:sp>
        <p:nvSpPr>
          <p:cNvPr id="435" name="Google Shape;435;p37"/>
          <p:cNvSpPr txBox="1">
            <a:spLocks noGrp="1"/>
          </p:cNvSpPr>
          <p:nvPr>
            <p:ph type="sldNum" idx="12"/>
          </p:nvPr>
        </p:nvSpPr>
        <p:spPr>
          <a:xfrm>
            <a:off x="3" y="6333133"/>
            <a:ext cx="600000" cy="5248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2651345762"/>
      </p:ext>
    </p:extLst>
  </p:cSld>
  <p:clrMapOvr>
    <a:masterClrMapping/>
  </p:clrMapOvr>
  <p:extLst>
    <p:ext uri="{DCECCB84-F9BA-43D5-87BE-67443E8EF086}">
      <p15:sldGuideLst xmlns:p15="http://schemas.microsoft.com/office/powerpoint/2012/main">
        <p15:guide id="1" orient="horz" pos="771">
          <p15:clr>
            <a:srgbClr val="E46962"/>
          </p15:clr>
        </p15:guide>
        <p15:guide id="2" pos="2860">
          <p15:clr>
            <a:srgbClr val="E46962"/>
          </p15:clr>
        </p15:guide>
        <p15:guide id="3" pos="5363">
          <p15:clr>
            <a:srgbClr val="E46962"/>
          </p15:clr>
        </p15:guide>
        <p15:guide id="4" orient="horz" pos="2835">
          <p15:clr>
            <a:srgbClr val="E46962"/>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2.07a - Heading, subheading, three columns with callouts">
  <p:cSld name="2.07a - Heading, subheading, three columns with callouts">
    <p:spTree>
      <p:nvGrpSpPr>
        <p:cNvPr id="1" name="Shape 436"/>
        <p:cNvGrpSpPr/>
        <p:nvPr/>
      </p:nvGrpSpPr>
      <p:grpSpPr>
        <a:xfrm>
          <a:off x="0" y="0"/>
          <a:ext cx="0" cy="0"/>
          <a:chOff x="0" y="0"/>
          <a:chExt cx="0" cy="0"/>
        </a:xfrm>
      </p:grpSpPr>
      <p:sp>
        <p:nvSpPr>
          <p:cNvPr id="437" name="Google Shape;437;p38"/>
          <p:cNvSpPr txBox="1">
            <a:spLocks noGrp="1"/>
          </p:cNvSpPr>
          <p:nvPr>
            <p:ph type="body" idx="1"/>
          </p:nvPr>
        </p:nvSpPr>
        <p:spPr>
          <a:xfrm>
            <a:off x="8433600" y="2976000"/>
            <a:ext cx="2918400" cy="2376000"/>
          </a:xfrm>
          <a:prstGeom prst="rect">
            <a:avLst/>
          </a:prstGeom>
        </p:spPr>
        <p:txBody>
          <a:bodyPr spcFirstLastPara="1" wrap="square" lIns="91425" tIns="91425" rIns="91425" bIns="91425" anchor="t" anchorCtr="0">
            <a:noAutofit/>
          </a:bodyPr>
          <a:lstStyle>
            <a:lvl1pPr marL="609585" lvl="0" indent="-406390" rtl="0">
              <a:spcBef>
                <a:spcPts val="0"/>
              </a:spcBef>
              <a:spcAft>
                <a:spcPts val="0"/>
              </a:spcAft>
              <a:buSzPts val="1200"/>
              <a:buChar char="●"/>
              <a:defRPr/>
            </a:lvl1pPr>
            <a:lvl2pPr marL="1219170" lvl="1" indent="-406390" rtl="0">
              <a:spcBef>
                <a:spcPts val="1067"/>
              </a:spcBef>
              <a:spcAft>
                <a:spcPts val="0"/>
              </a:spcAft>
              <a:buSzPts val="1200"/>
              <a:buChar char="○"/>
              <a:defRPr/>
            </a:lvl2pPr>
            <a:lvl3pPr marL="1828754" lvl="2" indent="-406390" rtl="0">
              <a:spcBef>
                <a:spcPts val="1067"/>
              </a:spcBef>
              <a:spcAft>
                <a:spcPts val="0"/>
              </a:spcAft>
              <a:buSzPts val="1200"/>
              <a:buChar char="■"/>
              <a:defRPr/>
            </a:lvl3pPr>
            <a:lvl4pPr marL="2438339" lvl="3" indent="-406390" rtl="0">
              <a:spcBef>
                <a:spcPts val="1067"/>
              </a:spcBef>
              <a:spcAft>
                <a:spcPts val="0"/>
              </a:spcAft>
              <a:buSzPts val="1200"/>
              <a:buChar char="●"/>
              <a:defRPr/>
            </a:lvl4pPr>
            <a:lvl5pPr marL="3047924" lvl="4" indent="-406390" rtl="0">
              <a:spcBef>
                <a:spcPts val="1067"/>
              </a:spcBef>
              <a:spcAft>
                <a:spcPts val="0"/>
              </a:spcAft>
              <a:buSzPts val="1200"/>
              <a:buChar char="○"/>
              <a:defRPr/>
            </a:lvl5pPr>
            <a:lvl6pPr marL="3657509" lvl="5" indent="-406390" rtl="0">
              <a:spcBef>
                <a:spcPts val="1067"/>
              </a:spcBef>
              <a:spcAft>
                <a:spcPts val="0"/>
              </a:spcAft>
              <a:buSzPts val="1200"/>
              <a:buChar char="■"/>
              <a:defRPr/>
            </a:lvl6pPr>
            <a:lvl7pPr marL="4267093" lvl="6" indent="-406390" rtl="0">
              <a:spcBef>
                <a:spcPts val="1067"/>
              </a:spcBef>
              <a:spcAft>
                <a:spcPts val="0"/>
              </a:spcAft>
              <a:buSzPts val="1200"/>
              <a:buChar char="●"/>
              <a:defRPr/>
            </a:lvl7pPr>
            <a:lvl8pPr marL="4876678" lvl="7" indent="-406390" rtl="0">
              <a:spcBef>
                <a:spcPts val="1067"/>
              </a:spcBef>
              <a:spcAft>
                <a:spcPts val="0"/>
              </a:spcAft>
              <a:buSzPts val="1200"/>
              <a:buChar char="○"/>
              <a:defRPr/>
            </a:lvl8pPr>
            <a:lvl9pPr marL="5486263" lvl="8" indent="-406390" rtl="0">
              <a:spcBef>
                <a:spcPts val="1067"/>
              </a:spcBef>
              <a:spcAft>
                <a:spcPts val="1067"/>
              </a:spcAft>
              <a:buSzPts val="1200"/>
              <a:buChar char="■"/>
              <a:defRPr/>
            </a:lvl9pPr>
          </a:lstStyle>
          <a:p>
            <a:endParaRPr/>
          </a:p>
        </p:txBody>
      </p:sp>
      <p:sp>
        <p:nvSpPr>
          <p:cNvPr id="438" name="Google Shape;438;p38"/>
          <p:cNvSpPr txBox="1">
            <a:spLocks noGrp="1"/>
          </p:cNvSpPr>
          <p:nvPr>
            <p:ph type="body" idx="2"/>
          </p:nvPr>
        </p:nvSpPr>
        <p:spPr>
          <a:xfrm>
            <a:off x="840000" y="2974633"/>
            <a:ext cx="2918400" cy="2377200"/>
          </a:xfrm>
          <a:prstGeom prst="rect">
            <a:avLst/>
          </a:prstGeom>
        </p:spPr>
        <p:txBody>
          <a:bodyPr spcFirstLastPara="1" wrap="square" lIns="91425" tIns="91425" rIns="91425" bIns="91425" anchor="t" anchorCtr="0">
            <a:noAutofit/>
          </a:bodyPr>
          <a:lstStyle>
            <a:lvl1pPr marL="609585" lvl="0" indent="-406390" rtl="0">
              <a:spcBef>
                <a:spcPts val="0"/>
              </a:spcBef>
              <a:spcAft>
                <a:spcPts val="0"/>
              </a:spcAft>
              <a:buSzPts val="1200"/>
              <a:buChar char="●"/>
              <a:defRPr/>
            </a:lvl1pPr>
            <a:lvl2pPr marL="1219170" lvl="1" indent="-406390" rtl="0">
              <a:spcBef>
                <a:spcPts val="1067"/>
              </a:spcBef>
              <a:spcAft>
                <a:spcPts val="0"/>
              </a:spcAft>
              <a:buSzPts val="1200"/>
              <a:buChar char="○"/>
              <a:defRPr/>
            </a:lvl2pPr>
            <a:lvl3pPr marL="1828754" lvl="2" indent="-406390" rtl="0">
              <a:spcBef>
                <a:spcPts val="1067"/>
              </a:spcBef>
              <a:spcAft>
                <a:spcPts val="0"/>
              </a:spcAft>
              <a:buSzPts val="1200"/>
              <a:buChar char="■"/>
              <a:defRPr/>
            </a:lvl3pPr>
            <a:lvl4pPr marL="2438339" lvl="3" indent="-406390" rtl="0">
              <a:spcBef>
                <a:spcPts val="1067"/>
              </a:spcBef>
              <a:spcAft>
                <a:spcPts val="0"/>
              </a:spcAft>
              <a:buSzPts val="1200"/>
              <a:buChar char="●"/>
              <a:defRPr/>
            </a:lvl4pPr>
            <a:lvl5pPr marL="3047924" lvl="4" indent="-406390" rtl="0">
              <a:spcBef>
                <a:spcPts val="1067"/>
              </a:spcBef>
              <a:spcAft>
                <a:spcPts val="0"/>
              </a:spcAft>
              <a:buSzPts val="1200"/>
              <a:buChar char="○"/>
              <a:defRPr/>
            </a:lvl5pPr>
            <a:lvl6pPr marL="3657509" lvl="5" indent="-406390" rtl="0">
              <a:spcBef>
                <a:spcPts val="1067"/>
              </a:spcBef>
              <a:spcAft>
                <a:spcPts val="0"/>
              </a:spcAft>
              <a:buSzPts val="1200"/>
              <a:buChar char="■"/>
              <a:defRPr/>
            </a:lvl6pPr>
            <a:lvl7pPr marL="4267093" lvl="6" indent="-406390" rtl="0">
              <a:spcBef>
                <a:spcPts val="1067"/>
              </a:spcBef>
              <a:spcAft>
                <a:spcPts val="0"/>
              </a:spcAft>
              <a:buSzPts val="1200"/>
              <a:buChar char="●"/>
              <a:defRPr/>
            </a:lvl7pPr>
            <a:lvl8pPr marL="4876678" lvl="7" indent="-406390" rtl="0">
              <a:spcBef>
                <a:spcPts val="1067"/>
              </a:spcBef>
              <a:spcAft>
                <a:spcPts val="0"/>
              </a:spcAft>
              <a:buSzPts val="1200"/>
              <a:buChar char="○"/>
              <a:defRPr/>
            </a:lvl8pPr>
            <a:lvl9pPr marL="5486263" lvl="8" indent="-406390" rtl="0">
              <a:spcBef>
                <a:spcPts val="1067"/>
              </a:spcBef>
              <a:spcAft>
                <a:spcPts val="1067"/>
              </a:spcAft>
              <a:buSzPts val="1200"/>
              <a:buChar char="■"/>
              <a:defRPr/>
            </a:lvl9pPr>
          </a:lstStyle>
          <a:p>
            <a:endParaRPr/>
          </a:p>
        </p:txBody>
      </p:sp>
      <p:sp>
        <p:nvSpPr>
          <p:cNvPr id="439" name="Google Shape;439;p38"/>
          <p:cNvSpPr txBox="1">
            <a:spLocks noGrp="1"/>
          </p:cNvSpPr>
          <p:nvPr>
            <p:ph type="body" idx="3"/>
          </p:nvPr>
        </p:nvSpPr>
        <p:spPr>
          <a:xfrm>
            <a:off x="4639423" y="2976000"/>
            <a:ext cx="2918400" cy="2376000"/>
          </a:xfrm>
          <a:prstGeom prst="rect">
            <a:avLst/>
          </a:prstGeom>
        </p:spPr>
        <p:txBody>
          <a:bodyPr spcFirstLastPara="1" wrap="square" lIns="91425" tIns="91425" rIns="91425" bIns="91425" anchor="t" anchorCtr="0">
            <a:noAutofit/>
          </a:bodyPr>
          <a:lstStyle>
            <a:lvl1pPr marL="609585" lvl="0" indent="-406390" rtl="0">
              <a:spcBef>
                <a:spcPts val="0"/>
              </a:spcBef>
              <a:spcAft>
                <a:spcPts val="0"/>
              </a:spcAft>
              <a:buSzPts val="1200"/>
              <a:buChar char="●"/>
              <a:defRPr/>
            </a:lvl1pPr>
            <a:lvl2pPr marL="1219170" lvl="1" indent="-406390" rtl="0">
              <a:spcBef>
                <a:spcPts val="1067"/>
              </a:spcBef>
              <a:spcAft>
                <a:spcPts val="0"/>
              </a:spcAft>
              <a:buSzPts val="1200"/>
              <a:buChar char="○"/>
              <a:defRPr/>
            </a:lvl2pPr>
            <a:lvl3pPr marL="1828754" lvl="2" indent="-406390" rtl="0">
              <a:spcBef>
                <a:spcPts val="1067"/>
              </a:spcBef>
              <a:spcAft>
                <a:spcPts val="0"/>
              </a:spcAft>
              <a:buSzPts val="1200"/>
              <a:buChar char="■"/>
              <a:defRPr/>
            </a:lvl3pPr>
            <a:lvl4pPr marL="2438339" lvl="3" indent="-406390" rtl="0">
              <a:spcBef>
                <a:spcPts val="1067"/>
              </a:spcBef>
              <a:spcAft>
                <a:spcPts val="0"/>
              </a:spcAft>
              <a:buSzPts val="1200"/>
              <a:buChar char="●"/>
              <a:defRPr/>
            </a:lvl4pPr>
            <a:lvl5pPr marL="3047924" lvl="4" indent="-406390" rtl="0">
              <a:spcBef>
                <a:spcPts val="1067"/>
              </a:spcBef>
              <a:spcAft>
                <a:spcPts val="0"/>
              </a:spcAft>
              <a:buSzPts val="1200"/>
              <a:buChar char="○"/>
              <a:defRPr/>
            </a:lvl5pPr>
            <a:lvl6pPr marL="3657509" lvl="5" indent="-406390" rtl="0">
              <a:spcBef>
                <a:spcPts val="1067"/>
              </a:spcBef>
              <a:spcAft>
                <a:spcPts val="0"/>
              </a:spcAft>
              <a:buSzPts val="1200"/>
              <a:buChar char="■"/>
              <a:defRPr/>
            </a:lvl6pPr>
            <a:lvl7pPr marL="4267093" lvl="6" indent="-406390" rtl="0">
              <a:spcBef>
                <a:spcPts val="1067"/>
              </a:spcBef>
              <a:spcAft>
                <a:spcPts val="0"/>
              </a:spcAft>
              <a:buSzPts val="1200"/>
              <a:buChar char="●"/>
              <a:defRPr/>
            </a:lvl7pPr>
            <a:lvl8pPr marL="4876678" lvl="7" indent="-406390" rtl="0">
              <a:spcBef>
                <a:spcPts val="1067"/>
              </a:spcBef>
              <a:spcAft>
                <a:spcPts val="0"/>
              </a:spcAft>
              <a:buSzPts val="1200"/>
              <a:buChar char="○"/>
              <a:defRPr/>
            </a:lvl8pPr>
            <a:lvl9pPr marL="5486263" lvl="8" indent="-406390" rtl="0">
              <a:spcBef>
                <a:spcPts val="1067"/>
              </a:spcBef>
              <a:spcAft>
                <a:spcPts val="1067"/>
              </a:spcAft>
              <a:buSzPts val="1200"/>
              <a:buChar char="■"/>
              <a:defRPr/>
            </a:lvl9pPr>
          </a:lstStyle>
          <a:p>
            <a:endParaRPr/>
          </a:p>
        </p:txBody>
      </p:sp>
      <p:sp>
        <p:nvSpPr>
          <p:cNvPr id="440" name="Google Shape;440;p38"/>
          <p:cNvSpPr txBox="1">
            <a:spLocks noGrp="1"/>
          </p:cNvSpPr>
          <p:nvPr>
            <p:ph type="subTitle" idx="4"/>
          </p:nvPr>
        </p:nvSpPr>
        <p:spPr>
          <a:xfrm>
            <a:off x="840000" y="2640000"/>
            <a:ext cx="3450800" cy="436000"/>
          </a:xfrm>
          <a:prstGeom prst="rect">
            <a:avLst/>
          </a:prstGeom>
        </p:spPr>
        <p:txBody>
          <a:bodyPr spcFirstLastPara="1" wrap="square" lIns="0" tIns="0" rIns="0" bIns="0" anchor="t" anchorCtr="0">
            <a:noAutofit/>
          </a:bodyPr>
          <a:lstStyle>
            <a:lvl1pPr lvl="0" rtl="0">
              <a:lnSpc>
                <a:spcPct val="90000"/>
              </a:lnSpc>
              <a:spcBef>
                <a:spcPts val="0"/>
              </a:spcBef>
              <a:spcAft>
                <a:spcPts val="0"/>
              </a:spcAft>
              <a:buClr>
                <a:schemeClr val="accent1"/>
              </a:buClr>
              <a:buSzPts val="1200"/>
              <a:buFont typeface="Inter"/>
              <a:buNone/>
              <a:defRPr sz="1600" b="1">
                <a:solidFill>
                  <a:schemeClr val="accent1"/>
                </a:solidFill>
                <a:latin typeface="Inter"/>
                <a:ea typeface="Inter"/>
                <a:cs typeface="Inter"/>
                <a:sym typeface="Inter"/>
              </a:defRPr>
            </a:lvl1pPr>
            <a:lvl2pPr lvl="1" rtl="0">
              <a:lnSpc>
                <a:spcPct val="90000"/>
              </a:lnSpc>
              <a:spcBef>
                <a:spcPts val="0"/>
              </a:spcBef>
              <a:spcAft>
                <a:spcPts val="0"/>
              </a:spcAft>
              <a:buClr>
                <a:schemeClr val="accent1"/>
              </a:buClr>
              <a:buSzPts val="1200"/>
              <a:buFont typeface="Inter"/>
              <a:buNone/>
              <a:defRPr sz="1600" b="1">
                <a:solidFill>
                  <a:schemeClr val="accent1"/>
                </a:solidFill>
                <a:latin typeface="Inter"/>
                <a:ea typeface="Inter"/>
                <a:cs typeface="Inter"/>
                <a:sym typeface="Inter"/>
              </a:defRPr>
            </a:lvl2pPr>
            <a:lvl3pPr lvl="2" rtl="0">
              <a:lnSpc>
                <a:spcPct val="90000"/>
              </a:lnSpc>
              <a:spcBef>
                <a:spcPts val="0"/>
              </a:spcBef>
              <a:spcAft>
                <a:spcPts val="0"/>
              </a:spcAft>
              <a:buClr>
                <a:schemeClr val="accent1"/>
              </a:buClr>
              <a:buSzPts val="1200"/>
              <a:buFont typeface="Inter"/>
              <a:buNone/>
              <a:defRPr sz="1600" b="1">
                <a:solidFill>
                  <a:schemeClr val="accent1"/>
                </a:solidFill>
                <a:latin typeface="Inter"/>
                <a:ea typeface="Inter"/>
                <a:cs typeface="Inter"/>
                <a:sym typeface="Inter"/>
              </a:defRPr>
            </a:lvl3pPr>
            <a:lvl4pPr lvl="3" rtl="0">
              <a:lnSpc>
                <a:spcPct val="90000"/>
              </a:lnSpc>
              <a:spcBef>
                <a:spcPts val="0"/>
              </a:spcBef>
              <a:spcAft>
                <a:spcPts val="0"/>
              </a:spcAft>
              <a:buClr>
                <a:schemeClr val="accent1"/>
              </a:buClr>
              <a:buSzPts val="1200"/>
              <a:buFont typeface="Inter"/>
              <a:buNone/>
              <a:defRPr sz="1600" b="1">
                <a:solidFill>
                  <a:schemeClr val="accent1"/>
                </a:solidFill>
                <a:latin typeface="Inter"/>
                <a:ea typeface="Inter"/>
                <a:cs typeface="Inter"/>
                <a:sym typeface="Inter"/>
              </a:defRPr>
            </a:lvl4pPr>
            <a:lvl5pPr lvl="4" rtl="0">
              <a:lnSpc>
                <a:spcPct val="90000"/>
              </a:lnSpc>
              <a:spcBef>
                <a:spcPts val="0"/>
              </a:spcBef>
              <a:spcAft>
                <a:spcPts val="0"/>
              </a:spcAft>
              <a:buClr>
                <a:schemeClr val="accent1"/>
              </a:buClr>
              <a:buSzPts val="1200"/>
              <a:buFont typeface="Inter"/>
              <a:buNone/>
              <a:defRPr sz="1600" b="1">
                <a:solidFill>
                  <a:schemeClr val="accent1"/>
                </a:solidFill>
                <a:latin typeface="Inter"/>
                <a:ea typeface="Inter"/>
                <a:cs typeface="Inter"/>
                <a:sym typeface="Inter"/>
              </a:defRPr>
            </a:lvl5pPr>
            <a:lvl6pPr lvl="5" rtl="0">
              <a:lnSpc>
                <a:spcPct val="90000"/>
              </a:lnSpc>
              <a:spcBef>
                <a:spcPts val="0"/>
              </a:spcBef>
              <a:spcAft>
                <a:spcPts val="0"/>
              </a:spcAft>
              <a:buClr>
                <a:schemeClr val="accent1"/>
              </a:buClr>
              <a:buSzPts val="1200"/>
              <a:buFont typeface="Inter"/>
              <a:buNone/>
              <a:defRPr sz="1600" b="1">
                <a:solidFill>
                  <a:schemeClr val="accent1"/>
                </a:solidFill>
                <a:latin typeface="Inter"/>
                <a:ea typeface="Inter"/>
                <a:cs typeface="Inter"/>
                <a:sym typeface="Inter"/>
              </a:defRPr>
            </a:lvl6pPr>
            <a:lvl7pPr lvl="6" rtl="0">
              <a:lnSpc>
                <a:spcPct val="90000"/>
              </a:lnSpc>
              <a:spcBef>
                <a:spcPts val="0"/>
              </a:spcBef>
              <a:spcAft>
                <a:spcPts val="0"/>
              </a:spcAft>
              <a:buClr>
                <a:schemeClr val="accent1"/>
              </a:buClr>
              <a:buSzPts val="1200"/>
              <a:buFont typeface="Inter"/>
              <a:buNone/>
              <a:defRPr sz="1600" b="1">
                <a:solidFill>
                  <a:schemeClr val="accent1"/>
                </a:solidFill>
                <a:latin typeface="Inter"/>
                <a:ea typeface="Inter"/>
                <a:cs typeface="Inter"/>
                <a:sym typeface="Inter"/>
              </a:defRPr>
            </a:lvl7pPr>
            <a:lvl8pPr lvl="7" rtl="0">
              <a:lnSpc>
                <a:spcPct val="90000"/>
              </a:lnSpc>
              <a:spcBef>
                <a:spcPts val="0"/>
              </a:spcBef>
              <a:spcAft>
                <a:spcPts val="0"/>
              </a:spcAft>
              <a:buClr>
                <a:schemeClr val="accent1"/>
              </a:buClr>
              <a:buSzPts val="1200"/>
              <a:buFont typeface="Inter"/>
              <a:buNone/>
              <a:defRPr sz="1600" b="1">
                <a:solidFill>
                  <a:schemeClr val="accent1"/>
                </a:solidFill>
                <a:latin typeface="Inter"/>
                <a:ea typeface="Inter"/>
                <a:cs typeface="Inter"/>
                <a:sym typeface="Inter"/>
              </a:defRPr>
            </a:lvl8pPr>
            <a:lvl9pPr lvl="8" rtl="0">
              <a:lnSpc>
                <a:spcPct val="90000"/>
              </a:lnSpc>
              <a:spcBef>
                <a:spcPts val="0"/>
              </a:spcBef>
              <a:spcAft>
                <a:spcPts val="0"/>
              </a:spcAft>
              <a:buClr>
                <a:schemeClr val="accent1"/>
              </a:buClr>
              <a:buSzPts val="1200"/>
              <a:buFont typeface="Inter"/>
              <a:buNone/>
              <a:defRPr sz="1600" b="1">
                <a:solidFill>
                  <a:schemeClr val="accent1"/>
                </a:solidFill>
                <a:latin typeface="Inter"/>
                <a:ea typeface="Inter"/>
                <a:cs typeface="Inter"/>
                <a:sym typeface="Inter"/>
              </a:defRPr>
            </a:lvl9pPr>
          </a:lstStyle>
          <a:p>
            <a:endParaRPr/>
          </a:p>
        </p:txBody>
      </p:sp>
      <p:sp>
        <p:nvSpPr>
          <p:cNvPr id="441" name="Google Shape;441;p38"/>
          <p:cNvSpPr txBox="1">
            <a:spLocks noGrp="1"/>
          </p:cNvSpPr>
          <p:nvPr>
            <p:ph type="subTitle" idx="5"/>
          </p:nvPr>
        </p:nvSpPr>
        <p:spPr>
          <a:xfrm>
            <a:off x="4641600" y="2640000"/>
            <a:ext cx="3450800" cy="436000"/>
          </a:xfrm>
          <a:prstGeom prst="rect">
            <a:avLst/>
          </a:prstGeom>
        </p:spPr>
        <p:txBody>
          <a:bodyPr spcFirstLastPara="1" wrap="square" lIns="0" tIns="0" rIns="0" bIns="0" anchor="t" anchorCtr="0">
            <a:noAutofit/>
          </a:bodyPr>
          <a:lstStyle>
            <a:lvl1pPr lvl="0" rtl="0">
              <a:lnSpc>
                <a:spcPct val="90000"/>
              </a:lnSpc>
              <a:spcBef>
                <a:spcPts val="0"/>
              </a:spcBef>
              <a:spcAft>
                <a:spcPts val="0"/>
              </a:spcAft>
              <a:buClr>
                <a:schemeClr val="accent1"/>
              </a:buClr>
              <a:buSzPts val="1200"/>
              <a:buFont typeface="Inter"/>
              <a:buNone/>
              <a:defRPr sz="1600" b="1">
                <a:solidFill>
                  <a:schemeClr val="accent1"/>
                </a:solidFill>
                <a:latin typeface="Inter"/>
                <a:ea typeface="Inter"/>
                <a:cs typeface="Inter"/>
                <a:sym typeface="Inter"/>
              </a:defRPr>
            </a:lvl1pPr>
            <a:lvl2pPr lvl="1" rtl="0">
              <a:lnSpc>
                <a:spcPct val="90000"/>
              </a:lnSpc>
              <a:spcBef>
                <a:spcPts val="0"/>
              </a:spcBef>
              <a:spcAft>
                <a:spcPts val="0"/>
              </a:spcAft>
              <a:buClr>
                <a:schemeClr val="accent1"/>
              </a:buClr>
              <a:buSzPts val="1200"/>
              <a:buFont typeface="Inter"/>
              <a:buNone/>
              <a:defRPr sz="1600" b="1">
                <a:solidFill>
                  <a:schemeClr val="accent1"/>
                </a:solidFill>
                <a:latin typeface="Inter"/>
                <a:ea typeface="Inter"/>
                <a:cs typeface="Inter"/>
                <a:sym typeface="Inter"/>
              </a:defRPr>
            </a:lvl2pPr>
            <a:lvl3pPr lvl="2" rtl="0">
              <a:lnSpc>
                <a:spcPct val="90000"/>
              </a:lnSpc>
              <a:spcBef>
                <a:spcPts val="0"/>
              </a:spcBef>
              <a:spcAft>
                <a:spcPts val="0"/>
              </a:spcAft>
              <a:buClr>
                <a:schemeClr val="accent1"/>
              </a:buClr>
              <a:buSzPts val="1200"/>
              <a:buFont typeface="Inter"/>
              <a:buNone/>
              <a:defRPr sz="1600" b="1">
                <a:solidFill>
                  <a:schemeClr val="accent1"/>
                </a:solidFill>
                <a:latin typeface="Inter"/>
                <a:ea typeface="Inter"/>
                <a:cs typeface="Inter"/>
                <a:sym typeface="Inter"/>
              </a:defRPr>
            </a:lvl3pPr>
            <a:lvl4pPr lvl="3" rtl="0">
              <a:lnSpc>
                <a:spcPct val="90000"/>
              </a:lnSpc>
              <a:spcBef>
                <a:spcPts val="0"/>
              </a:spcBef>
              <a:spcAft>
                <a:spcPts val="0"/>
              </a:spcAft>
              <a:buClr>
                <a:schemeClr val="accent1"/>
              </a:buClr>
              <a:buSzPts val="1200"/>
              <a:buFont typeface="Inter"/>
              <a:buNone/>
              <a:defRPr sz="1600" b="1">
                <a:solidFill>
                  <a:schemeClr val="accent1"/>
                </a:solidFill>
                <a:latin typeface="Inter"/>
                <a:ea typeface="Inter"/>
                <a:cs typeface="Inter"/>
                <a:sym typeface="Inter"/>
              </a:defRPr>
            </a:lvl4pPr>
            <a:lvl5pPr lvl="4" rtl="0">
              <a:lnSpc>
                <a:spcPct val="90000"/>
              </a:lnSpc>
              <a:spcBef>
                <a:spcPts val="0"/>
              </a:spcBef>
              <a:spcAft>
                <a:spcPts val="0"/>
              </a:spcAft>
              <a:buClr>
                <a:schemeClr val="accent1"/>
              </a:buClr>
              <a:buSzPts val="1200"/>
              <a:buFont typeface="Inter"/>
              <a:buNone/>
              <a:defRPr sz="1600" b="1">
                <a:solidFill>
                  <a:schemeClr val="accent1"/>
                </a:solidFill>
                <a:latin typeface="Inter"/>
                <a:ea typeface="Inter"/>
                <a:cs typeface="Inter"/>
                <a:sym typeface="Inter"/>
              </a:defRPr>
            </a:lvl5pPr>
            <a:lvl6pPr lvl="5" rtl="0">
              <a:lnSpc>
                <a:spcPct val="90000"/>
              </a:lnSpc>
              <a:spcBef>
                <a:spcPts val="0"/>
              </a:spcBef>
              <a:spcAft>
                <a:spcPts val="0"/>
              </a:spcAft>
              <a:buClr>
                <a:schemeClr val="accent1"/>
              </a:buClr>
              <a:buSzPts val="1200"/>
              <a:buFont typeface="Inter"/>
              <a:buNone/>
              <a:defRPr sz="1600" b="1">
                <a:solidFill>
                  <a:schemeClr val="accent1"/>
                </a:solidFill>
                <a:latin typeface="Inter"/>
                <a:ea typeface="Inter"/>
                <a:cs typeface="Inter"/>
                <a:sym typeface="Inter"/>
              </a:defRPr>
            </a:lvl6pPr>
            <a:lvl7pPr lvl="6" rtl="0">
              <a:lnSpc>
                <a:spcPct val="90000"/>
              </a:lnSpc>
              <a:spcBef>
                <a:spcPts val="0"/>
              </a:spcBef>
              <a:spcAft>
                <a:spcPts val="0"/>
              </a:spcAft>
              <a:buClr>
                <a:schemeClr val="accent1"/>
              </a:buClr>
              <a:buSzPts val="1200"/>
              <a:buFont typeface="Inter"/>
              <a:buNone/>
              <a:defRPr sz="1600" b="1">
                <a:solidFill>
                  <a:schemeClr val="accent1"/>
                </a:solidFill>
                <a:latin typeface="Inter"/>
                <a:ea typeface="Inter"/>
                <a:cs typeface="Inter"/>
                <a:sym typeface="Inter"/>
              </a:defRPr>
            </a:lvl7pPr>
            <a:lvl8pPr lvl="7" rtl="0">
              <a:lnSpc>
                <a:spcPct val="90000"/>
              </a:lnSpc>
              <a:spcBef>
                <a:spcPts val="0"/>
              </a:spcBef>
              <a:spcAft>
                <a:spcPts val="0"/>
              </a:spcAft>
              <a:buClr>
                <a:schemeClr val="accent1"/>
              </a:buClr>
              <a:buSzPts val="1200"/>
              <a:buFont typeface="Inter"/>
              <a:buNone/>
              <a:defRPr sz="1600" b="1">
                <a:solidFill>
                  <a:schemeClr val="accent1"/>
                </a:solidFill>
                <a:latin typeface="Inter"/>
                <a:ea typeface="Inter"/>
                <a:cs typeface="Inter"/>
                <a:sym typeface="Inter"/>
              </a:defRPr>
            </a:lvl8pPr>
            <a:lvl9pPr lvl="8" rtl="0">
              <a:lnSpc>
                <a:spcPct val="90000"/>
              </a:lnSpc>
              <a:spcBef>
                <a:spcPts val="0"/>
              </a:spcBef>
              <a:spcAft>
                <a:spcPts val="0"/>
              </a:spcAft>
              <a:buClr>
                <a:schemeClr val="accent1"/>
              </a:buClr>
              <a:buSzPts val="1200"/>
              <a:buFont typeface="Inter"/>
              <a:buNone/>
              <a:defRPr sz="1600" b="1">
                <a:solidFill>
                  <a:schemeClr val="accent1"/>
                </a:solidFill>
                <a:latin typeface="Inter"/>
                <a:ea typeface="Inter"/>
                <a:cs typeface="Inter"/>
                <a:sym typeface="Inter"/>
              </a:defRPr>
            </a:lvl9pPr>
          </a:lstStyle>
          <a:p>
            <a:endParaRPr/>
          </a:p>
        </p:txBody>
      </p:sp>
      <p:sp>
        <p:nvSpPr>
          <p:cNvPr id="442" name="Google Shape;442;p38"/>
          <p:cNvSpPr txBox="1">
            <a:spLocks noGrp="1"/>
          </p:cNvSpPr>
          <p:nvPr>
            <p:ph type="subTitle" idx="6"/>
          </p:nvPr>
        </p:nvSpPr>
        <p:spPr>
          <a:xfrm>
            <a:off x="8433600" y="2640000"/>
            <a:ext cx="3479600" cy="436000"/>
          </a:xfrm>
          <a:prstGeom prst="rect">
            <a:avLst/>
          </a:prstGeom>
        </p:spPr>
        <p:txBody>
          <a:bodyPr spcFirstLastPara="1" wrap="square" lIns="0" tIns="0" rIns="0" bIns="0" anchor="t" anchorCtr="0">
            <a:noAutofit/>
          </a:bodyPr>
          <a:lstStyle>
            <a:lvl1pPr lvl="0" rtl="0">
              <a:lnSpc>
                <a:spcPct val="90000"/>
              </a:lnSpc>
              <a:spcBef>
                <a:spcPts val="0"/>
              </a:spcBef>
              <a:spcAft>
                <a:spcPts val="0"/>
              </a:spcAft>
              <a:buClr>
                <a:schemeClr val="accent1"/>
              </a:buClr>
              <a:buSzPts val="1200"/>
              <a:buFont typeface="Inter"/>
              <a:buNone/>
              <a:defRPr sz="1600" b="1">
                <a:solidFill>
                  <a:schemeClr val="accent1"/>
                </a:solidFill>
                <a:latin typeface="Inter"/>
                <a:ea typeface="Inter"/>
                <a:cs typeface="Inter"/>
                <a:sym typeface="Inter"/>
              </a:defRPr>
            </a:lvl1pPr>
            <a:lvl2pPr lvl="1" rtl="0">
              <a:lnSpc>
                <a:spcPct val="90000"/>
              </a:lnSpc>
              <a:spcBef>
                <a:spcPts val="0"/>
              </a:spcBef>
              <a:spcAft>
                <a:spcPts val="0"/>
              </a:spcAft>
              <a:buClr>
                <a:schemeClr val="accent1"/>
              </a:buClr>
              <a:buSzPts val="1200"/>
              <a:buFont typeface="Inter"/>
              <a:buNone/>
              <a:defRPr sz="1600" b="1">
                <a:solidFill>
                  <a:schemeClr val="accent1"/>
                </a:solidFill>
                <a:latin typeface="Inter"/>
                <a:ea typeface="Inter"/>
                <a:cs typeface="Inter"/>
                <a:sym typeface="Inter"/>
              </a:defRPr>
            </a:lvl2pPr>
            <a:lvl3pPr lvl="2" rtl="0">
              <a:lnSpc>
                <a:spcPct val="90000"/>
              </a:lnSpc>
              <a:spcBef>
                <a:spcPts val="0"/>
              </a:spcBef>
              <a:spcAft>
                <a:spcPts val="0"/>
              </a:spcAft>
              <a:buClr>
                <a:schemeClr val="accent1"/>
              </a:buClr>
              <a:buSzPts val="1200"/>
              <a:buFont typeface="Inter"/>
              <a:buNone/>
              <a:defRPr sz="1600" b="1">
                <a:solidFill>
                  <a:schemeClr val="accent1"/>
                </a:solidFill>
                <a:latin typeface="Inter"/>
                <a:ea typeface="Inter"/>
                <a:cs typeface="Inter"/>
                <a:sym typeface="Inter"/>
              </a:defRPr>
            </a:lvl3pPr>
            <a:lvl4pPr lvl="3" rtl="0">
              <a:lnSpc>
                <a:spcPct val="90000"/>
              </a:lnSpc>
              <a:spcBef>
                <a:spcPts val="0"/>
              </a:spcBef>
              <a:spcAft>
                <a:spcPts val="0"/>
              </a:spcAft>
              <a:buClr>
                <a:schemeClr val="accent1"/>
              </a:buClr>
              <a:buSzPts val="1200"/>
              <a:buFont typeface="Inter"/>
              <a:buNone/>
              <a:defRPr sz="1600" b="1">
                <a:solidFill>
                  <a:schemeClr val="accent1"/>
                </a:solidFill>
                <a:latin typeface="Inter"/>
                <a:ea typeface="Inter"/>
                <a:cs typeface="Inter"/>
                <a:sym typeface="Inter"/>
              </a:defRPr>
            </a:lvl4pPr>
            <a:lvl5pPr lvl="4" rtl="0">
              <a:lnSpc>
                <a:spcPct val="90000"/>
              </a:lnSpc>
              <a:spcBef>
                <a:spcPts val="0"/>
              </a:spcBef>
              <a:spcAft>
                <a:spcPts val="0"/>
              </a:spcAft>
              <a:buClr>
                <a:schemeClr val="accent1"/>
              </a:buClr>
              <a:buSzPts val="1200"/>
              <a:buFont typeface="Inter"/>
              <a:buNone/>
              <a:defRPr sz="1600" b="1">
                <a:solidFill>
                  <a:schemeClr val="accent1"/>
                </a:solidFill>
                <a:latin typeface="Inter"/>
                <a:ea typeface="Inter"/>
                <a:cs typeface="Inter"/>
                <a:sym typeface="Inter"/>
              </a:defRPr>
            </a:lvl5pPr>
            <a:lvl6pPr lvl="5" rtl="0">
              <a:lnSpc>
                <a:spcPct val="90000"/>
              </a:lnSpc>
              <a:spcBef>
                <a:spcPts val="0"/>
              </a:spcBef>
              <a:spcAft>
                <a:spcPts val="0"/>
              </a:spcAft>
              <a:buClr>
                <a:schemeClr val="accent1"/>
              </a:buClr>
              <a:buSzPts val="1200"/>
              <a:buFont typeface="Inter"/>
              <a:buNone/>
              <a:defRPr sz="1600" b="1">
                <a:solidFill>
                  <a:schemeClr val="accent1"/>
                </a:solidFill>
                <a:latin typeface="Inter"/>
                <a:ea typeface="Inter"/>
                <a:cs typeface="Inter"/>
                <a:sym typeface="Inter"/>
              </a:defRPr>
            </a:lvl6pPr>
            <a:lvl7pPr lvl="6" rtl="0">
              <a:lnSpc>
                <a:spcPct val="90000"/>
              </a:lnSpc>
              <a:spcBef>
                <a:spcPts val="0"/>
              </a:spcBef>
              <a:spcAft>
                <a:spcPts val="0"/>
              </a:spcAft>
              <a:buClr>
                <a:schemeClr val="accent1"/>
              </a:buClr>
              <a:buSzPts val="1200"/>
              <a:buFont typeface="Inter"/>
              <a:buNone/>
              <a:defRPr sz="1600" b="1">
                <a:solidFill>
                  <a:schemeClr val="accent1"/>
                </a:solidFill>
                <a:latin typeface="Inter"/>
                <a:ea typeface="Inter"/>
                <a:cs typeface="Inter"/>
                <a:sym typeface="Inter"/>
              </a:defRPr>
            </a:lvl7pPr>
            <a:lvl8pPr lvl="7" rtl="0">
              <a:lnSpc>
                <a:spcPct val="90000"/>
              </a:lnSpc>
              <a:spcBef>
                <a:spcPts val="0"/>
              </a:spcBef>
              <a:spcAft>
                <a:spcPts val="0"/>
              </a:spcAft>
              <a:buClr>
                <a:schemeClr val="accent1"/>
              </a:buClr>
              <a:buSzPts val="1200"/>
              <a:buFont typeface="Inter"/>
              <a:buNone/>
              <a:defRPr sz="1600" b="1">
                <a:solidFill>
                  <a:schemeClr val="accent1"/>
                </a:solidFill>
                <a:latin typeface="Inter"/>
                <a:ea typeface="Inter"/>
                <a:cs typeface="Inter"/>
                <a:sym typeface="Inter"/>
              </a:defRPr>
            </a:lvl8pPr>
            <a:lvl9pPr lvl="8" rtl="0">
              <a:lnSpc>
                <a:spcPct val="90000"/>
              </a:lnSpc>
              <a:spcBef>
                <a:spcPts val="0"/>
              </a:spcBef>
              <a:spcAft>
                <a:spcPts val="0"/>
              </a:spcAft>
              <a:buClr>
                <a:schemeClr val="accent1"/>
              </a:buClr>
              <a:buSzPts val="1200"/>
              <a:buFont typeface="Inter"/>
              <a:buNone/>
              <a:defRPr sz="1600" b="1">
                <a:solidFill>
                  <a:schemeClr val="accent1"/>
                </a:solidFill>
                <a:latin typeface="Inter"/>
                <a:ea typeface="Inter"/>
                <a:cs typeface="Inter"/>
                <a:sym typeface="Inter"/>
              </a:defRPr>
            </a:lvl9pPr>
          </a:lstStyle>
          <a:p>
            <a:endParaRPr/>
          </a:p>
        </p:txBody>
      </p:sp>
      <p:sp>
        <p:nvSpPr>
          <p:cNvPr id="443" name="Google Shape;443;p38"/>
          <p:cNvSpPr txBox="1">
            <a:spLocks noGrp="1"/>
          </p:cNvSpPr>
          <p:nvPr>
            <p:ph type="title"/>
          </p:nvPr>
        </p:nvSpPr>
        <p:spPr>
          <a:xfrm>
            <a:off x="600000" y="329600"/>
            <a:ext cx="11360800" cy="408000"/>
          </a:xfrm>
          <a:prstGeom prst="rect">
            <a:avLst/>
          </a:prstGeom>
        </p:spPr>
        <p:txBody>
          <a:bodyPr spcFirstLastPara="1" wrap="square" lIns="0" tIns="0" rIns="0" bIns="0" anchor="t" anchorCtr="0">
            <a:noAutofit/>
          </a:bodyPr>
          <a:lstStyle>
            <a:lvl1pPr lvl="0" rtl="0">
              <a:lnSpc>
                <a:spcPct val="90000"/>
              </a:lnSpc>
              <a:spcBef>
                <a:spcPts val="0"/>
              </a:spcBef>
              <a:spcAft>
                <a:spcPts val="0"/>
              </a:spcAft>
              <a:buSzPts val="2000"/>
              <a:buFont typeface="Inter"/>
              <a:buNone/>
              <a:defRPr sz="2667" b="1">
                <a:latin typeface="Inter"/>
                <a:ea typeface="Inter"/>
                <a:cs typeface="Inter"/>
                <a:sym typeface="Inter"/>
              </a:defRPr>
            </a:lvl1pPr>
            <a:lvl2pPr lvl="1" rtl="0">
              <a:spcBef>
                <a:spcPts val="0"/>
              </a:spcBef>
              <a:spcAft>
                <a:spcPts val="0"/>
              </a:spcAft>
              <a:buSzPts val="2600"/>
              <a:buFont typeface="Inter ExtraBold"/>
              <a:buNone/>
              <a:defRPr>
                <a:latin typeface="Inter ExtraBold"/>
                <a:ea typeface="Inter ExtraBold"/>
                <a:cs typeface="Inter ExtraBold"/>
                <a:sym typeface="Inter ExtraBold"/>
              </a:defRPr>
            </a:lvl2pPr>
            <a:lvl3pPr lvl="2" rtl="0">
              <a:spcBef>
                <a:spcPts val="0"/>
              </a:spcBef>
              <a:spcAft>
                <a:spcPts val="0"/>
              </a:spcAft>
              <a:buSzPts val="2600"/>
              <a:buFont typeface="Inter ExtraBold"/>
              <a:buNone/>
              <a:defRPr>
                <a:latin typeface="Inter ExtraBold"/>
                <a:ea typeface="Inter ExtraBold"/>
                <a:cs typeface="Inter ExtraBold"/>
                <a:sym typeface="Inter ExtraBold"/>
              </a:defRPr>
            </a:lvl3pPr>
            <a:lvl4pPr lvl="3" rtl="0">
              <a:spcBef>
                <a:spcPts val="0"/>
              </a:spcBef>
              <a:spcAft>
                <a:spcPts val="0"/>
              </a:spcAft>
              <a:buSzPts val="2600"/>
              <a:buFont typeface="Inter ExtraBold"/>
              <a:buNone/>
              <a:defRPr>
                <a:latin typeface="Inter ExtraBold"/>
                <a:ea typeface="Inter ExtraBold"/>
                <a:cs typeface="Inter ExtraBold"/>
                <a:sym typeface="Inter ExtraBold"/>
              </a:defRPr>
            </a:lvl4pPr>
            <a:lvl5pPr lvl="4" rtl="0">
              <a:spcBef>
                <a:spcPts val="0"/>
              </a:spcBef>
              <a:spcAft>
                <a:spcPts val="0"/>
              </a:spcAft>
              <a:buSzPts val="2600"/>
              <a:buFont typeface="Inter ExtraBold"/>
              <a:buNone/>
              <a:defRPr>
                <a:latin typeface="Inter ExtraBold"/>
                <a:ea typeface="Inter ExtraBold"/>
                <a:cs typeface="Inter ExtraBold"/>
                <a:sym typeface="Inter ExtraBold"/>
              </a:defRPr>
            </a:lvl5pPr>
            <a:lvl6pPr lvl="5" rtl="0">
              <a:spcBef>
                <a:spcPts val="0"/>
              </a:spcBef>
              <a:spcAft>
                <a:spcPts val="0"/>
              </a:spcAft>
              <a:buSzPts val="2600"/>
              <a:buFont typeface="Inter ExtraBold"/>
              <a:buNone/>
              <a:defRPr>
                <a:latin typeface="Inter ExtraBold"/>
                <a:ea typeface="Inter ExtraBold"/>
                <a:cs typeface="Inter ExtraBold"/>
                <a:sym typeface="Inter ExtraBold"/>
              </a:defRPr>
            </a:lvl6pPr>
            <a:lvl7pPr lvl="6" rtl="0">
              <a:spcBef>
                <a:spcPts val="0"/>
              </a:spcBef>
              <a:spcAft>
                <a:spcPts val="0"/>
              </a:spcAft>
              <a:buSzPts val="2600"/>
              <a:buFont typeface="Inter ExtraBold"/>
              <a:buNone/>
              <a:defRPr>
                <a:latin typeface="Inter ExtraBold"/>
                <a:ea typeface="Inter ExtraBold"/>
                <a:cs typeface="Inter ExtraBold"/>
                <a:sym typeface="Inter ExtraBold"/>
              </a:defRPr>
            </a:lvl7pPr>
            <a:lvl8pPr lvl="7" rtl="0">
              <a:spcBef>
                <a:spcPts val="0"/>
              </a:spcBef>
              <a:spcAft>
                <a:spcPts val="0"/>
              </a:spcAft>
              <a:buSzPts val="2600"/>
              <a:buFont typeface="Inter ExtraBold"/>
              <a:buNone/>
              <a:defRPr>
                <a:latin typeface="Inter ExtraBold"/>
                <a:ea typeface="Inter ExtraBold"/>
                <a:cs typeface="Inter ExtraBold"/>
                <a:sym typeface="Inter ExtraBold"/>
              </a:defRPr>
            </a:lvl8pPr>
            <a:lvl9pPr lvl="8" rtl="0">
              <a:spcBef>
                <a:spcPts val="0"/>
              </a:spcBef>
              <a:spcAft>
                <a:spcPts val="0"/>
              </a:spcAft>
              <a:buSzPts val="2600"/>
              <a:buFont typeface="Inter ExtraBold"/>
              <a:buNone/>
              <a:defRPr>
                <a:latin typeface="Inter ExtraBold"/>
                <a:ea typeface="Inter ExtraBold"/>
                <a:cs typeface="Inter ExtraBold"/>
                <a:sym typeface="Inter ExtraBold"/>
              </a:defRPr>
            </a:lvl9pPr>
          </a:lstStyle>
          <a:p>
            <a:endParaRPr/>
          </a:p>
        </p:txBody>
      </p:sp>
      <p:sp>
        <p:nvSpPr>
          <p:cNvPr id="444" name="Google Shape;444;p38"/>
          <p:cNvSpPr txBox="1">
            <a:spLocks noGrp="1"/>
          </p:cNvSpPr>
          <p:nvPr>
            <p:ph type="subTitle" idx="7"/>
          </p:nvPr>
        </p:nvSpPr>
        <p:spPr>
          <a:xfrm>
            <a:off x="600000" y="737600"/>
            <a:ext cx="10992000" cy="296800"/>
          </a:xfrm>
          <a:prstGeom prst="rect">
            <a:avLst/>
          </a:prstGeom>
        </p:spPr>
        <p:txBody>
          <a:bodyPr spcFirstLastPara="1" wrap="square" lIns="0" tIns="0" rIns="0" bIns="0" anchor="t" anchorCtr="0">
            <a:noAutofit/>
          </a:bodyPr>
          <a:lstStyle>
            <a:lvl1pPr lvl="0" rtl="0">
              <a:lnSpc>
                <a:spcPct val="90000"/>
              </a:lnSpc>
              <a:spcBef>
                <a:spcPts val="0"/>
              </a:spcBef>
              <a:spcAft>
                <a:spcPts val="0"/>
              </a:spcAft>
              <a:buSzPts val="1200"/>
              <a:buFont typeface="Inter Medium"/>
              <a:buNone/>
              <a:defRPr sz="1600">
                <a:latin typeface="Inter Medium"/>
                <a:ea typeface="Inter Medium"/>
                <a:cs typeface="Inter Medium"/>
                <a:sym typeface="Inter Medium"/>
              </a:defRPr>
            </a:lvl1pPr>
            <a:lvl2pPr lvl="1" rtl="0">
              <a:lnSpc>
                <a:spcPct val="90000"/>
              </a:lnSpc>
              <a:spcBef>
                <a:spcPts val="0"/>
              </a:spcBef>
              <a:spcAft>
                <a:spcPts val="0"/>
              </a:spcAft>
              <a:buSzPts val="1700"/>
              <a:buFont typeface="Inter Medium"/>
              <a:buNone/>
              <a:defRPr>
                <a:latin typeface="Inter Medium"/>
                <a:ea typeface="Inter Medium"/>
                <a:cs typeface="Inter Medium"/>
                <a:sym typeface="Inter Medium"/>
              </a:defRPr>
            </a:lvl2pPr>
            <a:lvl3pPr lvl="2" rtl="0">
              <a:lnSpc>
                <a:spcPct val="90000"/>
              </a:lnSpc>
              <a:spcBef>
                <a:spcPts val="0"/>
              </a:spcBef>
              <a:spcAft>
                <a:spcPts val="0"/>
              </a:spcAft>
              <a:buSzPts val="1700"/>
              <a:buFont typeface="Inter Medium"/>
              <a:buNone/>
              <a:defRPr>
                <a:latin typeface="Inter Medium"/>
                <a:ea typeface="Inter Medium"/>
                <a:cs typeface="Inter Medium"/>
                <a:sym typeface="Inter Medium"/>
              </a:defRPr>
            </a:lvl3pPr>
            <a:lvl4pPr lvl="3" rtl="0">
              <a:lnSpc>
                <a:spcPct val="90000"/>
              </a:lnSpc>
              <a:spcBef>
                <a:spcPts val="0"/>
              </a:spcBef>
              <a:spcAft>
                <a:spcPts val="0"/>
              </a:spcAft>
              <a:buSzPts val="1700"/>
              <a:buFont typeface="Inter Medium"/>
              <a:buNone/>
              <a:defRPr>
                <a:latin typeface="Inter Medium"/>
                <a:ea typeface="Inter Medium"/>
                <a:cs typeface="Inter Medium"/>
                <a:sym typeface="Inter Medium"/>
              </a:defRPr>
            </a:lvl4pPr>
            <a:lvl5pPr lvl="4" rtl="0">
              <a:lnSpc>
                <a:spcPct val="90000"/>
              </a:lnSpc>
              <a:spcBef>
                <a:spcPts val="0"/>
              </a:spcBef>
              <a:spcAft>
                <a:spcPts val="0"/>
              </a:spcAft>
              <a:buSzPts val="1700"/>
              <a:buFont typeface="Inter Medium"/>
              <a:buNone/>
              <a:defRPr>
                <a:latin typeface="Inter Medium"/>
                <a:ea typeface="Inter Medium"/>
                <a:cs typeface="Inter Medium"/>
                <a:sym typeface="Inter Medium"/>
              </a:defRPr>
            </a:lvl5pPr>
            <a:lvl6pPr lvl="5" rtl="0">
              <a:lnSpc>
                <a:spcPct val="90000"/>
              </a:lnSpc>
              <a:spcBef>
                <a:spcPts val="0"/>
              </a:spcBef>
              <a:spcAft>
                <a:spcPts val="0"/>
              </a:spcAft>
              <a:buSzPts val="1700"/>
              <a:buFont typeface="Inter Medium"/>
              <a:buNone/>
              <a:defRPr>
                <a:latin typeface="Inter Medium"/>
                <a:ea typeface="Inter Medium"/>
                <a:cs typeface="Inter Medium"/>
                <a:sym typeface="Inter Medium"/>
              </a:defRPr>
            </a:lvl6pPr>
            <a:lvl7pPr lvl="6" rtl="0">
              <a:lnSpc>
                <a:spcPct val="90000"/>
              </a:lnSpc>
              <a:spcBef>
                <a:spcPts val="0"/>
              </a:spcBef>
              <a:spcAft>
                <a:spcPts val="0"/>
              </a:spcAft>
              <a:buSzPts val="1700"/>
              <a:buFont typeface="Inter Medium"/>
              <a:buNone/>
              <a:defRPr>
                <a:latin typeface="Inter Medium"/>
                <a:ea typeface="Inter Medium"/>
                <a:cs typeface="Inter Medium"/>
                <a:sym typeface="Inter Medium"/>
              </a:defRPr>
            </a:lvl7pPr>
            <a:lvl8pPr lvl="7" rtl="0">
              <a:lnSpc>
                <a:spcPct val="90000"/>
              </a:lnSpc>
              <a:spcBef>
                <a:spcPts val="0"/>
              </a:spcBef>
              <a:spcAft>
                <a:spcPts val="0"/>
              </a:spcAft>
              <a:buSzPts val="1700"/>
              <a:buFont typeface="Inter Medium"/>
              <a:buNone/>
              <a:defRPr>
                <a:latin typeface="Inter Medium"/>
                <a:ea typeface="Inter Medium"/>
                <a:cs typeface="Inter Medium"/>
                <a:sym typeface="Inter Medium"/>
              </a:defRPr>
            </a:lvl8pPr>
            <a:lvl9pPr lvl="8" rtl="0">
              <a:lnSpc>
                <a:spcPct val="90000"/>
              </a:lnSpc>
              <a:spcBef>
                <a:spcPts val="0"/>
              </a:spcBef>
              <a:spcAft>
                <a:spcPts val="0"/>
              </a:spcAft>
              <a:buSzPts val="1700"/>
              <a:buFont typeface="Inter Medium"/>
              <a:buNone/>
              <a:defRPr>
                <a:latin typeface="Inter Medium"/>
                <a:ea typeface="Inter Medium"/>
                <a:cs typeface="Inter Medium"/>
                <a:sym typeface="Inter Medium"/>
              </a:defRPr>
            </a:lvl9pPr>
          </a:lstStyle>
          <a:p>
            <a:endParaRPr/>
          </a:p>
        </p:txBody>
      </p:sp>
      <p:sp>
        <p:nvSpPr>
          <p:cNvPr id="445" name="Google Shape;445;p38"/>
          <p:cNvSpPr txBox="1">
            <a:spLocks noGrp="1"/>
          </p:cNvSpPr>
          <p:nvPr>
            <p:ph type="sldNum" idx="12"/>
          </p:nvPr>
        </p:nvSpPr>
        <p:spPr>
          <a:xfrm>
            <a:off x="3" y="6333133"/>
            <a:ext cx="600000" cy="5248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4053509183"/>
      </p:ext>
    </p:extLst>
  </p:cSld>
  <p:clrMapOvr>
    <a:masterClrMapping/>
  </p:clrMapOvr>
  <p:extLst>
    <p:ext uri="{DCECCB84-F9BA-43D5-87BE-67443E8EF086}">
      <p15:sldGuideLst xmlns:p15="http://schemas.microsoft.com/office/powerpoint/2012/main">
        <p15:guide id="1" orient="horz" pos="771">
          <p15:clr>
            <a:srgbClr val="E46962"/>
          </p15:clr>
        </p15:guide>
        <p15:guide id="2" pos="397">
          <p15:clr>
            <a:srgbClr val="E46962"/>
          </p15:clr>
        </p15:guide>
        <p15:guide id="3" pos="1776">
          <p15:clr>
            <a:srgbClr val="E46962"/>
          </p15:clr>
        </p15:guide>
        <p15:guide id="4" orient="horz" pos="2529">
          <p15:clr>
            <a:srgbClr val="E46962"/>
          </p15:clr>
        </p15:guide>
        <p15:guide id="5" pos="2191">
          <p15:clr>
            <a:srgbClr val="E46962"/>
          </p15:clr>
        </p15:guide>
        <p15:guide id="6" pos="3572">
          <p15:clr>
            <a:srgbClr val="E46962"/>
          </p15:clr>
        </p15:guide>
        <p15:guide id="7" pos="3984">
          <p15:clr>
            <a:srgbClr val="E46962"/>
          </p15:clr>
        </p15:guide>
        <p15:guide id="8" pos="5363">
          <p15:clr>
            <a:srgbClr val="E46962"/>
          </p15:clr>
        </p15:guide>
        <p15:guide id="9" orient="horz" pos="1247">
          <p15:clr>
            <a:srgbClr val="E46962"/>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2.07b - Heading (2 rows), subheading, three columns with callouts">
  <p:cSld name="2.07b - Heading (2 rows), subheading, three columns with callouts">
    <p:spTree>
      <p:nvGrpSpPr>
        <p:cNvPr id="1" name="Shape 446"/>
        <p:cNvGrpSpPr/>
        <p:nvPr/>
      </p:nvGrpSpPr>
      <p:grpSpPr>
        <a:xfrm>
          <a:off x="0" y="0"/>
          <a:ext cx="0" cy="0"/>
          <a:chOff x="0" y="0"/>
          <a:chExt cx="0" cy="0"/>
        </a:xfrm>
      </p:grpSpPr>
      <p:sp>
        <p:nvSpPr>
          <p:cNvPr id="447" name="Google Shape;447;p39"/>
          <p:cNvSpPr txBox="1">
            <a:spLocks noGrp="1"/>
          </p:cNvSpPr>
          <p:nvPr>
            <p:ph type="title"/>
          </p:nvPr>
        </p:nvSpPr>
        <p:spPr>
          <a:xfrm>
            <a:off x="600000" y="329600"/>
            <a:ext cx="11360800" cy="408000"/>
          </a:xfrm>
          <a:prstGeom prst="rect">
            <a:avLst/>
          </a:prstGeom>
        </p:spPr>
        <p:txBody>
          <a:bodyPr spcFirstLastPara="1" wrap="square" lIns="0" tIns="0" rIns="0" bIns="0" anchor="t" anchorCtr="0">
            <a:noAutofit/>
          </a:bodyPr>
          <a:lstStyle>
            <a:lvl1pPr lvl="0" rtl="0">
              <a:lnSpc>
                <a:spcPct val="90000"/>
              </a:lnSpc>
              <a:spcBef>
                <a:spcPts val="0"/>
              </a:spcBef>
              <a:spcAft>
                <a:spcPts val="0"/>
              </a:spcAft>
              <a:buSzPts val="2000"/>
              <a:buFont typeface="Inter"/>
              <a:buNone/>
              <a:defRPr sz="2667" b="1">
                <a:latin typeface="Inter"/>
                <a:ea typeface="Inter"/>
                <a:cs typeface="Inter"/>
                <a:sym typeface="Inter"/>
              </a:defRPr>
            </a:lvl1pPr>
            <a:lvl2pPr lvl="1" rtl="0">
              <a:spcBef>
                <a:spcPts val="0"/>
              </a:spcBef>
              <a:spcAft>
                <a:spcPts val="0"/>
              </a:spcAft>
              <a:buSzPts val="2600"/>
              <a:buFont typeface="Inter ExtraBold"/>
              <a:buNone/>
              <a:defRPr>
                <a:latin typeface="Inter ExtraBold"/>
                <a:ea typeface="Inter ExtraBold"/>
                <a:cs typeface="Inter ExtraBold"/>
                <a:sym typeface="Inter ExtraBold"/>
              </a:defRPr>
            </a:lvl2pPr>
            <a:lvl3pPr lvl="2" rtl="0">
              <a:spcBef>
                <a:spcPts val="0"/>
              </a:spcBef>
              <a:spcAft>
                <a:spcPts val="0"/>
              </a:spcAft>
              <a:buSzPts val="2600"/>
              <a:buFont typeface="Inter ExtraBold"/>
              <a:buNone/>
              <a:defRPr>
                <a:latin typeface="Inter ExtraBold"/>
                <a:ea typeface="Inter ExtraBold"/>
                <a:cs typeface="Inter ExtraBold"/>
                <a:sym typeface="Inter ExtraBold"/>
              </a:defRPr>
            </a:lvl3pPr>
            <a:lvl4pPr lvl="3" rtl="0">
              <a:spcBef>
                <a:spcPts val="0"/>
              </a:spcBef>
              <a:spcAft>
                <a:spcPts val="0"/>
              </a:spcAft>
              <a:buSzPts val="2600"/>
              <a:buFont typeface="Inter ExtraBold"/>
              <a:buNone/>
              <a:defRPr>
                <a:latin typeface="Inter ExtraBold"/>
                <a:ea typeface="Inter ExtraBold"/>
                <a:cs typeface="Inter ExtraBold"/>
                <a:sym typeface="Inter ExtraBold"/>
              </a:defRPr>
            </a:lvl4pPr>
            <a:lvl5pPr lvl="4" rtl="0">
              <a:spcBef>
                <a:spcPts val="0"/>
              </a:spcBef>
              <a:spcAft>
                <a:spcPts val="0"/>
              </a:spcAft>
              <a:buSzPts val="2600"/>
              <a:buFont typeface="Inter ExtraBold"/>
              <a:buNone/>
              <a:defRPr>
                <a:latin typeface="Inter ExtraBold"/>
                <a:ea typeface="Inter ExtraBold"/>
                <a:cs typeface="Inter ExtraBold"/>
                <a:sym typeface="Inter ExtraBold"/>
              </a:defRPr>
            </a:lvl5pPr>
            <a:lvl6pPr lvl="5" rtl="0">
              <a:spcBef>
                <a:spcPts val="0"/>
              </a:spcBef>
              <a:spcAft>
                <a:spcPts val="0"/>
              </a:spcAft>
              <a:buSzPts val="2600"/>
              <a:buFont typeface="Inter ExtraBold"/>
              <a:buNone/>
              <a:defRPr>
                <a:latin typeface="Inter ExtraBold"/>
                <a:ea typeface="Inter ExtraBold"/>
                <a:cs typeface="Inter ExtraBold"/>
                <a:sym typeface="Inter ExtraBold"/>
              </a:defRPr>
            </a:lvl6pPr>
            <a:lvl7pPr lvl="6" rtl="0">
              <a:spcBef>
                <a:spcPts val="0"/>
              </a:spcBef>
              <a:spcAft>
                <a:spcPts val="0"/>
              </a:spcAft>
              <a:buSzPts val="2600"/>
              <a:buFont typeface="Inter ExtraBold"/>
              <a:buNone/>
              <a:defRPr>
                <a:latin typeface="Inter ExtraBold"/>
                <a:ea typeface="Inter ExtraBold"/>
                <a:cs typeface="Inter ExtraBold"/>
                <a:sym typeface="Inter ExtraBold"/>
              </a:defRPr>
            </a:lvl7pPr>
            <a:lvl8pPr lvl="7" rtl="0">
              <a:spcBef>
                <a:spcPts val="0"/>
              </a:spcBef>
              <a:spcAft>
                <a:spcPts val="0"/>
              </a:spcAft>
              <a:buSzPts val="2600"/>
              <a:buFont typeface="Inter ExtraBold"/>
              <a:buNone/>
              <a:defRPr>
                <a:latin typeface="Inter ExtraBold"/>
                <a:ea typeface="Inter ExtraBold"/>
                <a:cs typeface="Inter ExtraBold"/>
                <a:sym typeface="Inter ExtraBold"/>
              </a:defRPr>
            </a:lvl8pPr>
            <a:lvl9pPr lvl="8" rtl="0">
              <a:spcBef>
                <a:spcPts val="0"/>
              </a:spcBef>
              <a:spcAft>
                <a:spcPts val="0"/>
              </a:spcAft>
              <a:buSzPts val="2600"/>
              <a:buFont typeface="Inter ExtraBold"/>
              <a:buNone/>
              <a:defRPr>
                <a:latin typeface="Inter ExtraBold"/>
                <a:ea typeface="Inter ExtraBold"/>
                <a:cs typeface="Inter ExtraBold"/>
                <a:sym typeface="Inter ExtraBold"/>
              </a:defRPr>
            </a:lvl9pPr>
          </a:lstStyle>
          <a:p>
            <a:endParaRPr/>
          </a:p>
        </p:txBody>
      </p:sp>
      <p:sp>
        <p:nvSpPr>
          <p:cNvPr id="448" name="Google Shape;448;p39"/>
          <p:cNvSpPr txBox="1">
            <a:spLocks noGrp="1"/>
          </p:cNvSpPr>
          <p:nvPr>
            <p:ph type="subTitle" idx="1"/>
          </p:nvPr>
        </p:nvSpPr>
        <p:spPr>
          <a:xfrm>
            <a:off x="600000" y="737600"/>
            <a:ext cx="10992000" cy="296800"/>
          </a:xfrm>
          <a:prstGeom prst="rect">
            <a:avLst/>
          </a:prstGeom>
        </p:spPr>
        <p:txBody>
          <a:bodyPr spcFirstLastPara="1" wrap="square" lIns="0" tIns="0" rIns="0" bIns="0" anchor="t" anchorCtr="0">
            <a:noAutofit/>
          </a:bodyPr>
          <a:lstStyle>
            <a:lvl1pPr lvl="0" rtl="0">
              <a:lnSpc>
                <a:spcPct val="90000"/>
              </a:lnSpc>
              <a:spcBef>
                <a:spcPts val="0"/>
              </a:spcBef>
              <a:spcAft>
                <a:spcPts val="0"/>
              </a:spcAft>
              <a:buSzPts val="1200"/>
              <a:buFont typeface="Inter Medium"/>
              <a:buNone/>
              <a:defRPr sz="1600">
                <a:latin typeface="Inter Medium"/>
                <a:ea typeface="Inter Medium"/>
                <a:cs typeface="Inter Medium"/>
                <a:sym typeface="Inter Medium"/>
              </a:defRPr>
            </a:lvl1pPr>
            <a:lvl2pPr lvl="1" rtl="0">
              <a:lnSpc>
                <a:spcPct val="90000"/>
              </a:lnSpc>
              <a:spcBef>
                <a:spcPts val="0"/>
              </a:spcBef>
              <a:spcAft>
                <a:spcPts val="0"/>
              </a:spcAft>
              <a:buSzPts val="1700"/>
              <a:buFont typeface="Inter Medium"/>
              <a:buNone/>
              <a:defRPr>
                <a:latin typeface="Inter Medium"/>
                <a:ea typeface="Inter Medium"/>
                <a:cs typeface="Inter Medium"/>
                <a:sym typeface="Inter Medium"/>
              </a:defRPr>
            </a:lvl2pPr>
            <a:lvl3pPr lvl="2" rtl="0">
              <a:lnSpc>
                <a:spcPct val="90000"/>
              </a:lnSpc>
              <a:spcBef>
                <a:spcPts val="0"/>
              </a:spcBef>
              <a:spcAft>
                <a:spcPts val="0"/>
              </a:spcAft>
              <a:buSzPts val="1700"/>
              <a:buFont typeface="Inter Medium"/>
              <a:buNone/>
              <a:defRPr>
                <a:latin typeface="Inter Medium"/>
                <a:ea typeface="Inter Medium"/>
                <a:cs typeface="Inter Medium"/>
                <a:sym typeface="Inter Medium"/>
              </a:defRPr>
            </a:lvl3pPr>
            <a:lvl4pPr lvl="3" rtl="0">
              <a:lnSpc>
                <a:spcPct val="90000"/>
              </a:lnSpc>
              <a:spcBef>
                <a:spcPts val="0"/>
              </a:spcBef>
              <a:spcAft>
                <a:spcPts val="0"/>
              </a:spcAft>
              <a:buSzPts val="1700"/>
              <a:buFont typeface="Inter Medium"/>
              <a:buNone/>
              <a:defRPr>
                <a:latin typeface="Inter Medium"/>
                <a:ea typeface="Inter Medium"/>
                <a:cs typeface="Inter Medium"/>
                <a:sym typeface="Inter Medium"/>
              </a:defRPr>
            </a:lvl4pPr>
            <a:lvl5pPr lvl="4" rtl="0">
              <a:lnSpc>
                <a:spcPct val="90000"/>
              </a:lnSpc>
              <a:spcBef>
                <a:spcPts val="0"/>
              </a:spcBef>
              <a:spcAft>
                <a:spcPts val="0"/>
              </a:spcAft>
              <a:buSzPts val="1700"/>
              <a:buFont typeface="Inter Medium"/>
              <a:buNone/>
              <a:defRPr>
                <a:latin typeface="Inter Medium"/>
                <a:ea typeface="Inter Medium"/>
                <a:cs typeface="Inter Medium"/>
                <a:sym typeface="Inter Medium"/>
              </a:defRPr>
            </a:lvl5pPr>
            <a:lvl6pPr lvl="5" rtl="0">
              <a:lnSpc>
                <a:spcPct val="90000"/>
              </a:lnSpc>
              <a:spcBef>
                <a:spcPts val="0"/>
              </a:spcBef>
              <a:spcAft>
                <a:spcPts val="0"/>
              </a:spcAft>
              <a:buSzPts val="1700"/>
              <a:buFont typeface="Inter Medium"/>
              <a:buNone/>
              <a:defRPr>
                <a:latin typeface="Inter Medium"/>
                <a:ea typeface="Inter Medium"/>
                <a:cs typeface="Inter Medium"/>
                <a:sym typeface="Inter Medium"/>
              </a:defRPr>
            </a:lvl6pPr>
            <a:lvl7pPr lvl="6" rtl="0">
              <a:lnSpc>
                <a:spcPct val="90000"/>
              </a:lnSpc>
              <a:spcBef>
                <a:spcPts val="0"/>
              </a:spcBef>
              <a:spcAft>
                <a:spcPts val="0"/>
              </a:spcAft>
              <a:buSzPts val="1700"/>
              <a:buFont typeface="Inter Medium"/>
              <a:buNone/>
              <a:defRPr>
                <a:latin typeface="Inter Medium"/>
                <a:ea typeface="Inter Medium"/>
                <a:cs typeface="Inter Medium"/>
                <a:sym typeface="Inter Medium"/>
              </a:defRPr>
            </a:lvl7pPr>
            <a:lvl8pPr lvl="7" rtl="0">
              <a:lnSpc>
                <a:spcPct val="90000"/>
              </a:lnSpc>
              <a:spcBef>
                <a:spcPts val="0"/>
              </a:spcBef>
              <a:spcAft>
                <a:spcPts val="0"/>
              </a:spcAft>
              <a:buSzPts val="1700"/>
              <a:buFont typeface="Inter Medium"/>
              <a:buNone/>
              <a:defRPr>
                <a:latin typeface="Inter Medium"/>
                <a:ea typeface="Inter Medium"/>
                <a:cs typeface="Inter Medium"/>
                <a:sym typeface="Inter Medium"/>
              </a:defRPr>
            </a:lvl8pPr>
            <a:lvl9pPr lvl="8" rtl="0">
              <a:lnSpc>
                <a:spcPct val="90000"/>
              </a:lnSpc>
              <a:spcBef>
                <a:spcPts val="0"/>
              </a:spcBef>
              <a:spcAft>
                <a:spcPts val="0"/>
              </a:spcAft>
              <a:buSzPts val="1700"/>
              <a:buFont typeface="Inter Medium"/>
              <a:buNone/>
              <a:defRPr>
                <a:latin typeface="Inter Medium"/>
                <a:ea typeface="Inter Medium"/>
                <a:cs typeface="Inter Medium"/>
                <a:sym typeface="Inter Medium"/>
              </a:defRPr>
            </a:lvl9pPr>
          </a:lstStyle>
          <a:p>
            <a:endParaRPr/>
          </a:p>
        </p:txBody>
      </p:sp>
      <p:sp>
        <p:nvSpPr>
          <p:cNvPr id="449" name="Google Shape;449;p39"/>
          <p:cNvSpPr txBox="1">
            <a:spLocks noGrp="1"/>
          </p:cNvSpPr>
          <p:nvPr>
            <p:ph type="body" idx="2"/>
          </p:nvPr>
        </p:nvSpPr>
        <p:spPr>
          <a:xfrm>
            <a:off x="8433600" y="2976000"/>
            <a:ext cx="2918400" cy="2376000"/>
          </a:xfrm>
          <a:prstGeom prst="rect">
            <a:avLst/>
          </a:prstGeom>
        </p:spPr>
        <p:txBody>
          <a:bodyPr spcFirstLastPara="1" wrap="square" lIns="91425" tIns="91425" rIns="91425" bIns="91425" anchor="t" anchorCtr="0">
            <a:noAutofit/>
          </a:bodyPr>
          <a:lstStyle>
            <a:lvl1pPr marL="609585" lvl="0" indent="-406390" rtl="0">
              <a:lnSpc>
                <a:spcPct val="115000"/>
              </a:lnSpc>
              <a:spcBef>
                <a:spcPts val="0"/>
              </a:spcBef>
              <a:spcAft>
                <a:spcPts val="0"/>
              </a:spcAft>
              <a:buSzPts val="1200"/>
              <a:buChar char="●"/>
              <a:defRPr/>
            </a:lvl1pPr>
            <a:lvl2pPr marL="1219170" lvl="1" indent="-406390" rtl="0">
              <a:lnSpc>
                <a:spcPct val="115000"/>
              </a:lnSpc>
              <a:spcBef>
                <a:spcPts val="1067"/>
              </a:spcBef>
              <a:spcAft>
                <a:spcPts val="0"/>
              </a:spcAft>
              <a:buSzPts val="1200"/>
              <a:buChar char="○"/>
              <a:defRPr/>
            </a:lvl2pPr>
            <a:lvl3pPr marL="1828754" lvl="2" indent="-406390" rtl="0">
              <a:lnSpc>
                <a:spcPct val="115000"/>
              </a:lnSpc>
              <a:spcBef>
                <a:spcPts val="1067"/>
              </a:spcBef>
              <a:spcAft>
                <a:spcPts val="0"/>
              </a:spcAft>
              <a:buSzPts val="1200"/>
              <a:buChar char="■"/>
              <a:defRPr/>
            </a:lvl3pPr>
            <a:lvl4pPr marL="2438339" lvl="3" indent="-406390" rtl="0">
              <a:lnSpc>
                <a:spcPct val="115000"/>
              </a:lnSpc>
              <a:spcBef>
                <a:spcPts val="1067"/>
              </a:spcBef>
              <a:spcAft>
                <a:spcPts val="0"/>
              </a:spcAft>
              <a:buSzPts val="1200"/>
              <a:buChar char="●"/>
              <a:defRPr/>
            </a:lvl4pPr>
            <a:lvl5pPr marL="3047924" lvl="4" indent="-406390" rtl="0">
              <a:lnSpc>
                <a:spcPct val="115000"/>
              </a:lnSpc>
              <a:spcBef>
                <a:spcPts val="1067"/>
              </a:spcBef>
              <a:spcAft>
                <a:spcPts val="0"/>
              </a:spcAft>
              <a:buSzPts val="1200"/>
              <a:buChar char="○"/>
              <a:defRPr/>
            </a:lvl5pPr>
            <a:lvl6pPr marL="3657509" lvl="5" indent="-406390" rtl="0">
              <a:lnSpc>
                <a:spcPct val="115000"/>
              </a:lnSpc>
              <a:spcBef>
                <a:spcPts val="1067"/>
              </a:spcBef>
              <a:spcAft>
                <a:spcPts val="0"/>
              </a:spcAft>
              <a:buSzPts val="1200"/>
              <a:buChar char="■"/>
              <a:defRPr/>
            </a:lvl6pPr>
            <a:lvl7pPr marL="4267093" lvl="6" indent="-406390" rtl="0">
              <a:lnSpc>
                <a:spcPct val="115000"/>
              </a:lnSpc>
              <a:spcBef>
                <a:spcPts val="1067"/>
              </a:spcBef>
              <a:spcAft>
                <a:spcPts val="0"/>
              </a:spcAft>
              <a:buSzPts val="1200"/>
              <a:buChar char="●"/>
              <a:defRPr/>
            </a:lvl7pPr>
            <a:lvl8pPr marL="4876678" lvl="7" indent="-406390" rtl="0">
              <a:lnSpc>
                <a:spcPct val="115000"/>
              </a:lnSpc>
              <a:spcBef>
                <a:spcPts val="1067"/>
              </a:spcBef>
              <a:spcAft>
                <a:spcPts val="0"/>
              </a:spcAft>
              <a:buSzPts val="1200"/>
              <a:buChar char="○"/>
              <a:defRPr/>
            </a:lvl8pPr>
            <a:lvl9pPr marL="5486263" lvl="8" indent="-406390" rtl="0">
              <a:lnSpc>
                <a:spcPct val="115000"/>
              </a:lnSpc>
              <a:spcBef>
                <a:spcPts val="1067"/>
              </a:spcBef>
              <a:spcAft>
                <a:spcPts val="1067"/>
              </a:spcAft>
              <a:buSzPts val="1200"/>
              <a:buChar char="■"/>
              <a:defRPr/>
            </a:lvl9pPr>
          </a:lstStyle>
          <a:p>
            <a:endParaRPr/>
          </a:p>
        </p:txBody>
      </p:sp>
      <p:sp>
        <p:nvSpPr>
          <p:cNvPr id="450" name="Google Shape;450;p39"/>
          <p:cNvSpPr txBox="1">
            <a:spLocks noGrp="1"/>
          </p:cNvSpPr>
          <p:nvPr>
            <p:ph type="body" idx="3"/>
          </p:nvPr>
        </p:nvSpPr>
        <p:spPr>
          <a:xfrm>
            <a:off x="840000" y="2974633"/>
            <a:ext cx="2918400" cy="2377200"/>
          </a:xfrm>
          <a:prstGeom prst="rect">
            <a:avLst/>
          </a:prstGeom>
        </p:spPr>
        <p:txBody>
          <a:bodyPr spcFirstLastPara="1" wrap="square" lIns="91425" tIns="91425" rIns="91425" bIns="91425" anchor="t" anchorCtr="0">
            <a:noAutofit/>
          </a:bodyPr>
          <a:lstStyle>
            <a:lvl1pPr marL="609585" lvl="0" indent="-406390" rtl="0">
              <a:lnSpc>
                <a:spcPct val="115000"/>
              </a:lnSpc>
              <a:spcBef>
                <a:spcPts val="0"/>
              </a:spcBef>
              <a:spcAft>
                <a:spcPts val="0"/>
              </a:spcAft>
              <a:buSzPts val="1200"/>
              <a:buChar char="●"/>
              <a:defRPr/>
            </a:lvl1pPr>
            <a:lvl2pPr marL="1219170" lvl="1" indent="-406390" rtl="0">
              <a:lnSpc>
                <a:spcPct val="115000"/>
              </a:lnSpc>
              <a:spcBef>
                <a:spcPts val="1067"/>
              </a:spcBef>
              <a:spcAft>
                <a:spcPts val="0"/>
              </a:spcAft>
              <a:buSzPts val="1200"/>
              <a:buChar char="○"/>
              <a:defRPr/>
            </a:lvl2pPr>
            <a:lvl3pPr marL="1828754" lvl="2" indent="-406390" rtl="0">
              <a:lnSpc>
                <a:spcPct val="115000"/>
              </a:lnSpc>
              <a:spcBef>
                <a:spcPts val="1067"/>
              </a:spcBef>
              <a:spcAft>
                <a:spcPts val="0"/>
              </a:spcAft>
              <a:buSzPts val="1200"/>
              <a:buChar char="■"/>
              <a:defRPr/>
            </a:lvl3pPr>
            <a:lvl4pPr marL="2438339" lvl="3" indent="-406390" rtl="0">
              <a:lnSpc>
                <a:spcPct val="115000"/>
              </a:lnSpc>
              <a:spcBef>
                <a:spcPts val="1067"/>
              </a:spcBef>
              <a:spcAft>
                <a:spcPts val="0"/>
              </a:spcAft>
              <a:buSzPts val="1200"/>
              <a:buChar char="●"/>
              <a:defRPr/>
            </a:lvl4pPr>
            <a:lvl5pPr marL="3047924" lvl="4" indent="-406390" rtl="0">
              <a:lnSpc>
                <a:spcPct val="115000"/>
              </a:lnSpc>
              <a:spcBef>
                <a:spcPts val="1067"/>
              </a:spcBef>
              <a:spcAft>
                <a:spcPts val="0"/>
              </a:spcAft>
              <a:buSzPts val="1200"/>
              <a:buChar char="○"/>
              <a:defRPr/>
            </a:lvl5pPr>
            <a:lvl6pPr marL="3657509" lvl="5" indent="-406390" rtl="0">
              <a:lnSpc>
                <a:spcPct val="115000"/>
              </a:lnSpc>
              <a:spcBef>
                <a:spcPts val="1067"/>
              </a:spcBef>
              <a:spcAft>
                <a:spcPts val="0"/>
              </a:spcAft>
              <a:buSzPts val="1200"/>
              <a:buChar char="■"/>
              <a:defRPr/>
            </a:lvl6pPr>
            <a:lvl7pPr marL="4267093" lvl="6" indent="-406390" rtl="0">
              <a:lnSpc>
                <a:spcPct val="115000"/>
              </a:lnSpc>
              <a:spcBef>
                <a:spcPts val="1067"/>
              </a:spcBef>
              <a:spcAft>
                <a:spcPts val="0"/>
              </a:spcAft>
              <a:buSzPts val="1200"/>
              <a:buChar char="●"/>
              <a:defRPr/>
            </a:lvl7pPr>
            <a:lvl8pPr marL="4876678" lvl="7" indent="-406390" rtl="0">
              <a:lnSpc>
                <a:spcPct val="115000"/>
              </a:lnSpc>
              <a:spcBef>
                <a:spcPts val="1067"/>
              </a:spcBef>
              <a:spcAft>
                <a:spcPts val="0"/>
              </a:spcAft>
              <a:buSzPts val="1200"/>
              <a:buChar char="○"/>
              <a:defRPr/>
            </a:lvl8pPr>
            <a:lvl9pPr marL="5486263" lvl="8" indent="-406390" rtl="0">
              <a:lnSpc>
                <a:spcPct val="115000"/>
              </a:lnSpc>
              <a:spcBef>
                <a:spcPts val="1067"/>
              </a:spcBef>
              <a:spcAft>
                <a:spcPts val="1067"/>
              </a:spcAft>
              <a:buSzPts val="1200"/>
              <a:buChar char="■"/>
              <a:defRPr/>
            </a:lvl9pPr>
          </a:lstStyle>
          <a:p>
            <a:endParaRPr/>
          </a:p>
        </p:txBody>
      </p:sp>
      <p:sp>
        <p:nvSpPr>
          <p:cNvPr id="451" name="Google Shape;451;p39"/>
          <p:cNvSpPr txBox="1">
            <a:spLocks noGrp="1"/>
          </p:cNvSpPr>
          <p:nvPr>
            <p:ph type="body" idx="4"/>
          </p:nvPr>
        </p:nvSpPr>
        <p:spPr>
          <a:xfrm>
            <a:off x="4639423" y="2976000"/>
            <a:ext cx="2918400" cy="2376000"/>
          </a:xfrm>
          <a:prstGeom prst="rect">
            <a:avLst/>
          </a:prstGeom>
        </p:spPr>
        <p:txBody>
          <a:bodyPr spcFirstLastPara="1" wrap="square" lIns="91425" tIns="91425" rIns="91425" bIns="91425" anchor="t" anchorCtr="0">
            <a:noAutofit/>
          </a:bodyPr>
          <a:lstStyle>
            <a:lvl1pPr marL="609585" lvl="0" indent="-406390" rtl="0">
              <a:lnSpc>
                <a:spcPct val="115000"/>
              </a:lnSpc>
              <a:spcBef>
                <a:spcPts val="0"/>
              </a:spcBef>
              <a:spcAft>
                <a:spcPts val="0"/>
              </a:spcAft>
              <a:buSzPts val="1200"/>
              <a:buChar char="●"/>
              <a:defRPr/>
            </a:lvl1pPr>
            <a:lvl2pPr marL="1219170" lvl="1" indent="-406390" rtl="0">
              <a:lnSpc>
                <a:spcPct val="115000"/>
              </a:lnSpc>
              <a:spcBef>
                <a:spcPts val="1067"/>
              </a:spcBef>
              <a:spcAft>
                <a:spcPts val="0"/>
              </a:spcAft>
              <a:buSzPts val="1200"/>
              <a:buChar char="○"/>
              <a:defRPr/>
            </a:lvl2pPr>
            <a:lvl3pPr marL="1828754" lvl="2" indent="-406390" rtl="0">
              <a:lnSpc>
                <a:spcPct val="115000"/>
              </a:lnSpc>
              <a:spcBef>
                <a:spcPts val="1067"/>
              </a:spcBef>
              <a:spcAft>
                <a:spcPts val="0"/>
              </a:spcAft>
              <a:buSzPts val="1200"/>
              <a:buChar char="■"/>
              <a:defRPr/>
            </a:lvl3pPr>
            <a:lvl4pPr marL="2438339" lvl="3" indent="-406390" rtl="0">
              <a:lnSpc>
                <a:spcPct val="115000"/>
              </a:lnSpc>
              <a:spcBef>
                <a:spcPts val="1067"/>
              </a:spcBef>
              <a:spcAft>
                <a:spcPts val="0"/>
              </a:spcAft>
              <a:buSzPts val="1200"/>
              <a:buChar char="●"/>
              <a:defRPr/>
            </a:lvl4pPr>
            <a:lvl5pPr marL="3047924" lvl="4" indent="-406390" rtl="0">
              <a:lnSpc>
                <a:spcPct val="115000"/>
              </a:lnSpc>
              <a:spcBef>
                <a:spcPts val="1067"/>
              </a:spcBef>
              <a:spcAft>
                <a:spcPts val="0"/>
              </a:spcAft>
              <a:buSzPts val="1200"/>
              <a:buChar char="○"/>
              <a:defRPr/>
            </a:lvl5pPr>
            <a:lvl6pPr marL="3657509" lvl="5" indent="-406390" rtl="0">
              <a:lnSpc>
                <a:spcPct val="115000"/>
              </a:lnSpc>
              <a:spcBef>
                <a:spcPts val="1067"/>
              </a:spcBef>
              <a:spcAft>
                <a:spcPts val="0"/>
              </a:spcAft>
              <a:buSzPts val="1200"/>
              <a:buChar char="■"/>
              <a:defRPr/>
            </a:lvl6pPr>
            <a:lvl7pPr marL="4267093" lvl="6" indent="-406390" rtl="0">
              <a:lnSpc>
                <a:spcPct val="115000"/>
              </a:lnSpc>
              <a:spcBef>
                <a:spcPts val="1067"/>
              </a:spcBef>
              <a:spcAft>
                <a:spcPts val="0"/>
              </a:spcAft>
              <a:buSzPts val="1200"/>
              <a:buChar char="●"/>
              <a:defRPr/>
            </a:lvl7pPr>
            <a:lvl8pPr marL="4876678" lvl="7" indent="-406390" rtl="0">
              <a:lnSpc>
                <a:spcPct val="115000"/>
              </a:lnSpc>
              <a:spcBef>
                <a:spcPts val="1067"/>
              </a:spcBef>
              <a:spcAft>
                <a:spcPts val="0"/>
              </a:spcAft>
              <a:buSzPts val="1200"/>
              <a:buChar char="○"/>
              <a:defRPr/>
            </a:lvl8pPr>
            <a:lvl9pPr marL="5486263" lvl="8" indent="-406390" rtl="0">
              <a:lnSpc>
                <a:spcPct val="115000"/>
              </a:lnSpc>
              <a:spcBef>
                <a:spcPts val="1067"/>
              </a:spcBef>
              <a:spcAft>
                <a:spcPts val="1067"/>
              </a:spcAft>
              <a:buSzPts val="1200"/>
              <a:buChar char="■"/>
              <a:defRPr/>
            </a:lvl9pPr>
          </a:lstStyle>
          <a:p>
            <a:endParaRPr/>
          </a:p>
        </p:txBody>
      </p:sp>
      <p:sp>
        <p:nvSpPr>
          <p:cNvPr id="452" name="Google Shape;452;p39"/>
          <p:cNvSpPr txBox="1">
            <a:spLocks noGrp="1"/>
          </p:cNvSpPr>
          <p:nvPr>
            <p:ph type="subTitle" idx="5"/>
          </p:nvPr>
        </p:nvSpPr>
        <p:spPr>
          <a:xfrm>
            <a:off x="840000" y="2640000"/>
            <a:ext cx="3342000" cy="436000"/>
          </a:xfrm>
          <a:prstGeom prst="rect">
            <a:avLst/>
          </a:prstGeom>
        </p:spPr>
        <p:txBody>
          <a:bodyPr spcFirstLastPara="1" wrap="square" lIns="0" tIns="0" rIns="0" bIns="0" anchor="t" anchorCtr="0">
            <a:noAutofit/>
          </a:bodyPr>
          <a:lstStyle>
            <a:lvl1pPr lvl="0" rtl="0">
              <a:lnSpc>
                <a:spcPct val="90000"/>
              </a:lnSpc>
              <a:spcBef>
                <a:spcPts val="0"/>
              </a:spcBef>
              <a:spcAft>
                <a:spcPts val="0"/>
              </a:spcAft>
              <a:buClr>
                <a:schemeClr val="accent1"/>
              </a:buClr>
              <a:buSzPts val="1200"/>
              <a:buFont typeface="Inter"/>
              <a:buNone/>
              <a:defRPr sz="1600" b="1">
                <a:solidFill>
                  <a:schemeClr val="accent1"/>
                </a:solidFill>
                <a:latin typeface="Inter"/>
                <a:ea typeface="Inter"/>
                <a:cs typeface="Inter"/>
                <a:sym typeface="Inter"/>
              </a:defRPr>
            </a:lvl1pPr>
            <a:lvl2pPr lvl="1" rtl="0">
              <a:lnSpc>
                <a:spcPct val="90000"/>
              </a:lnSpc>
              <a:spcBef>
                <a:spcPts val="0"/>
              </a:spcBef>
              <a:spcAft>
                <a:spcPts val="0"/>
              </a:spcAft>
              <a:buClr>
                <a:schemeClr val="accent1"/>
              </a:buClr>
              <a:buSzPts val="1200"/>
              <a:buFont typeface="Inter"/>
              <a:buNone/>
              <a:defRPr sz="1600" b="1">
                <a:solidFill>
                  <a:schemeClr val="accent1"/>
                </a:solidFill>
                <a:latin typeface="Inter"/>
                <a:ea typeface="Inter"/>
                <a:cs typeface="Inter"/>
                <a:sym typeface="Inter"/>
              </a:defRPr>
            </a:lvl2pPr>
            <a:lvl3pPr lvl="2" rtl="0">
              <a:lnSpc>
                <a:spcPct val="90000"/>
              </a:lnSpc>
              <a:spcBef>
                <a:spcPts val="0"/>
              </a:spcBef>
              <a:spcAft>
                <a:spcPts val="0"/>
              </a:spcAft>
              <a:buClr>
                <a:schemeClr val="accent1"/>
              </a:buClr>
              <a:buSzPts val="1200"/>
              <a:buFont typeface="Inter"/>
              <a:buNone/>
              <a:defRPr sz="1600" b="1">
                <a:solidFill>
                  <a:schemeClr val="accent1"/>
                </a:solidFill>
                <a:latin typeface="Inter"/>
                <a:ea typeface="Inter"/>
                <a:cs typeface="Inter"/>
                <a:sym typeface="Inter"/>
              </a:defRPr>
            </a:lvl3pPr>
            <a:lvl4pPr lvl="3" rtl="0">
              <a:lnSpc>
                <a:spcPct val="90000"/>
              </a:lnSpc>
              <a:spcBef>
                <a:spcPts val="0"/>
              </a:spcBef>
              <a:spcAft>
                <a:spcPts val="0"/>
              </a:spcAft>
              <a:buClr>
                <a:schemeClr val="accent1"/>
              </a:buClr>
              <a:buSzPts val="1200"/>
              <a:buFont typeface="Inter"/>
              <a:buNone/>
              <a:defRPr sz="1600" b="1">
                <a:solidFill>
                  <a:schemeClr val="accent1"/>
                </a:solidFill>
                <a:latin typeface="Inter"/>
                <a:ea typeface="Inter"/>
                <a:cs typeface="Inter"/>
                <a:sym typeface="Inter"/>
              </a:defRPr>
            </a:lvl4pPr>
            <a:lvl5pPr lvl="4" rtl="0">
              <a:lnSpc>
                <a:spcPct val="90000"/>
              </a:lnSpc>
              <a:spcBef>
                <a:spcPts val="0"/>
              </a:spcBef>
              <a:spcAft>
                <a:spcPts val="0"/>
              </a:spcAft>
              <a:buClr>
                <a:schemeClr val="accent1"/>
              </a:buClr>
              <a:buSzPts val="1200"/>
              <a:buFont typeface="Inter"/>
              <a:buNone/>
              <a:defRPr sz="1600" b="1">
                <a:solidFill>
                  <a:schemeClr val="accent1"/>
                </a:solidFill>
                <a:latin typeface="Inter"/>
                <a:ea typeface="Inter"/>
                <a:cs typeface="Inter"/>
                <a:sym typeface="Inter"/>
              </a:defRPr>
            </a:lvl5pPr>
            <a:lvl6pPr lvl="5" rtl="0">
              <a:lnSpc>
                <a:spcPct val="90000"/>
              </a:lnSpc>
              <a:spcBef>
                <a:spcPts val="0"/>
              </a:spcBef>
              <a:spcAft>
                <a:spcPts val="0"/>
              </a:spcAft>
              <a:buClr>
                <a:schemeClr val="accent1"/>
              </a:buClr>
              <a:buSzPts val="1200"/>
              <a:buFont typeface="Inter"/>
              <a:buNone/>
              <a:defRPr sz="1600" b="1">
                <a:solidFill>
                  <a:schemeClr val="accent1"/>
                </a:solidFill>
                <a:latin typeface="Inter"/>
                <a:ea typeface="Inter"/>
                <a:cs typeface="Inter"/>
                <a:sym typeface="Inter"/>
              </a:defRPr>
            </a:lvl6pPr>
            <a:lvl7pPr lvl="6" rtl="0">
              <a:lnSpc>
                <a:spcPct val="90000"/>
              </a:lnSpc>
              <a:spcBef>
                <a:spcPts val="0"/>
              </a:spcBef>
              <a:spcAft>
                <a:spcPts val="0"/>
              </a:spcAft>
              <a:buClr>
                <a:schemeClr val="accent1"/>
              </a:buClr>
              <a:buSzPts val="1200"/>
              <a:buFont typeface="Inter"/>
              <a:buNone/>
              <a:defRPr sz="1600" b="1">
                <a:solidFill>
                  <a:schemeClr val="accent1"/>
                </a:solidFill>
                <a:latin typeface="Inter"/>
                <a:ea typeface="Inter"/>
                <a:cs typeface="Inter"/>
                <a:sym typeface="Inter"/>
              </a:defRPr>
            </a:lvl7pPr>
            <a:lvl8pPr lvl="7" rtl="0">
              <a:lnSpc>
                <a:spcPct val="90000"/>
              </a:lnSpc>
              <a:spcBef>
                <a:spcPts val="0"/>
              </a:spcBef>
              <a:spcAft>
                <a:spcPts val="0"/>
              </a:spcAft>
              <a:buClr>
                <a:schemeClr val="accent1"/>
              </a:buClr>
              <a:buSzPts val="1200"/>
              <a:buFont typeface="Inter"/>
              <a:buNone/>
              <a:defRPr sz="1600" b="1">
                <a:solidFill>
                  <a:schemeClr val="accent1"/>
                </a:solidFill>
                <a:latin typeface="Inter"/>
                <a:ea typeface="Inter"/>
                <a:cs typeface="Inter"/>
                <a:sym typeface="Inter"/>
              </a:defRPr>
            </a:lvl8pPr>
            <a:lvl9pPr lvl="8" rtl="0">
              <a:lnSpc>
                <a:spcPct val="90000"/>
              </a:lnSpc>
              <a:spcBef>
                <a:spcPts val="0"/>
              </a:spcBef>
              <a:spcAft>
                <a:spcPts val="0"/>
              </a:spcAft>
              <a:buClr>
                <a:schemeClr val="accent1"/>
              </a:buClr>
              <a:buSzPts val="1200"/>
              <a:buFont typeface="Inter"/>
              <a:buNone/>
              <a:defRPr sz="1600" b="1">
                <a:solidFill>
                  <a:schemeClr val="accent1"/>
                </a:solidFill>
                <a:latin typeface="Inter"/>
                <a:ea typeface="Inter"/>
                <a:cs typeface="Inter"/>
                <a:sym typeface="Inter"/>
              </a:defRPr>
            </a:lvl9pPr>
          </a:lstStyle>
          <a:p>
            <a:endParaRPr/>
          </a:p>
        </p:txBody>
      </p:sp>
      <p:sp>
        <p:nvSpPr>
          <p:cNvPr id="453" name="Google Shape;453;p39"/>
          <p:cNvSpPr txBox="1">
            <a:spLocks noGrp="1"/>
          </p:cNvSpPr>
          <p:nvPr>
            <p:ph type="subTitle" idx="6"/>
          </p:nvPr>
        </p:nvSpPr>
        <p:spPr>
          <a:xfrm>
            <a:off x="4641600" y="2640000"/>
            <a:ext cx="3354000" cy="436000"/>
          </a:xfrm>
          <a:prstGeom prst="rect">
            <a:avLst/>
          </a:prstGeom>
        </p:spPr>
        <p:txBody>
          <a:bodyPr spcFirstLastPara="1" wrap="square" lIns="0" tIns="0" rIns="0" bIns="0" anchor="t" anchorCtr="0">
            <a:noAutofit/>
          </a:bodyPr>
          <a:lstStyle>
            <a:lvl1pPr lvl="0" rtl="0">
              <a:lnSpc>
                <a:spcPct val="90000"/>
              </a:lnSpc>
              <a:spcBef>
                <a:spcPts val="0"/>
              </a:spcBef>
              <a:spcAft>
                <a:spcPts val="0"/>
              </a:spcAft>
              <a:buClr>
                <a:schemeClr val="accent1"/>
              </a:buClr>
              <a:buSzPts val="1200"/>
              <a:buFont typeface="Inter"/>
              <a:buNone/>
              <a:defRPr sz="1600" b="1">
                <a:solidFill>
                  <a:schemeClr val="accent1"/>
                </a:solidFill>
                <a:latin typeface="Inter"/>
                <a:ea typeface="Inter"/>
                <a:cs typeface="Inter"/>
                <a:sym typeface="Inter"/>
              </a:defRPr>
            </a:lvl1pPr>
            <a:lvl2pPr lvl="1" rtl="0">
              <a:lnSpc>
                <a:spcPct val="90000"/>
              </a:lnSpc>
              <a:spcBef>
                <a:spcPts val="0"/>
              </a:spcBef>
              <a:spcAft>
                <a:spcPts val="0"/>
              </a:spcAft>
              <a:buClr>
                <a:schemeClr val="accent1"/>
              </a:buClr>
              <a:buSzPts val="1200"/>
              <a:buFont typeface="Inter"/>
              <a:buNone/>
              <a:defRPr sz="1600" b="1">
                <a:solidFill>
                  <a:schemeClr val="accent1"/>
                </a:solidFill>
                <a:latin typeface="Inter"/>
                <a:ea typeface="Inter"/>
                <a:cs typeface="Inter"/>
                <a:sym typeface="Inter"/>
              </a:defRPr>
            </a:lvl2pPr>
            <a:lvl3pPr lvl="2" rtl="0">
              <a:lnSpc>
                <a:spcPct val="90000"/>
              </a:lnSpc>
              <a:spcBef>
                <a:spcPts val="0"/>
              </a:spcBef>
              <a:spcAft>
                <a:spcPts val="0"/>
              </a:spcAft>
              <a:buClr>
                <a:schemeClr val="accent1"/>
              </a:buClr>
              <a:buSzPts val="1200"/>
              <a:buFont typeface="Inter"/>
              <a:buNone/>
              <a:defRPr sz="1600" b="1">
                <a:solidFill>
                  <a:schemeClr val="accent1"/>
                </a:solidFill>
                <a:latin typeface="Inter"/>
                <a:ea typeface="Inter"/>
                <a:cs typeface="Inter"/>
                <a:sym typeface="Inter"/>
              </a:defRPr>
            </a:lvl3pPr>
            <a:lvl4pPr lvl="3" rtl="0">
              <a:lnSpc>
                <a:spcPct val="90000"/>
              </a:lnSpc>
              <a:spcBef>
                <a:spcPts val="0"/>
              </a:spcBef>
              <a:spcAft>
                <a:spcPts val="0"/>
              </a:spcAft>
              <a:buClr>
                <a:schemeClr val="accent1"/>
              </a:buClr>
              <a:buSzPts val="1200"/>
              <a:buFont typeface="Inter"/>
              <a:buNone/>
              <a:defRPr sz="1600" b="1">
                <a:solidFill>
                  <a:schemeClr val="accent1"/>
                </a:solidFill>
                <a:latin typeface="Inter"/>
                <a:ea typeface="Inter"/>
                <a:cs typeface="Inter"/>
                <a:sym typeface="Inter"/>
              </a:defRPr>
            </a:lvl4pPr>
            <a:lvl5pPr lvl="4" rtl="0">
              <a:lnSpc>
                <a:spcPct val="90000"/>
              </a:lnSpc>
              <a:spcBef>
                <a:spcPts val="0"/>
              </a:spcBef>
              <a:spcAft>
                <a:spcPts val="0"/>
              </a:spcAft>
              <a:buClr>
                <a:schemeClr val="accent1"/>
              </a:buClr>
              <a:buSzPts val="1200"/>
              <a:buFont typeface="Inter"/>
              <a:buNone/>
              <a:defRPr sz="1600" b="1">
                <a:solidFill>
                  <a:schemeClr val="accent1"/>
                </a:solidFill>
                <a:latin typeface="Inter"/>
                <a:ea typeface="Inter"/>
                <a:cs typeface="Inter"/>
                <a:sym typeface="Inter"/>
              </a:defRPr>
            </a:lvl5pPr>
            <a:lvl6pPr lvl="5" rtl="0">
              <a:lnSpc>
                <a:spcPct val="90000"/>
              </a:lnSpc>
              <a:spcBef>
                <a:spcPts val="0"/>
              </a:spcBef>
              <a:spcAft>
                <a:spcPts val="0"/>
              </a:spcAft>
              <a:buClr>
                <a:schemeClr val="accent1"/>
              </a:buClr>
              <a:buSzPts val="1200"/>
              <a:buFont typeface="Inter"/>
              <a:buNone/>
              <a:defRPr sz="1600" b="1">
                <a:solidFill>
                  <a:schemeClr val="accent1"/>
                </a:solidFill>
                <a:latin typeface="Inter"/>
                <a:ea typeface="Inter"/>
                <a:cs typeface="Inter"/>
                <a:sym typeface="Inter"/>
              </a:defRPr>
            </a:lvl6pPr>
            <a:lvl7pPr lvl="6" rtl="0">
              <a:lnSpc>
                <a:spcPct val="90000"/>
              </a:lnSpc>
              <a:spcBef>
                <a:spcPts val="0"/>
              </a:spcBef>
              <a:spcAft>
                <a:spcPts val="0"/>
              </a:spcAft>
              <a:buClr>
                <a:schemeClr val="accent1"/>
              </a:buClr>
              <a:buSzPts val="1200"/>
              <a:buFont typeface="Inter"/>
              <a:buNone/>
              <a:defRPr sz="1600" b="1">
                <a:solidFill>
                  <a:schemeClr val="accent1"/>
                </a:solidFill>
                <a:latin typeface="Inter"/>
                <a:ea typeface="Inter"/>
                <a:cs typeface="Inter"/>
                <a:sym typeface="Inter"/>
              </a:defRPr>
            </a:lvl7pPr>
            <a:lvl8pPr lvl="7" rtl="0">
              <a:lnSpc>
                <a:spcPct val="90000"/>
              </a:lnSpc>
              <a:spcBef>
                <a:spcPts val="0"/>
              </a:spcBef>
              <a:spcAft>
                <a:spcPts val="0"/>
              </a:spcAft>
              <a:buClr>
                <a:schemeClr val="accent1"/>
              </a:buClr>
              <a:buSzPts val="1200"/>
              <a:buFont typeface="Inter"/>
              <a:buNone/>
              <a:defRPr sz="1600" b="1">
                <a:solidFill>
                  <a:schemeClr val="accent1"/>
                </a:solidFill>
                <a:latin typeface="Inter"/>
                <a:ea typeface="Inter"/>
                <a:cs typeface="Inter"/>
                <a:sym typeface="Inter"/>
              </a:defRPr>
            </a:lvl8pPr>
            <a:lvl9pPr lvl="8" rtl="0">
              <a:lnSpc>
                <a:spcPct val="90000"/>
              </a:lnSpc>
              <a:spcBef>
                <a:spcPts val="0"/>
              </a:spcBef>
              <a:spcAft>
                <a:spcPts val="0"/>
              </a:spcAft>
              <a:buClr>
                <a:schemeClr val="accent1"/>
              </a:buClr>
              <a:buSzPts val="1200"/>
              <a:buFont typeface="Inter"/>
              <a:buNone/>
              <a:defRPr sz="1600" b="1">
                <a:solidFill>
                  <a:schemeClr val="accent1"/>
                </a:solidFill>
                <a:latin typeface="Inter"/>
                <a:ea typeface="Inter"/>
                <a:cs typeface="Inter"/>
                <a:sym typeface="Inter"/>
              </a:defRPr>
            </a:lvl9pPr>
          </a:lstStyle>
          <a:p>
            <a:endParaRPr/>
          </a:p>
        </p:txBody>
      </p:sp>
      <p:sp>
        <p:nvSpPr>
          <p:cNvPr id="454" name="Google Shape;454;p39"/>
          <p:cNvSpPr txBox="1">
            <a:spLocks noGrp="1"/>
          </p:cNvSpPr>
          <p:nvPr>
            <p:ph type="subTitle" idx="7"/>
          </p:nvPr>
        </p:nvSpPr>
        <p:spPr>
          <a:xfrm>
            <a:off x="8433600" y="2640000"/>
            <a:ext cx="3230800" cy="436000"/>
          </a:xfrm>
          <a:prstGeom prst="rect">
            <a:avLst/>
          </a:prstGeom>
        </p:spPr>
        <p:txBody>
          <a:bodyPr spcFirstLastPara="1" wrap="square" lIns="0" tIns="0" rIns="0" bIns="0" anchor="t" anchorCtr="0">
            <a:noAutofit/>
          </a:bodyPr>
          <a:lstStyle>
            <a:lvl1pPr lvl="0" rtl="0">
              <a:lnSpc>
                <a:spcPct val="90000"/>
              </a:lnSpc>
              <a:spcBef>
                <a:spcPts val="0"/>
              </a:spcBef>
              <a:spcAft>
                <a:spcPts val="0"/>
              </a:spcAft>
              <a:buClr>
                <a:schemeClr val="accent1"/>
              </a:buClr>
              <a:buSzPts val="1200"/>
              <a:buFont typeface="Inter"/>
              <a:buNone/>
              <a:defRPr sz="1600" b="1">
                <a:solidFill>
                  <a:schemeClr val="accent1"/>
                </a:solidFill>
                <a:latin typeface="Inter"/>
                <a:ea typeface="Inter"/>
                <a:cs typeface="Inter"/>
                <a:sym typeface="Inter"/>
              </a:defRPr>
            </a:lvl1pPr>
            <a:lvl2pPr lvl="1" rtl="0">
              <a:lnSpc>
                <a:spcPct val="90000"/>
              </a:lnSpc>
              <a:spcBef>
                <a:spcPts val="0"/>
              </a:spcBef>
              <a:spcAft>
                <a:spcPts val="0"/>
              </a:spcAft>
              <a:buClr>
                <a:schemeClr val="accent1"/>
              </a:buClr>
              <a:buSzPts val="1200"/>
              <a:buFont typeface="Inter"/>
              <a:buNone/>
              <a:defRPr sz="1600" b="1">
                <a:solidFill>
                  <a:schemeClr val="accent1"/>
                </a:solidFill>
                <a:latin typeface="Inter"/>
                <a:ea typeface="Inter"/>
                <a:cs typeface="Inter"/>
                <a:sym typeface="Inter"/>
              </a:defRPr>
            </a:lvl2pPr>
            <a:lvl3pPr lvl="2" rtl="0">
              <a:lnSpc>
                <a:spcPct val="90000"/>
              </a:lnSpc>
              <a:spcBef>
                <a:spcPts val="0"/>
              </a:spcBef>
              <a:spcAft>
                <a:spcPts val="0"/>
              </a:spcAft>
              <a:buClr>
                <a:schemeClr val="accent1"/>
              </a:buClr>
              <a:buSzPts val="1200"/>
              <a:buFont typeface="Inter"/>
              <a:buNone/>
              <a:defRPr sz="1600" b="1">
                <a:solidFill>
                  <a:schemeClr val="accent1"/>
                </a:solidFill>
                <a:latin typeface="Inter"/>
                <a:ea typeface="Inter"/>
                <a:cs typeface="Inter"/>
                <a:sym typeface="Inter"/>
              </a:defRPr>
            </a:lvl3pPr>
            <a:lvl4pPr lvl="3" rtl="0">
              <a:lnSpc>
                <a:spcPct val="90000"/>
              </a:lnSpc>
              <a:spcBef>
                <a:spcPts val="0"/>
              </a:spcBef>
              <a:spcAft>
                <a:spcPts val="0"/>
              </a:spcAft>
              <a:buClr>
                <a:schemeClr val="accent1"/>
              </a:buClr>
              <a:buSzPts val="1200"/>
              <a:buFont typeface="Inter"/>
              <a:buNone/>
              <a:defRPr sz="1600" b="1">
                <a:solidFill>
                  <a:schemeClr val="accent1"/>
                </a:solidFill>
                <a:latin typeface="Inter"/>
                <a:ea typeface="Inter"/>
                <a:cs typeface="Inter"/>
                <a:sym typeface="Inter"/>
              </a:defRPr>
            </a:lvl4pPr>
            <a:lvl5pPr lvl="4" rtl="0">
              <a:lnSpc>
                <a:spcPct val="90000"/>
              </a:lnSpc>
              <a:spcBef>
                <a:spcPts val="0"/>
              </a:spcBef>
              <a:spcAft>
                <a:spcPts val="0"/>
              </a:spcAft>
              <a:buClr>
                <a:schemeClr val="accent1"/>
              </a:buClr>
              <a:buSzPts val="1200"/>
              <a:buFont typeface="Inter"/>
              <a:buNone/>
              <a:defRPr sz="1600" b="1">
                <a:solidFill>
                  <a:schemeClr val="accent1"/>
                </a:solidFill>
                <a:latin typeface="Inter"/>
                <a:ea typeface="Inter"/>
                <a:cs typeface="Inter"/>
                <a:sym typeface="Inter"/>
              </a:defRPr>
            </a:lvl5pPr>
            <a:lvl6pPr lvl="5" rtl="0">
              <a:lnSpc>
                <a:spcPct val="90000"/>
              </a:lnSpc>
              <a:spcBef>
                <a:spcPts val="0"/>
              </a:spcBef>
              <a:spcAft>
                <a:spcPts val="0"/>
              </a:spcAft>
              <a:buClr>
                <a:schemeClr val="accent1"/>
              </a:buClr>
              <a:buSzPts val="1200"/>
              <a:buFont typeface="Inter"/>
              <a:buNone/>
              <a:defRPr sz="1600" b="1">
                <a:solidFill>
                  <a:schemeClr val="accent1"/>
                </a:solidFill>
                <a:latin typeface="Inter"/>
                <a:ea typeface="Inter"/>
                <a:cs typeface="Inter"/>
                <a:sym typeface="Inter"/>
              </a:defRPr>
            </a:lvl6pPr>
            <a:lvl7pPr lvl="6" rtl="0">
              <a:lnSpc>
                <a:spcPct val="90000"/>
              </a:lnSpc>
              <a:spcBef>
                <a:spcPts val="0"/>
              </a:spcBef>
              <a:spcAft>
                <a:spcPts val="0"/>
              </a:spcAft>
              <a:buClr>
                <a:schemeClr val="accent1"/>
              </a:buClr>
              <a:buSzPts val="1200"/>
              <a:buFont typeface="Inter"/>
              <a:buNone/>
              <a:defRPr sz="1600" b="1">
                <a:solidFill>
                  <a:schemeClr val="accent1"/>
                </a:solidFill>
                <a:latin typeface="Inter"/>
                <a:ea typeface="Inter"/>
                <a:cs typeface="Inter"/>
                <a:sym typeface="Inter"/>
              </a:defRPr>
            </a:lvl7pPr>
            <a:lvl8pPr lvl="7" rtl="0">
              <a:lnSpc>
                <a:spcPct val="90000"/>
              </a:lnSpc>
              <a:spcBef>
                <a:spcPts val="0"/>
              </a:spcBef>
              <a:spcAft>
                <a:spcPts val="0"/>
              </a:spcAft>
              <a:buClr>
                <a:schemeClr val="accent1"/>
              </a:buClr>
              <a:buSzPts val="1200"/>
              <a:buFont typeface="Inter"/>
              <a:buNone/>
              <a:defRPr sz="1600" b="1">
                <a:solidFill>
                  <a:schemeClr val="accent1"/>
                </a:solidFill>
                <a:latin typeface="Inter"/>
                <a:ea typeface="Inter"/>
                <a:cs typeface="Inter"/>
                <a:sym typeface="Inter"/>
              </a:defRPr>
            </a:lvl8pPr>
            <a:lvl9pPr lvl="8" rtl="0">
              <a:lnSpc>
                <a:spcPct val="90000"/>
              </a:lnSpc>
              <a:spcBef>
                <a:spcPts val="0"/>
              </a:spcBef>
              <a:spcAft>
                <a:spcPts val="0"/>
              </a:spcAft>
              <a:buClr>
                <a:schemeClr val="accent1"/>
              </a:buClr>
              <a:buSzPts val="1200"/>
              <a:buFont typeface="Inter"/>
              <a:buNone/>
              <a:defRPr sz="1600" b="1">
                <a:solidFill>
                  <a:schemeClr val="accent1"/>
                </a:solidFill>
                <a:latin typeface="Inter"/>
                <a:ea typeface="Inter"/>
                <a:cs typeface="Inter"/>
                <a:sym typeface="Inter"/>
              </a:defRPr>
            </a:lvl9pPr>
          </a:lstStyle>
          <a:p>
            <a:endParaRPr/>
          </a:p>
        </p:txBody>
      </p:sp>
      <p:sp>
        <p:nvSpPr>
          <p:cNvPr id="455" name="Google Shape;455;p39"/>
          <p:cNvSpPr txBox="1">
            <a:spLocks noGrp="1"/>
          </p:cNvSpPr>
          <p:nvPr>
            <p:ph type="sldNum" idx="12"/>
          </p:nvPr>
        </p:nvSpPr>
        <p:spPr>
          <a:xfrm>
            <a:off x="3" y="6333133"/>
            <a:ext cx="600000" cy="5248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1547021780"/>
      </p:ext>
    </p:extLst>
  </p:cSld>
  <p:clrMapOvr>
    <a:masterClrMapping/>
  </p:clrMapOvr>
  <p:extLst>
    <p:ext uri="{DCECCB84-F9BA-43D5-87BE-67443E8EF086}">
      <p15:sldGuideLst xmlns:p15="http://schemas.microsoft.com/office/powerpoint/2012/main">
        <p15:guide id="1" orient="horz" pos="771">
          <p15:clr>
            <a:srgbClr val="E46962"/>
          </p15:clr>
        </p15:guide>
        <p15:guide id="2" pos="397">
          <p15:clr>
            <a:srgbClr val="E46962"/>
          </p15:clr>
        </p15:guide>
        <p15:guide id="3" pos="1776">
          <p15:clr>
            <a:srgbClr val="E46962"/>
          </p15:clr>
        </p15:guide>
        <p15:guide id="4" orient="horz" pos="2529">
          <p15:clr>
            <a:srgbClr val="E46962"/>
          </p15:clr>
        </p15:guide>
        <p15:guide id="5" pos="2191">
          <p15:clr>
            <a:srgbClr val="E46962"/>
          </p15:clr>
        </p15:guide>
        <p15:guide id="6" pos="3572">
          <p15:clr>
            <a:srgbClr val="E46962"/>
          </p15:clr>
        </p15:guide>
        <p15:guide id="7" pos="3984">
          <p15:clr>
            <a:srgbClr val="E46962"/>
          </p15:clr>
        </p15:guide>
        <p15:guide id="8" pos="5363">
          <p15:clr>
            <a:srgbClr val="E46962"/>
          </p15:clr>
        </p15:guide>
        <p15:guide id="9" orient="horz" pos="1247">
          <p15:clr>
            <a:srgbClr val="E46962"/>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46CE7D5-CF57-46EF-B807-FDD0502418D4}" type="datetimeFigureOut">
              <a:rPr lang="en-US" smtClean="0"/>
              <a:t>7/25/2025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2.08a - Heading, subheading, three columns with images and body">
  <p:cSld name="2.08a - Heading, subheading, three columns with images and body">
    <p:spTree>
      <p:nvGrpSpPr>
        <p:cNvPr id="1" name="Shape 456"/>
        <p:cNvGrpSpPr/>
        <p:nvPr/>
      </p:nvGrpSpPr>
      <p:grpSpPr>
        <a:xfrm>
          <a:off x="0" y="0"/>
          <a:ext cx="0" cy="0"/>
          <a:chOff x="0" y="0"/>
          <a:chExt cx="0" cy="0"/>
        </a:xfrm>
      </p:grpSpPr>
      <p:sp>
        <p:nvSpPr>
          <p:cNvPr id="457" name="Google Shape;457;p40"/>
          <p:cNvSpPr txBox="1">
            <a:spLocks noGrp="1"/>
          </p:cNvSpPr>
          <p:nvPr>
            <p:ph type="body" idx="1"/>
          </p:nvPr>
        </p:nvSpPr>
        <p:spPr>
          <a:xfrm>
            <a:off x="8313600" y="3604800"/>
            <a:ext cx="3278400" cy="1550400"/>
          </a:xfrm>
          <a:prstGeom prst="rect">
            <a:avLst/>
          </a:prstGeom>
        </p:spPr>
        <p:txBody>
          <a:bodyPr spcFirstLastPara="1" wrap="square" lIns="91425" tIns="91425" rIns="91425" bIns="91425" anchor="t" anchorCtr="0">
            <a:noAutofit/>
          </a:bodyPr>
          <a:lstStyle>
            <a:lvl1pPr marL="609585" lvl="0" indent="-389457" rtl="0">
              <a:lnSpc>
                <a:spcPct val="115000"/>
              </a:lnSpc>
              <a:spcBef>
                <a:spcPts val="0"/>
              </a:spcBef>
              <a:spcAft>
                <a:spcPts val="0"/>
              </a:spcAft>
              <a:buSzPts val="1000"/>
              <a:buChar char="●"/>
              <a:defRPr sz="1333"/>
            </a:lvl1pPr>
            <a:lvl2pPr marL="1219170" lvl="1" indent="-389457" rtl="0">
              <a:lnSpc>
                <a:spcPct val="115000"/>
              </a:lnSpc>
              <a:spcBef>
                <a:spcPts val="1067"/>
              </a:spcBef>
              <a:spcAft>
                <a:spcPts val="0"/>
              </a:spcAft>
              <a:buSzPts val="1000"/>
              <a:buChar char="○"/>
              <a:defRPr sz="1333"/>
            </a:lvl2pPr>
            <a:lvl3pPr marL="1828754" lvl="2" indent="-389457" rtl="0">
              <a:lnSpc>
                <a:spcPct val="115000"/>
              </a:lnSpc>
              <a:spcBef>
                <a:spcPts val="1067"/>
              </a:spcBef>
              <a:spcAft>
                <a:spcPts val="0"/>
              </a:spcAft>
              <a:buSzPts val="1000"/>
              <a:buChar char="■"/>
              <a:defRPr sz="1333"/>
            </a:lvl3pPr>
            <a:lvl4pPr marL="2438339" lvl="3" indent="-389457" rtl="0">
              <a:lnSpc>
                <a:spcPct val="115000"/>
              </a:lnSpc>
              <a:spcBef>
                <a:spcPts val="1067"/>
              </a:spcBef>
              <a:spcAft>
                <a:spcPts val="0"/>
              </a:spcAft>
              <a:buSzPts val="1000"/>
              <a:buChar char="●"/>
              <a:defRPr sz="1333"/>
            </a:lvl4pPr>
            <a:lvl5pPr marL="3047924" lvl="4" indent="-389457" rtl="0">
              <a:lnSpc>
                <a:spcPct val="115000"/>
              </a:lnSpc>
              <a:spcBef>
                <a:spcPts val="1067"/>
              </a:spcBef>
              <a:spcAft>
                <a:spcPts val="0"/>
              </a:spcAft>
              <a:buSzPts val="1000"/>
              <a:buChar char="○"/>
              <a:defRPr sz="1333"/>
            </a:lvl5pPr>
            <a:lvl6pPr marL="3657509" lvl="5" indent="-389457" rtl="0">
              <a:lnSpc>
                <a:spcPct val="115000"/>
              </a:lnSpc>
              <a:spcBef>
                <a:spcPts val="1067"/>
              </a:spcBef>
              <a:spcAft>
                <a:spcPts val="0"/>
              </a:spcAft>
              <a:buSzPts val="1000"/>
              <a:buChar char="■"/>
              <a:defRPr sz="1333"/>
            </a:lvl6pPr>
            <a:lvl7pPr marL="4267093" lvl="6" indent="-389457" rtl="0">
              <a:lnSpc>
                <a:spcPct val="115000"/>
              </a:lnSpc>
              <a:spcBef>
                <a:spcPts val="1067"/>
              </a:spcBef>
              <a:spcAft>
                <a:spcPts val="0"/>
              </a:spcAft>
              <a:buSzPts val="1000"/>
              <a:buChar char="●"/>
              <a:defRPr sz="1333"/>
            </a:lvl7pPr>
            <a:lvl8pPr marL="4876678" lvl="7" indent="-389457" rtl="0">
              <a:lnSpc>
                <a:spcPct val="115000"/>
              </a:lnSpc>
              <a:spcBef>
                <a:spcPts val="1067"/>
              </a:spcBef>
              <a:spcAft>
                <a:spcPts val="0"/>
              </a:spcAft>
              <a:buSzPts val="1000"/>
              <a:buChar char="○"/>
              <a:defRPr sz="1333"/>
            </a:lvl8pPr>
            <a:lvl9pPr marL="5486263" lvl="8" indent="-389457" rtl="0">
              <a:lnSpc>
                <a:spcPct val="115000"/>
              </a:lnSpc>
              <a:spcBef>
                <a:spcPts val="1067"/>
              </a:spcBef>
              <a:spcAft>
                <a:spcPts val="1067"/>
              </a:spcAft>
              <a:buSzPts val="1000"/>
              <a:buChar char="■"/>
              <a:defRPr sz="1333"/>
            </a:lvl9pPr>
          </a:lstStyle>
          <a:p>
            <a:endParaRPr/>
          </a:p>
        </p:txBody>
      </p:sp>
      <p:sp>
        <p:nvSpPr>
          <p:cNvPr id="458" name="Google Shape;458;p40"/>
          <p:cNvSpPr txBox="1">
            <a:spLocks noGrp="1"/>
          </p:cNvSpPr>
          <p:nvPr>
            <p:ph type="body" idx="2"/>
          </p:nvPr>
        </p:nvSpPr>
        <p:spPr>
          <a:xfrm>
            <a:off x="600000" y="3606733"/>
            <a:ext cx="3278400" cy="1550400"/>
          </a:xfrm>
          <a:prstGeom prst="rect">
            <a:avLst/>
          </a:prstGeom>
        </p:spPr>
        <p:txBody>
          <a:bodyPr spcFirstLastPara="1" wrap="square" lIns="91425" tIns="91425" rIns="91425" bIns="91425" anchor="t" anchorCtr="0">
            <a:noAutofit/>
          </a:bodyPr>
          <a:lstStyle>
            <a:lvl1pPr marL="609585" lvl="0" indent="-389457" rtl="0">
              <a:lnSpc>
                <a:spcPct val="115000"/>
              </a:lnSpc>
              <a:spcBef>
                <a:spcPts val="0"/>
              </a:spcBef>
              <a:spcAft>
                <a:spcPts val="0"/>
              </a:spcAft>
              <a:buSzPts val="1000"/>
              <a:buChar char="●"/>
              <a:defRPr sz="1333"/>
            </a:lvl1pPr>
            <a:lvl2pPr marL="1219170" lvl="1" indent="-389457" rtl="0">
              <a:lnSpc>
                <a:spcPct val="115000"/>
              </a:lnSpc>
              <a:spcBef>
                <a:spcPts val="1067"/>
              </a:spcBef>
              <a:spcAft>
                <a:spcPts val="0"/>
              </a:spcAft>
              <a:buSzPts val="1000"/>
              <a:buChar char="○"/>
              <a:defRPr sz="1333"/>
            </a:lvl2pPr>
            <a:lvl3pPr marL="1828754" lvl="2" indent="-389457" rtl="0">
              <a:lnSpc>
                <a:spcPct val="115000"/>
              </a:lnSpc>
              <a:spcBef>
                <a:spcPts val="1067"/>
              </a:spcBef>
              <a:spcAft>
                <a:spcPts val="0"/>
              </a:spcAft>
              <a:buSzPts val="1000"/>
              <a:buChar char="■"/>
              <a:defRPr sz="1333"/>
            </a:lvl3pPr>
            <a:lvl4pPr marL="2438339" lvl="3" indent="-389457" rtl="0">
              <a:lnSpc>
                <a:spcPct val="115000"/>
              </a:lnSpc>
              <a:spcBef>
                <a:spcPts val="1067"/>
              </a:spcBef>
              <a:spcAft>
                <a:spcPts val="0"/>
              </a:spcAft>
              <a:buSzPts val="1000"/>
              <a:buChar char="●"/>
              <a:defRPr sz="1333"/>
            </a:lvl4pPr>
            <a:lvl5pPr marL="3047924" lvl="4" indent="-389457" rtl="0">
              <a:lnSpc>
                <a:spcPct val="115000"/>
              </a:lnSpc>
              <a:spcBef>
                <a:spcPts val="1067"/>
              </a:spcBef>
              <a:spcAft>
                <a:spcPts val="0"/>
              </a:spcAft>
              <a:buSzPts val="1000"/>
              <a:buChar char="○"/>
              <a:defRPr sz="1333"/>
            </a:lvl5pPr>
            <a:lvl6pPr marL="3657509" lvl="5" indent="-389457" rtl="0">
              <a:lnSpc>
                <a:spcPct val="115000"/>
              </a:lnSpc>
              <a:spcBef>
                <a:spcPts val="1067"/>
              </a:spcBef>
              <a:spcAft>
                <a:spcPts val="0"/>
              </a:spcAft>
              <a:buSzPts val="1000"/>
              <a:buChar char="■"/>
              <a:defRPr sz="1333"/>
            </a:lvl6pPr>
            <a:lvl7pPr marL="4267093" lvl="6" indent="-389457" rtl="0">
              <a:lnSpc>
                <a:spcPct val="115000"/>
              </a:lnSpc>
              <a:spcBef>
                <a:spcPts val="1067"/>
              </a:spcBef>
              <a:spcAft>
                <a:spcPts val="0"/>
              </a:spcAft>
              <a:buSzPts val="1000"/>
              <a:buChar char="●"/>
              <a:defRPr sz="1333"/>
            </a:lvl7pPr>
            <a:lvl8pPr marL="4876678" lvl="7" indent="-389457" rtl="0">
              <a:lnSpc>
                <a:spcPct val="115000"/>
              </a:lnSpc>
              <a:spcBef>
                <a:spcPts val="1067"/>
              </a:spcBef>
              <a:spcAft>
                <a:spcPts val="0"/>
              </a:spcAft>
              <a:buSzPts val="1000"/>
              <a:buChar char="○"/>
              <a:defRPr sz="1333"/>
            </a:lvl8pPr>
            <a:lvl9pPr marL="5486263" lvl="8" indent="-389457" rtl="0">
              <a:lnSpc>
                <a:spcPct val="115000"/>
              </a:lnSpc>
              <a:spcBef>
                <a:spcPts val="1067"/>
              </a:spcBef>
              <a:spcAft>
                <a:spcPts val="1067"/>
              </a:spcAft>
              <a:buSzPts val="1000"/>
              <a:buChar char="■"/>
              <a:defRPr sz="1333"/>
            </a:lvl9pPr>
          </a:lstStyle>
          <a:p>
            <a:endParaRPr/>
          </a:p>
        </p:txBody>
      </p:sp>
      <p:sp>
        <p:nvSpPr>
          <p:cNvPr id="459" name="Google Shape;459;p40"/>
          <p:cNvSpPr txBox="1">
            <a:spLocks noGrp="1"/>
          </p:cNvSpPr>
          <p:nvPr>
            <p:ph type="body" idx="3"/>
          </p:nvPr>
        </p:nvSpPr>
        <p:spPr>
          <a:xfrm>
            <a:off x="4456800" y="3606800"/>
            <a:ext cx="3278400" cy="1550400"/>
          </a:xfrm>
          <a:prstGeom prst="rect">
            <a:avLst/>
          </a:prstGeom>
        </p:spPr>
        <p:txBody>
          <a:bodyPr spcFirstLastPara="1" wrap="square" lIns="91425" tIns="91425" rIns="91425" bIns="91425" anchor="t" anchorCtr="0">
            <a:noAutofit/>
          </a:bodyPr>
          <a:lstStyle>
            <a:lvl1pPr marL="609585" lvl="0" indent="-389457" rtl="0">
              <a:lnSpc>
                <a:spcPct val="115000"/>
              </a:lnSpc>
              <a:spcBef>
                <a:spcPts val="0"/>
              </a:spcBef>
              <a:spcAft>
                <a:spcPts val="0"/>
              </a:spcAft>
              <a:buSzPts val="1000"/>
              <a:buChar char="●"/>
              <a:defRPr sz="1333"/>
            </a:lvl1pPr>
            <a:lvl2pPr marL="1219170" lvl="1" indent="-389457" rtl="0">
              <a:lnSpc>
                <a:spcPct val="115000"/>
              </a:lnSpc>
              <a:spcBef>
                <a:spcPts val="1067"/>
              </a:spcBef>
              <a:spcAft>
                <a:spcPts val="0"/>
              </a:spcAft>
              <a:buSzPts val="1000"/>
              <a:buChar char="○"/>
              <a:defRPr sz="1333"/>
            </a:lvl2pPr>
            <a:lvl3pPr marL="1828754" lvl="2" indent="-389457" rtl="0">
              <a:lnSpc>
                <a:spcPct val="115000"/>
              </a:lnSpc>
              <a:spcBef>
                <a:spcPts val="1067"/>
              </a:spcBef>
              <a:spcAft>
                <a:spcPts val="0"/>
              </a:spcAft>
              <a:buSzPts val="1000"/>
              <a:buChar char="■"/>
              <a:defRPr sz="1333"/>
            </a:lvl3pPr>
            <a:lvl4pPr marL="2438339" lvl="3" indent="-389457" rtl="0">
              <a:lnSpc>
                <a:spcPct val="115000"/>
              </a:lnSpc>
              <a:spcBef>
                <a:spcPts val="1067"/>
              </a:spcBef>
              <a:spcAft>
                <a:spcPts val="0"/>
              </a:spcAft>
              <a:buSzPts val="1000"/>
              <a:buChar char="●"/>
              <a:defRPr sz="1333"/>
            </a:lvl4pPr>
            <a:lvl5pPr marL="3047924" lvl="4" indent="-389457" rtl="0">
              <a:lnSpc>
                <a:spcPct val="115000"/>
              </a:lnSpc>
              <a:spcBef>
                <a:spcPts val="1067"/>
              </a:spcBef>
              <a:spcAft>
                <a:spcPts val="0"/>
              </a:spcAft>
              <a:buSzPts val="1000"/>
              <a:buChar char="○"/>
              <a:defRPr sz="1333"/>
            </a:lvl5pPr>
            <a:lvl6pPr marL="3657509" lvl="5" indent="-389457" rtl="0">
              <a:lnSpc>
                <a:spcPct val="115000"/>
              </a:lnSpc>
              <a:spcBef>
                <a:spcPts val="1067"/>
              </a:spcBef>
              <a:spcAft>
                <a:spcPts val="0"/>
              </a:spcAft>
              <a:buSzPts val="1000"/>
              <a:buChar char="■"/>
              <a:defRPr sz="1333"/>
            </a:lvl6pPr>
            <a:lvl7pPr marL="4267093" lvl="6" indent="-389457" rtl="0">
              <a:lnSpc>
                <a:spcPct val="115000"/>
              </a:lnSpc>
              <a:spcBef>
                <a:spcPts val="1067"/>
              </a:spcBef>
              <a:spcAft>
                <a:spcPts val="0"/>
              </a:spcAft>
              <a:buSzPts val="1000"/>
              <a:buChar char="●"/>
              <a:defRPr sz="1333"/>
            </a:lvl7pPr>
            <a:lvl8pPr marL="4876678" lvl="7" indent="-389457" rtl="0">
              <a:lnSpc>
                <a:spcPct val="115000"/>
              </a:lnSpc>
              <a:spcBef>
                <a:spcPts val="1067"/>
              </a:spcBef>
              <a:spcAft>
                <a:spcPts val="0"/>
              </a:spcAft>
              <a:buSzPts val="1000"/>
              <a:buChar char="○"/>
              <a:defRPr sz="1333"/>
            </a:lvl8pPr>
            <a:lvl9pPr marL="5486263" lvl="8" indent="-389457" rtl="0">
              <a:lnSpc>
                <a:spcPct val="115000"/>
              </a:lnSpc>
              <a:spcBef>
                <a:spcPts val="1067"/>
              </a:spcBef>
              <a:spcAft>
                <a:spcPts val="1067"/>
              </a:spcAft>
              <a:buSzPts val="1000"/>
              <a:buChar char="■"/>
              <a:defRPr sz="1333"/>
            </a:lvl9pPr>
          </a:lstStyle>
          <a:p>
            <a:endParaRPr/>
          </a:p>
        </p:txBody>
      </p:sp>
      <p:sp>
        <p:nvSpPr>
          <p:cNvPr id="460" name="Google Shape;460;p40"/>
          <p:cNvSpPr>
            <a:spLocks noGrp="1"/>
          </p:cNvSpPr>
          <p:nvPr>
            <p:ph type="pic" idx="4"/>
          </p:nvPr>
        </p:nvSpPr>
        <p:spPr>
          <a:xfrm>
            <a:off x="600000" y="1555200"/>
            <a:ext cx="3278400" cy="2026800"/>
          </a:xfrm>
          <a:prstGeom prst="roundRect">
            <a:avLst>
              <a:gd name="adj" fmla="val 4860"/>
            </a:avLst>
          </a:prstGeom>
          <a:noFill/>
          <a:ln>
            <a:noFill/>
          </a:ln>
        </p:spPr>
      </p:sp>
      <p:sp>
        <p:nvSpPr>
          <p:cNvPr id="461" name="Google Shape;461;p40"/>
          <p:cNvSpPr>
            <a:spLocks noGrp="1"/>
          </p:cNvSpPr>
          <p:nvPr>
            <p:ph type="pic" idx="5"/>
          </p:nvPr>
        </p:nvSpPr>
        <p:spPr>
          <a:xfrm>
            <a:off x="4456800" y="1555200"/>
            <a:ext cx="3278400" cy="2026800"/>
          </a:xfrm>
          <a:prstGeom prst="roundRect">
            <a:avLst>
              <a:gd name="adj" fmla="val 4860"/>
            </a:avLst>
          </a:prstGeom>
          <a:noFill/>
          <a:ln>
            <a:noFill/>
          </a:ln>
        </p:spPr>
      </p:sp>
      <p:sp>
        <p:nvSpPr>
          <p:cNvPr id="462" name="Google Shape;462;p40"/>
          <p:cNvSpPr>
            <a:spLocks noGrp="1"/>
          </p:cNvSpPr>
          <p:nvPr>
            <p:ph type="pic" idx="6"/>
          </p:nvPr>
        </p:nvSpPr>
        <p:spPr>
          <a:xfrm>
            <a:off x="8313600" y="1555200"/>
            <a:ext cx="3278400" cy="2026800"/>
          </a:xfrm>
          <a:prstGeom prst="roundRect">
            <a:avLst>
              <a:gd name="adj" fmla="val 4860"/>
            </a:avLst>
          </a:prstGeom>
          <a:noFill/>
          <a:ln>
            <a:noFill/>
          </a:ln>
        </p:spPr>
      </p:sp>
      <p:sp>
        <p:nvSpPr>
          <p:cNvPr id="463" name="Google Shape;463;p40"/>
          <p:cNvSpPr txBox="1">
            <a:spLocks noGrp="1"/>
          </p:cNvSpPr>
          <p:nvPr>
            <p:ph type="title"/>
          </p:nvPr>
        </p:nvSpPr>
        <p:spPr>
          <a:xfrm>
            <a:off x="600000" y="329600"/>
            <a:ext cx="11360800" cy="408000"/>
          </a:xfrm>
          <a:prstGeom prst="rect">
            <a:avLst/>
          </a:prstGeom>
        </p:spPr>
        <p:txBody>
          <a:bodyPr spcFirstLastPara="1" wrap="square" lIns="0" tIns="0" rIns="0" bIns="0" anchor="t" anchorCtr="0">
            <a:noAutofit/>
          </a:bodyPr>
          <a:lstStyle>
            <a:lvl1pPr lvl="0" rtl="0">
              <a:lnSpc>
                <a:spcPct val="90000"/>
              </a:lnSpc>
              <a:spcBef>
                <a:spcPts val="0"/>
              </a:spcBef>
              <a:spcAft>
                <a:spcPts val="0"/>
              </a:spcAft>
              <a:buSzPts val="2000"/>
              <a:buFont typeface="Inter"/>
              <a:buNone/>
              <a:defRPr sz="2667" b="1">
                <a:latin typeface="Inter"/>
                <a:ea typeface="Inter"/>
                <a:cs typeface="Inter"/>
                <a:sym typeface="Inter"/>
              </a:defRPr>
            </a:lvl1pPr>
            <a:lvl2pPr lvl="1" rtl="0">
              <a:spcBef>
                <a:spcPts val="0"/>
              </a:spcBef>
              <a:spcAft>
                <a:spcPts val="0"/>
              </a:spcAft>
              <a:buSzPts val="2600"/>
              <a:buFont typeface="Inter ExtraBold"/>
              <a:buNone/>
              <a:defRPr>
                <a:latin typeface="Inter ExtraBold"/>
                <a:ea typeface="Inter ExtraBold"/>
                <a:cs typeface="Inter ExtraBold"/>
                <a:sym typeface="Inter ExtraBold"/>
              </a:defRPr>
            </a:lvl2pPr>
            <a:lvl3pPr lvl="2" rtl="0">
              <a:spcBef>
                <a:spcPts val="0"/>
              </a:spcBef>
              <a:spcAft>
                <a:spcPts val="0"/>
              </a:spcAft>
              <a:buSzPts val="2600"/>
              <a:buFont typeface="Inter ExtraBold"/>
              <a:buNone/>
              <a:defRPr>
                <a:latin typeface="Inter ExtraBold"/>
                <a:ea typeface="Inter ExtraBold"/>
                <a:cs typeface="Inter ExtraBold"/>
                <a:sym typeface="Inter ExtraBold"/>
              </a:defRPr>
            </a:lvl3pPr>
            <a:lvl4pPr lvl="3" rtl="0">
              <a:spcBef>
                <a:spcPts val="0"/>
              </a:spcBef>
              <a:spcAft>
                <a:spcPts val="0"/>
              </a:spcAft>
              <a:buSzPts val="2600"/>
              <a:buFont typeface="Inter ExtraBold"/>
              <a:buNone/>
              <a:defRPr>
                <a:latin typeface="Inter ExtraBold"/>
                <a:ea typeface="Inter ExtraBold"/>
                <a:cs typeface="Inter ExtraBold"/>
                <a:sym typeface="Inter ExtraBold"/>
              </a:defRPr>
            </a:lvl4pPr>
            <a:lvl5pPr lvl="4" rtl="0">
              <a:spcBef>
                <a:spcPts val="0"/>
              </a:spcBef>
              <a:spcAft>
                <a:spcPts val="0"/>
              </a:spcAft>
              <a:buSzPts val="2600"/>
              <a:buFont typeface="Inter ExtraBold"/>
              <a:buNone/>
              <a:defRPr>
                <a:latin typeface="Inter ExtraBold"/>
                <a:ea typeface="Inter ExtraBold"/>
                <a:cs typeface="Inter ExtraBold"/>
                <a:sym typeface="Inter ExtraBold"/>
              </a:defRPr>
            </a:lvl5pPr>
            <a:lvl6pPr lvl="5" rtl="0">
              <a:spcBef>
                <a:spcPts val="0"/>
              </a:spcBef>
              <a:spcAft>
                <a:spcPts val="0"/>
              </a:spcAft>
              <a:buSzPts val="2600"/>
              <a:buFont typeface="Inter ExtraBold"/>
              <a:buNone/>
              <a:defRPr>
                <a:latin typeface="Inter ExtraBold"/>
                <a:ea typeface="Inter ExtraBold"/>
                <a:cs typeface="Inter ExtraBold"/>
                <a:sym typeface="Inter ExtraBold"/>
              </a:defRPr>
            </a:lvl6pPr>
            <a:lvl7pPr lvl="6" rtl="0">
              <a:spcBef>
                <a:spcPts val="0"/>
              </a:spcBef>
              <a:spcAft>
                <a:spcPts val="0"/>
              </a:spcAft>
              <a:buSzPts val="2600"/>
              <a:buFont typeface="Inter ExtraBold"/>
              <a:buNone/>
              <a:defRPr>
                <a:latin typeface="Inter ExtraBold"/>
                <a:ea typeface="Inter ExtraBold"/>
                <a:cs typeface="Inter ExtraBold"/>
                <a:sym typeface="Inter ExtraBold"/>
              </a:defRPr>
            </a:lvl7pPr>
            <a:lvl8pPr lvl="7" rtl="0">
              <a:spcBef>
                <a:spcPts val="0"/>
              </a:spcBef>
              <a:spcAft>
                <a:spcPts val="0"/>
              </a:spcAft>
              <a:buSzPts val="2600"/>
              <a:buFont typeface="Inter ExtraBold"/>
              <a:buNone/>
              <a:defRPr>
                <a:latin typeface="Inter ExtraBold"/>
                <a:ea typeface="Inter ExtraBold"/>
                <a:cs typeface="Inter ExtraBold"/>
                <a:sym typeface="Inter ExtraBold"/>
              </a:defRPr>
            </a:lvl8pPr>
            <a:lvl9pPr lvl="8" rtl="0">
              <a:spcBef>
                <a:spcPts val="0"/>
              </a:spcBef>
              <a:spcAft>
                <a:spcPts val="0"/>
              </a:spcAft>
              <a:buSzPts val="2600"/>
              <a:buFont typeface="Inter ExtraBold"/>
              <a:buNone/>
              <a:defRPr>
                <a:latin typeface="Inter ExtraBold"/>
                <a:ea typeface="Inter ExtraBold"/>
                <a:cs typeface="Inter ExtraBold"/>
                <a:sym typeface="Inter ExtraBold"/>
              </a:defRPr>
            </a:lvl9pPr>
          </a:lstStyle>
          <a:p>
            <a:endParaRPr/>
          </a:p>
        </p:txBody>
      </p:sp>
      <p:sp>
        <p:nvSpPr>
          <p:cNvPr id="464" name="Google Shape;464;p40"/>
          <p:cNvSpPr txBox="1">
            <a:spLocks noGrp="1"/>
          </p:cNvSpPr>
          <p:nvPr>
            <p:ph type="subTitle" idx="7"/>
          </p:nvPr>
        </p:nvSpPr>
        <p:spPr>
          <a:xfrm>
            <a:off x="600000" y="737600"/>
            <a:ext cx="10992000" cy="296800"/>
          </a:xfrm>
          <a:prstGeom prst="rect">
            <a:avLst/>
          </a:prstGeom>
        </p:spPr>
        <p:txBody>
          <a:bodyPr spcFirstLastPara="1" wrap="square" lIns="0" tIns="0" rIns="0" bIns="0" anchor="t" anchorCtr="0">
            <a:noAutofit/>
          </a:bodyPr>
          <a:lstStyle>
            <a:lvl1pPr lvl="0" rtl="0">
              <a:lnSpc>
                <a:spcPct val="90000"/>
              </a:lnSpc>
              <a:spcBef>
                <a:spcPts val="0"/>
              </a:spcBef>
              <a:spcAft>
                <a:spcPts val="0"/>
              </a:spcAft>
              <a:buSzPts val="1200"/>
              <a:buFont typeface="Inter Medium"/>
              <a:buNone/>
              <a:defRPr sz="1600">
                <a:latin typeface="Inter Medium"/>
                <a:ea typeface="Inter Medium"/>
                <a:cs typeface="Inter Medium"/>
                <a:sym typeface="Inter Medium"/>
              </a:defRPr>
            </a:lvl1pPr>
            <a:lvl2pPr lvl="1" rtl="0">
              <a:lnSpc>
                <a:spcPct val="90000"/>
              </a:lnSpc>
              <a:spcBef>
                <a:spcPts val="0"/>
              </a:spcBef>
              <a:spcAft>
                <a:spcPts val="0"/>
              </a:spcAft>
              <a:buSzPts val="1700"/>
              <a:buFont typeface="Inter Medium"/>
              <a:buNone/>
              <a:defRPr>
                <a:latin typeface="Inter Medium"/>
                <a:ea typeface="Inter Medium"/>
                <a:cs typeface="Inter Medium"/>
                <a:sym typeface="Inter Medium"/>
              </a:defRPr>
            </a:lvl2pPr>
            <a:lvl3pPr lvl="2" rtl="0">
              <a:lnSpc>
                <a:spcPct val="90000"/>
              </a:lnSpc>
              <a:spcBef>
                <a:spcPts val="0"/>
              </a:spcBef>
              <a:spcAft>
                <a:spcPts val="0"/>
              </a:spcAft>
              <a:buSzPts val="1700"/>
              <a:buFont typeface="Inter Medium"/>
              <a:buNone/>
              <a:defRPr>
                <a:latin typeface="Inter Medium"/>
                <a:ea typeface="Inter Medium"/>
                <a:cs typeface="Inter Medium"/>
                <a:sym typeface="Inter Medium"/>
              </a:defRPr>
            </a:lvl3pPr>
            <a:lvl4pPr lvl="3" rtl="0">
              <a:lnSpc>
                <a:spcPct val="90000"/>
              </a:lnSpc>
              <a:spcBef>
                <a:spcPts val="0"/>
              </a:spcBef>
              <a:spcAft>
                <a:spcPts val="0"/>
              </a:spcAft>
              <a:buSzPts val="1700"/>
              <a:buFont typeface="Inter Medium"/>
              <a:buNone/>
              <a:defRPr>
                <a:latin typeface="Inter Medium"/>
                <a:ea typeface="Inter Medium"/>
                <a:cs typeface="Inter Medium"/>
                <a:sym typeface="Inter Medium"/>
              </a:defRPr>
            </a:lvl4pPr>
            <a:lvl5pPr lvl="4" rtl="0">
              <a:lnSpc>
                <a:spcPct val="90000"/>
              </a:lnSpc>
              <a:spcBef>
                <a:spcPts val="0"/>
              </a:spcBef>
              <a:spcAft>
                <a:spcPts val="0"/>
              </a:spcAft>
              <a:buSzPts val="1700"/>
              <a:buFont typeface="Inter Medium"/>
              <a:buNone/>
              <a:defRPr>
                <a:latin typeface="Inter Medium"/>
                <a:ea typeface="Inter Medium"/>
                <a:cs typeface="Inter Medium"/>
                <a:sym typeface="Inter Medium"/>
              </a:defRPr>
            </a:lvl5pPr>
            <a:lvl6pPr lvl="5" rtl="0">
              <a:lnSpc>
                <a:spcPct val="90000"/>
              </a:lnSpc>
              <a:spcBef>
                <a:spcPts val="0"/>
              </a:spcBef>
              <a:spcAft>
                <a:spcPts val="0"/>
              </a:spcAft>
              <a:buSzPts val="1700"/>
              <a:buFont typeface="Inter Medium"/>
              <a:buNone/>
              <a:defRPr>
                <a:latin typeface="Inter Medium"/>
                <a:ea typeface="Inter Medium"/>
                <a:cs typeface="Inter Medium"/>
                <a:sym typeface="Inter Medium"/>
              </a:defRPr>
            </a:lvl6pPr>
            <a:lvl7pPr lvl="6" rtl="0">
              <a:lnSpc>
                <a:spcPct val="90000"/>
              </a:lnSpc>
              <a:spcBef>
                <a:spcPts val="0"/>
              </a:spcBef>
              <a:spcAft>
                <a:spcPts val="0"/>
              </a:spcAft>
              <a:buSzPts val="1700"/>
              <a:buFont typeface="Inter Medium"/>
              <a:buNone/>
              <a:defRPr>
                <a:latin typeface="Inter Medium"/>
                <a:ea typeface="Inter Medium"/>
                <a:cs typeface="Inter Medium"/>
                <a:sym typeface="Inter Medium"/>
              </a:defRPr>
            </a:lvl7pPr>
            <a:lvl8pPr lvl="7" rtl="0">
              <a:lnSpc>
                <a:spcPct val="90000"/>
              </a:lnSpc>
              <a:spcBef>
                <a:spcPts val="0"/>
              </a:spcBef>
              <a:spcAft>
                <a:spcPts val="0"/>
              </a:spcAft>
              <a:buSzPts val="1700"/>
              <a:buFont typeface="Inter Medium"/>
              <a:buNone/>
              <a:defRPr>
                <a:latin typeface="Inter Medium"/>
                <a:ea typeface="Inter Medium"/>
                <a:cs typeface="Inter Medium"/>
                <a:sym typeface="Inter Medium"/>
              </a:defRPr>
            </a:lvl8pPr>
            <a:lvl9pPr lvl="8" rtl="0">
              <a:lnSpc>
                <a:spcPct val="90000"/>
              </a:lnSpc>
              <a:spcBef>
                <a:spcPts val="0"/>
              </a:spcBef>
              <a:spcAft>
                <a:spcPts val="0"/>
              </a:spcAft>
              <a:buSzPts val="1700"/>
              <a:buFont typeface="Inter Medium"/>
              <a:buNone/>
              <a:defRPr>
                <a:latin typeface="Inter Medium"/>
                <a:ea typeface="Inter Medium"/>
                <a:cs typeface="Inter Medium"/>
                <a:sym typeface="Inter Medium"/>
              </a:defRPr>
            </a:lvl9pPr>
          </a:lstStyle>
          <a:p>
            <a:endParaRPr/>
          </a:p>
        </p:txBody>
      </p:sp>
      <p:sp>
        <p:nvSpPr>
          <p:cNvPr id="465" name="Google Shape;465;p40"/>
          <p:cNvSpPr txBox="1">
            <a:spLocks noGrp="1"/>
          </p:cNvSpPr>
          <p:nvPr>
            <p:ph type="sldNum" idx="12"/>
          </p:nvPr>
        </p:nvSpPr>
        <p:spPr>
          <a:xfrm>
            <a:off x="3" y="6333133"/>
            <a:ext cx="600000" cy="5248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3419751274"/>
      </p:ext>
    </p:extLst>
  </p:cSld>
  <p:clrMapOvr>
    <a:masterClrMapping/>
  </p:clrMapOvr>
  <p:extLst>
    <p:ext uri="{DCECCB84-F9BA-43D5-87BE-67443E8EF086}">
      <p15:sldGuideLst xmlns:p15="http://schemas.microsoft.com/office/powerpoint/2012/main">
        <p15:guide id="1" orient="horz" pos="771">
          <p15:clr>
            <a:srgbClr val="E46962"/>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2.08b - Heading (2 rows), subheading, three columns with images and body">
  <p:cSld name="2.08b - Heading (2 rows), subheading, three columns with images and body">
    <p:spTree>
      <p:nvGrpSpPr>
        <p:cNvPr id="1" name="Shape 466"/>
        <p:cNvGrpSpPr/>
        <p:nvPr/>
      </p:nvGrpSpPr>
      <p:grpSpPr>
        <a:xfrm>
          <a:off x="0" y="0"/>
          <a:ext cx="0" cy="0"/>
          <a:chOff x="0" y="0"/>
          <a:chExt cx="0" cy="0"/>
        </a:xfrm>
      </p:grpSpPr>
      <p:sp>
        <p:nvSpPr>
          <p:cNvPr id="467" name="Google Shape;467;p41"/>
          <p:cNvSpPr txBox="1">
            <a:spLocks noGrp="1"/>
          </p:cNvSpPr>
          <p:nvPr>
            <p:ph type="title"/>
          </p:nvPr>
        </p:nvSpPr>
        <p:spPr>
          <a:xfrm>
            <a:off x="600000" y="329600"/>
            <a:ext cx="11360800" cy="408000"/>
          </a:xfrm>
          <a:prstGeom prst="rect">
            <a:avLst/>
          </a:prstGeom>
        </p:spPr>
        <p:txBody>
          <a:bodyPr spcFirstLastPara="1" wrap="square" lIns="0" tIns="0" rIns="0" bIns="0" anchor="t" anchorCtr="0">
            <a:noAutofit/>
          </a:bodyPr>
          <a:lstStyle>
            <a:lvl1pPr lvl="0" rtl="0">
              <a:lnSpc>
                <a:spcPct val="90000"/>
              </a:lnSpc>
              <a:spcBef>
                <a:spcPts val="0"/>
              </a:spcBef>
              <a:spcAft>
                <a:spcPts val="0"/>
              </a:spcAft>
              <a:buSzPts val="2000"/>
              <a:buFont typeface="Inter"/>
              <a:buNone/>
              <a:defRPr sz="2667" b="1">
                <a:latin typeface="Inter"/>
                <a:ea typeface="Inter"/>
                <a:cs typeface="Inter"/>
                <a:sym typeface="Inter"/>
              </a:defRPr>
            </a:lvl1pPr>
            <a:lvl2pPr lvl="1" rtl="0">
              <a:spcBef>
                <a:spcPts val="0"/>
              </a:spcBef>
              <a:spcAft>
                <a:spcPts val="0"/>
              </a:spcAft>
              <a:buSzPts val="2600"/>
              <a:buFont typeface="Inter ExtraBold"/>
              <a:buNone/>
              <a:defRPr>
                <a:latin typeface="Inter ExtraBold"/>
                <a:ea typeface="Inter ExtraBold"/>
                <a:cs typeface="Inter ExtraBold"/>
                <a:sym typeface="Inter ExtraBold"/>
              </a:defRPr>
            </a:lvl2pPr>
            <a:lvl3pPr lvl="2" rtl="0">
              <a:spcBef>
                <a:spcPts val="0"/>
              </a:spcBef>
              <a:spcAft>
                <a:spcPts val="0"/>
              </a:spcAft>
              <a:buSzPts val="2600"/>
              <a:buFont typeface="Inter ExtraBold"/>
              <a:buNone/>
              <a:defRPr>
                <a:latin typeface="Inter ExtraBold"/>
                <a:ea typeface="Inter ExtraBold"/>
                <a:cs typeface="Inter ExtraBold"/>
                <a:sym typeface="Inter ExtraBold"/>
              </a:defRPr>
            </a:lvl3pPr>
            <a:lvl4pPr lvl="3" rtl="0">
              <a:spcBef>
                <a:spcPts val="0"/>
              </a:spcBef>
              <a:spcAft>
                <a:spcPts val="0"/>
              </a:spcAft>
              <a:buSzPts val="2600"/>
              <a:buFont typeface="Inter ExtraBold"/>
              <a:buNone/>
              <a:defRPr>
                <a:latin typeface="Inter ExtraBold"/>
                <a:ea typeface="Inter ExtraBold"/>
                <a:cs typeface="Inter ExtraBold"/>
                <a:sym typeface="Inter ExtraBold"/>
              </a:defRPr>
            </a:lvl4pPr>
            <a:lvl5pPr lvl="4" rtl="0">
              <a:spcBef>
                <a:spcPts val="0"/>
              </a:spcBef>
              <a:spcAft>
                <a:spcPts val="0"/>
              </a:spcAft>
              <a:buSzPts val="2600"/>
              <a:buFont typeface="Inter ExtraBold"/>
              <a:buNone/>
              <a:defRPr>
                <a:latin typeface="Inter ExtraBold"/>
                <a:ea typeface="Inter ExtraBold"/>
                <a:cs typeface="Inter ExtraBold"/>
                <a:sym typeface="Inter ExtraBold"/>
              </a:defRPr>
            </a:lvl5pPr>
            <a:lvl6pPr lvl="5" rtl="0">
              <a:spcBef>
                <a:spcPts val="0"/>
              </a:spcBef>
              <a:spcAft>
                <a:spcPts val="0"/>
              </a:spcAft>
              <a:buSzPts val="2600"/>
              <a:buFont typeface="Inter ExtraBold"/>
              <a:buNone/>
              <a:defRPr>
                <a:latin typeface="Inter ExtraBold"/>
                <a:ea typeface="Inter ExtraBold"/>
                <a:cs typeface="Inter ExtraBold"/>
                <a:sym typeface="Inter ExtraBold"/>
              </a:defRPr>
            </a:lvl6pPr>
            <a:lvl7pPr lvl="6" rtl="0">
              <a:spcBef>
                <a:spcPts val="0"/>
              </a:spcBef>
              <a:spcAft>
                <a:spcPts val="0"/>
              </a:spcAft>
              <a:buSzPts val="2600"/>
              <a:buFont typeface="Inter ExtraBold"/>
              <a:buNone/>
              <a:defRPr>
                <a:latin typeface="Inter ExtraBold"/>
                <a:ea typeface="Inter ExtraBold"/>
                <a:cs typeface="Inter ExtraBold"/>
                <a:sym typeface="Inter ExtraBold"/>
              </a:defRPr>
            </a:lvl7pPr>
            <a:lvl8pPr lvl="7" rtl="0">
              <a:spcBef>
                <a:spcPts val="0"/>
              </a:spcBef>
              <a:spcAft>
                <a:spcPts val="0"/>
              </a:spcAft>
              <a:buSzPts val="2600"/>
              <a:buFont typeface="Inter ExtraBold"/>
              <a:buNone/>
              <a:defRPr>
                <a:latin typeface="Inter ExtraBold"/>
                <a:ea typeface="Inter ExtraBold"/>
                <a:cs typeface="Inter ExtraBold"/>
                <a:sym typeface="Inter ExtraBold"/>
              </a:defRPr>
            </a:lvl8pPr>
            <a:lvl9pPr lvl="8" rtl="0">
              <a:spcBef>
                <a:spcPts val="0"/>
              </a:spcBef>
              <a:spcAft>
                <a:spcPts val="0"/>
              </a:spcAft>
              <a:buSzPts val="2600"/>
              <a:buFont typeface="Inter ExtraBold"/>
              <a:buNone/>
              <a:defRPr>
                <a:latin typeface="Inter ExtraBold"/>
                <a:ea typeface="Inter ExtraBold"/>
                <a:cs typeface="Inter ExtraBold"/>
                <a:sym typeface="Inter ExtraBold"/>
              </a:defRPr>
            </a:lvl9pPr>
          </a:lstStyle>
          <a:p>
            <a:endParaRPr/>
          </a:p>
        </p:txBody>
      </p:sp>
      <p:sp>
        <p:nvSpPr>
          <p:cNvPr id="468" name="Google Shape;468;p41"/>
          <p:cNvSpPr txBox="1">
            <a:spLocks noGrp="1"/>
          </p:cNvSpPr>
          <p:nvPr>
            <p:ph type="subTitle" idx="1"/>
          </p:nvPr>
        </p:nvSpPr>
        <p:spPr>
          <a:xfrm>
            <a:off x="600000" y="737600"/>
            <a:ext cx="10992000" cy="296800"/>
          </a:xfrm>
          <a:prstGeom prst="rect">
            <a:avLst/>
          </a:prstGeom>
        </p:spPr>
        <p:txBody>
          <a:bodyPr spcFirstLastPara="1" wrap="square" lIns="0" tIns="0" rIns="0" bIns="0" anchor="t" anchorCtr="0">
            <a:noAutofit/>
          </a:bodyPr>
          <a:lstStyle>
            <a:lvl1pPr lvl="0" rtl="0">
              <a:lnSpc>
                <a:spcPct val="90000"/>
              </a:lnSpc>
              <a:spcBef>
                <a:spcPts val="0"/>
              </a:spcBef>
              <a:spcAft>
                <a:spcPts val="0"/>
              </a:spcAft>
              <a:buSzPts val="1200"/>
              <a:buFont typeface="Inter Medium"/>
              <a:buNone/>
              <a:defRPr sz="1600">
                <a:latin typeface="Inter Medium"/>
                <a:ea typeface="Inter Medium"/>
                <a:cs typeface="Inter Medium"/>
                <a:sym typeface="Inter Medium"/>
              </a:defRPr>
            </a:lvl1pPr>
            <a:lvl2pPr lvl="1" rtl="0">
              <a:lnSpc>
                <a:spcPct val="90000"/>
              </a:lnSpc>
              <a:spcBef>
                <a:spcPts val="0"/>
              </a:spcBef>
              <a:spcAft>
                <a:spcPts val="0"/>
              </a:spcAft>
              <a:buSzPts val="1700"/>
              <a:buFont typeface="Inter Medium"/>
              <a:buNone/>
              <a:defRPr>
                <a:latin typeface="Inter Medium"/>
                <a:ea typeface="Inter Medium"/>
                <a:cs typeface="Inter Medium"/>
                <a:sym typeface="Inter Medium"/>
              </a:defRPr>
            </a:lvl2pPr>
            <a:lvl3pPr lvl="2" rtl="0">
              <a:lnSpc>
                <a:spcPct val="90000"/>
              </a:lnSpc>
              <a:spcBef>
                <a:spcPts val="0"/>
              </a:spcBef>
              <a:spcAft>
                <a:spcPts val="0"/>
              </a:spcAft>
              <a:buSzPts val="1700"/>
              <a:buFont typeface="Inter Medium"/>
              <a:buNone/>
              <a:defRPr>
                <a:latin typeface="Inter Medium"/>
                <a:ea typeface="Inter Medium"/>
                <a:cs typeface="Inter Medium"/>
                <a:sym typeface="Inter Medium"/>
              </a:defRPr>
            </a:lvl3pPr>
            <a:lvl4pPr lvl="3" rtl="0">
              <a:lnSpc>
                <a:spcPct val="90000"/>
              </a:lnSpc>
              <a:spcBef>
                <a:spcPts val="0"/>
              </a:spcBef>
              <a:spcAft>
                <a:spcPts val="0"/>
              </a:spcAft>
              <a:buSzPts val="1700"/>
              <a:buFont typeface="Inter Medium"/>
              <a:buNone/>
              <a:defRPr>
                <a:latin typeface="Inter Medium"/>
                <a:ea typeface="Inter Medium"/>
                <a:cs typeface="Inter Medium"/>
                <a:sym typeface="Inter Medium"/>
              </a:defRPr>
            </a:lvl4pPr>
            <a:lvl5pPr lvl="4" rtl="0">
              <a:lnSpc>
                <a:spcPct val="90000"/>
              </a:lnSpc>
              <a:spcBef>
                <a:spcPts val="0"/>
              </a:spcBef>
              <a:spcAft>
                <a:spcPts val="0"/>
              </a:spcAft>
              <a:buSzPts val="1700"/>
              <a:buFont typeface="Inter Medium"/>
              <a:buNone/>
              <a:defRPr>
                <a:latin typeface="Inter Medium"/>
                <a:ea typeface="Inter Medium"/>
                <a:cs typeface="Inter Medium"/>
                <a:sym typeface="Inter Medium"/>
              </a:defRPr>
            </a:lvl5pPr>
            <a:lvl6pPr lvl="5" rtl="0">
              <a:lnSpc>
                <a:spcPct val="90000"/>
              </a:lnSpc>
              <a:spcBef>
                <a:spcPts val="0"/>
              </a:spcBef>
              <a:spcAft>
                <a:spcPts val="0"/>
              </a:spcAft>
              <a:buSzPts val="1700"/>
              <a:buFont typeface="Inter Medium"/>
              <a:buNone/>
              <a:defRPr>
                <a:latin typeface="Inter Medium"/>
                <a:ea typeface="Inter Medium"/>
                <a:cs typeface="Inter Medium"/>
                <a:sym typeface="Inter Medium"/>
              </a:defRPr>
            </a:lvl6pPr>
            <a:lvl7pPr lvl="6" rtl="0">
              <a:lnSpc>
                <a:spcPct val="90000"/>
              </a:lnSpc>
              <a:spcBef>
                <a:spcPts val="0"/>
              </a:spcBef>
              <a:spcAft>
                <a:spcPts val="0"/>
              </a:spcAft>
              <a:buSzPts val="1700"/>
              <a:buFont typeface="Inter Medium"/>
              <a:buNone/>
              <a:defRPr>
                <a:latin typeface="Inter Medium"/>
                <a:ea typeface="Inter Medium"/>
                <a:cs typeface="Inter Medium"/>
                <a:sym typeface="Inter Medium"/>
              </a:defRPr>
            </a:lvl7pPr>
            <a:lvl8pPr lvl="7" rtl="0">
              <a:lnSpc>
                <a:spcPct val="90000"/>
              </a:lnSpc>
              <a:spcBef>
                <a:spcPts val="0"/>
              </a:spcBef>
              <a:spcAft>
                <a:spcPts val="0"/>
              </a:spcAft>
              <a:buSzPts val="1700"/>
              <a:buFont typeface="Inter Medium"/>
              <a:buNone/>
              <a:defRPr>
                <a:latin typeface="Inter Medium"/>
                <a:ea typeface="Inter Medium"/>
                <a:cs typeface="Inter Medium"/>
                <a:sym typeface="Inter Medium"/>
              </a:defRPr>
            </a:lvl8pPr>
            <a:lvl9pPr lvl="8" rtl="0">
              <a:lnSpc>
                <a:spcPct val="90000"/>
              </a:lnSpc>
              <a:spcBef>
                <a:spcPts val="0"/>
              </a:spcBef>
              <a:spcAft>
                <a:spcPts val="0"/>
              </a:spcAft>
              <a:buSzPts val="1700"/>
              <a:buFont typeface="Inter Medium"/>
              <a:buNone/>
              <a:defRPr>
                <a:latin typeface="Inter Medium"/>
                <a:ea typeface="Inter Medium"/>
                <a:cs typeface="Inter Medium"/>
                <a:sym typeface="Inter Medium"/>
              </a:defRPr>
            </a:lvl9pPr>
          </a:lstStyle>
          <a:p>
            <a:endParaRPr/>
          </a:p>
        </p:txBody>
      </p:sp>
      <p:sp>
        <p:nvSpPr>
          <p:cNvPr id="469" name="Google Shape;469;p41"/>
          <p:cNvSpPr txBox="1">
            <a:spLocks noGrp="1"/>
          </p:cNvSpPr>
          <p:nvPr>
            <p:ph type="body" idx="2"/>
          </p:nvPr>
        </p:nvSpPr>
        <p:spPr>
          <a:xfrm>
            <a:off x="8313600" y="3604800"/>
            <a:ext cx="3278400" cy="1550400"/>
          </a:xfrm>
          <a:prstGeom prst="rect">
            <a:avLst/>
          </a:prstGeom>
        </p:spPr>
        <p:txBody>
          <a:bodyPr spcFirstLastPara="1" wrap="square" lIns="91425" tIns="91425" rIns="91425" bIns="91425" anchor="t" anchorCtr="0">
            <a:noAutofit/>
          </a:bodyPr>
          <a:lstStyle>
            <a:lvl1pPr marL="609585" lvl="0" indent="-389457" rtl="0">
              <a:lnSpc>
                <a:spcPct val="115000"/>
              </a:lnSpc>
              <a:spcBef>
                <a:spcPts val="0"/>
              </a:spcBef>
              <a:spcAft>
                <a:spcPts val="0"/>
              </a:spcAft>
              <a:buSzPts val="1000"/>
              <a:buChar char="●"/>
              <a:defRPr sz="1333"/>
            </a:lvl1pPr>
            <a:lvl2pPr marL="1219170" lvl="1" indent="-389457" rtl="0">
              <a:lnSpc>
                <a:spcPct val="115000"/>
              </a:lnSpc>
              <a:spcBef>
                <a:spcPts val="1067"/>
              </a:spcBef>
              <a:spcAft>
                <a:spcPts val="0"/>
              </a:spcAft>
              <a:buSzPts val="1000"/>
              <a:buChar char="○"/>
              <a:defRPr sz="1333"/>
            </a:lvl2pPr>
            <a:lvl3pPr marL="1828754" lvl="2" indent="-389457" rtl="0">
              <a:lnSpc>
                <a:spcPct val="115000"/>
              </a:lnSpc>
              <a:spcBef>
                <a:spcPts val="1067"/>
              </a:spcBef>
              <a:spcAft>
                <a:spcPts val="0"/>
              </a:spcAft>
              <a:buSzPts val="1000"/>
              <a:buChar char="■"/>
              <a:defRPr sz="1333"/>
            </a:lvl3pPr>
            <a:lvl4pPr marL="2438339" lvl="3" indent="-389457" rtl="0">
              <a:lnSpc>
                <a:spcPct val="115000"/>
              </a:lnSpc>
              <a:spcBef>
                <a:spcPts val="1067"/>
              </a:spcBef>
              <a:spcAft>
                <a:spcPts val="0"/>
              </a:spcAft>
              <a:buSzPts val="1000"/>
              <a:buChar char="●"/>
              <a:defRPr sz="1333"/>
            </a:lvl4pPr>
            <a:lvl5pPr marL="3047924" lvl="4" indent="-389457" rtl="0">
              <a:lnSpc>
                <a:spcPct val="115000"/>
              </a:lnSpc>
              <a:spcBef>
                <a:spcPts val="1067"/>
              </a:spcBef>
              <a:spcAft>
                <a:spcPts val="0"/>
              </a:spcAft>
              <a:buSzPts val="1000"/>
              <a:buChar char="○"/>
              <a:defRPr sz="1333"/>
            </a:lvl5pPr>
            <a:lvl6pPr marL="3657509" lvl="5" indent="-389457" rtl="0">
              <a:lnSpc>
                <a:spcPct val="115000"/>
              </a:lnSpc>
              <a:spcBef>
                <a:spcPts val="1067"/>
              </a:spcBef>
              <a:spcAft>
                <a:spcPts val="0"/>
              </a:spcAft>
              <a:buSzPts val="1000"/>
              <a:buChar char="■"/>
              <a:defRPr sz="1333"/>
            </a:lvl6pPr>
            <a:lvl7pPr marL="4267093" lvl="6" indent="-389457" rtl="0">
              <a:lnSpc>
                <a:spcPct val="115000"/>
              </a:lnSpc>
              <a:spcBef>
                <a:spcPts val="1067"/>
              </a:spcBef>
              <a:spcAft>
                <a:spcPts val="0"/>
              </a:spcAft>
              <a:buSzPts val="1000"/>
              <a:buChar char="●"/>
              <a:defRPr sz="1333"/>
            </a:lvl7pPr>
            <a:lvl8pPr marL="4876678" lvl="7" indent="-389457" rtl="0">
              <a:lnSpc>
                <a:spcPct val="115000"/>
              </a:lnSpc>
              <a:spcBef>
                <a:spcPts val="1067"/>
              </a:spcBef>
              <a:spcAft>
                <a:spcPts val="0"/>
              </a:spcAft>
              <a:buSzPts val="1000"/>
              <a:buChar char="○"/>
              <a:defRPr sz="1333"/>
            </a:lvl8pPr>
            <a:lvl9pPr marL="5486263" lvl="8" indent="-389457" rtl="0">
              <a:lnSpc>
                <a:spcPct val="115000"/>
              </a:lnSpc>
              <a:spcBef>
                <a:spcPts val="1067"/>
              </a:spcBef>
              <a:spcAft>
                <a:spcPts val="1067"/>
              </a:spcAft>
              <a:buSzPts val="1000"/>
              <a:buChar char="■"/>
              <a:defRPr sz="1333"/>
            </a:lvl9pPr>
          </a:lstStyle>
          <a:p>
            <a:endParaRPr/>
          </a:p>
        </p:txBody>
      </p:sp>
      <p:sp>
        <p:nvSpPr>
          <p:cNvPr id="470" name="Google Shape;470;p41"/>
          <p:cNvSpPr txBox="1">
            <a:spLocks noGrp="1"/>
          </p:cNvSpPr>
          <p:nvPr>
            <p:ph type="body" idx="3"/>
          </p:nvPr>
        </p:nvSpPr>
        <p:spPr>
          <a:xfrm>
            <a:off x="600000" y="3606733"/>
            <a:ext cx="3278400" cy="1550400"/>
          </a:xfrm>
          <a:prstGeom prst="rect">
            <a:avLst/>
          </a:prstGeom>
        </p:spPr>
        <p:txBody>
          <a:bodyPr spcFirstLastPara="1" wrap="square" lIns="91425" tIns="91425" rIns="91425" bIns="91425" anchor="t" anchorCtr="0">
            <a:noAutofit/>
          </a:bodyPr>
          <a:lstStyle>
            <a:lvl1pPr marL="609585" lvl="0" indent="-389457" rtl="0">
              <a:lnSpc>
                <a:spcPct val="115000"/>
              </a:lnSpc>
              <a:spcBef>
                <a:spcPts val="0"/>
              </a:spcBef>
              <a:spcAft>
                <a:spcPts val="0"/>
              </a:spcAft>
              <a:buSzPts val="1000"/>
              <a:buChar char="●"/>
              <a:defRPr sz="1333"/>
            </a:lvl1pPr>
            <a:lvl2pPr marL="1219170" lvl="1" indent="-389457" rtl="0">
              <a:lnSpc>
                <a:spcPct val="115000"/>
              </a:lnSpc>
              <a:spcBef>
                <a:spcPts val="1067"/>
              </a:spcBef>
              <a:spcAft>
                <a:spcPts val="0"/>
              </a:spcAft>
              <a:buSzPts val="1000"/>
              <a:buChar char="○"/>
              <a:defRPr sz="1333"/>
            </a:lvl2pPr>
            <a:lvl3pPr marL="1828754" lvl="2" indent="-389457" rtl="0">
              <a:lnSpc>
                <a:spcPct val="115000"/>
              </a:lnSpc>
              <a:spcBef>
                <a:spcPts val="1067"/>
              </a:spcBef>
              <a:spcAft>
                <a:spcPts val="0"/>
              </a:spcAft>
              <a:buSzPts val="1000"/>
              <a:buChar char="■"/>
              <a:defRPr sz="1333"/>
            </a:lvl3pPr>
            <a:lvl4pPr marL="2438339" lvl="3" indent="-389457" rtl="0">
              <a:lnSpc>
                <a:spcPct val="115000"/>
              </a:lnSpc>
              <a:spcBef>
                <a:spcPts val="1067"/>
              </a:spcBef>
              <a:spcAft>
                <a:spcPts val="0"/>
              </a:spcAft>
              <a:buSzPts val="1000"/>
              <a:buChar char="●"/>
              <a:defRPr sz="1333"/>
            </a:lvl4pPr>
            <a:lvl5pPr marL="3047924" lvl="4" indent="-389457" rtl="0">
              <a:lnSpc>
                <a:spcPct val="115000"/>
              </a:lnSpc>
              <a:spcBef>
                <a:spcPts val="1067"/>
              </a:spcBef>
              <a:spcAft>
                <a:spcPts val="0"/>
              </a:spcAft>
              <a:buSzPts val="1000"/>
              <a:buChar char="○"/>
              <a:defRPr sz="1333"/>
            </a:lvl5pPr>
            <a:lvl6pPr marL="3657509" lvl="5" indent="-389457" rtl="0">
              <a:lnSpc>
                <a:spcPct val="115000"/>
              </a:lnSpc>
              <a:spcBef>
                <a:spcPts val="1067"/>
              </a:spcBef>
              <a:spcAft>
                <a:spcPts val="0"/>
              </a:spcAft>
              <a:buSzPts val="1000"/>
              <a:buChar char="■"/>
              <a:defRPr sz="1333"/>
            </a:lvl6pPr>
            <a:lvl7pPr marL="4267093" lvl="6" indent="-389457" rtl="0">
              <a:lnSpc>
                <a:spcPct val="115000"/>
              </a:lnSpc>
              <a:spcBef>
                <a:spcPts val="1067"/>
              </a:spcBef>
              <a:spcAft>
                <a:spcPts val="0"/>
              </a:spcAft>
              <a:buSzPts val="1000"/>
              <a:buChar char="●"/>
              <a:defRPr sz="1333"/>
            </a:lvl7pPr>
            <a:lvl8pPr marL="4876678" lvl="7" indent="-389457" rtl="0">
              <a:lnSpc>
                <a:spcPct val="115000"/>
              </a:lnSpc>
              <a:spcBef>
                <a:spcPts val="1067"/>
              </a:spcBef>
              <a:spcAft>
                <a:spcPts val="0"/>
              </a:spcAft>
              <a:buSzPts val="1000"/>
              <a:buChar char="○"/>
              <a:defRPr sz="1333"/>
            </a:lvl8pPr>
            <a:lvl9pPr marL="5486263" lvl="8" indent="-389457" rtl="0">
              <a:lnSpc>
                <a:spcPct val="115000"/>
              </a:lnSpc>
              <a:spcBef>
                <a:spcPts val="1067"/>
              </a:spcBef>
              <a:spcAft>
                <a:spcPts val="1067"/>
              </a:spcAft>
              <a:buSzPts val="1000"/>
              <a:buChar char="■"/>
              <a:defRPr sz="1333"/>
            </a:lvl9pPr>
          </a:lstStyle>
          <a:p>
            <a:endParaRPr/>
          </a:p>
        </p:txBody>
      </p:sp>
      <p:sp>
        <p:nvSpPr>
          <p:cNvPr id="471" name="Google Shape;471;p41"/>
          <p:cNvSpPr txBox="1">
            <a:spLocks noGrp="1"/>
          </p:cNvSpPr>
          <p:nvPr>
            <p:ph type="body" idx="4"/>
          </p:nvPr>
        </p:nvSpPr>
        <p:spPr>
          <a:xfrm>
            <a:off x="4456800" y="3606800"/>
            <a:ext cx="3278400" cy="1550400"/>
          </a:xfrm>
          <a:prstGeom prst="rect">
            <a:avLst/>
          </a:prstGeom>
        </p:spPr>
        <p:txBody>
          <a:bodyPr spcFirstLastPara="1" wrap="square" lIns="91425" tIns="91425" rIns="91425" bIns="91425" anchor="t" anchorCtr="0">
            <a:noAutofit/>
          </a:bodyPr>
          <a:lstStyle>
            <a:lvl1pPr marL="609585" lvl="0" indent="-389457" rtl="0">
              <a:lnSpc>
                <a:spcPct val="115000"/>
              </a:lnSpc>
              <a:spcBef>
                <a:spcPts val="0"/>
              </a:spcBef>
              <a:spcAft>
                <a:spcPts val="0"/>
              </a:spcAft>
              <a:buSzPts val="1000"/>
              <a:buChar char="●"/>
              <a:defRPr sz="1333"/>
            </a:lvl1pPr>
            <a:lvl2pPr marL="1219170" lvl="1" indent="-389457" rtl="0">
              <a:lnSpc>
                <a:spcPct val="115000"/>
              </a:lnSpc>
              <a:spcBef>
                <a:spcPts val="1067"/>
              </a:spcBef>
              <a:spcAft>
                <a:spcPts val="0"/>
              </a:spcAft>
              <a:buSzPts val="1000"/>
              <a:buChar char="○"/>
              <a:defRPr sz="1333"/>
            </a:lvl2pPr>
            <a:lvl3pPr marL="1828754" lvl="2" indent="-389457" rtl="0">
              <a:lnSpc>
                <a:spcPct val="115000"/>
              </a:lnSpc>
              <a:spcBef>
                <a:spcPts val="1067"/>
              </a:spcBef>
              <a:spcAft>
                <a:spcPts val="0"/>
              </a:spcAft>
              <a:buSzPts val="1000"/>
              <a:buChar char="■"/>
              <a:defRPr sz="1333"/>
            </a:lvl3pPr>
            <a:lvl4pPr marL="2438339" lvl="3" indent="-389457" rtl="0">
              <a:lnSpc>
                <a:spcPct val="115000"/>
              </a:lnSpc>
              <a:spcBef>
                <a:spcPts val="1067"/>
              </a:spcBef>
              <a:spcAft>
                <a:spcPts val="0"/>
              </a:spcAft>
              <a:buSzPts val="1000"/>
              <a:buChar char="●"/>
              <a:defRPr sz="1333"/>
            </a:lvl4pPr>
            <a:lvl5pPr marL="3047924" lvl="4" indent="-389457" rtl="0">
              <a:lnSpc>
                <a:spcPct val="115000"/>
              </a:lnSpc>
              <a:spcBef>
                <a:spcPts val="1067"/>
              </a:spcBef>
              <a:spcAft>
                <a:spcPts val="0"/>
              </a:spcAft>
              <a:buSzPts val="1000"/>
              <a:buChar char="○"/>
              <a:defRPr sz="1333"/>
            </a:lvl5pPr>
            <a:lvl6pPr marL="3657509" lvl="5" indent="-389457" rtl="0">
              <a:lnSpc>
                <a:spcPct val="115000"/>
              </a:lnSpc>
              <a:spcBef>
                <a:spcPts val="1067"/>
              </a:spcBef>
              <a:spcAft>
                <a:spcPts val="0"/>
              </a:spcAft>
              <a:buSzPts val="1000"/>
              <a:buChar char="■"/>
              <a:defRPr sz="1333"/>
            </a:lvl6pPr>
            <a:lvl7pPr marL="4267093" lvl="6" indent="-389457" rtl="0">
              <a:lnSpc>
                <a:spcPct val="115000"/>
              </a:lnSpc>
              <a:spcBef>
                <a:spcPts val="1067"/>
              </a:spcBef>
              <a:spcAft>
                <a:spcPts val="0"/>
              </a:spcAft>
              <a:buSzPts val="1000"/>
              <a:buChar char="●"/>
              <a:defRPr sz="1333"/>
            </a:lvl7pPr>
            <a:lvl8pPr marL="4876678" lvl="7" indent="-389457" rtl="0">
              <a:lnSpc>
                <a:spcPct val="115000"/>
              </a:lnSpc>
              <a:spcBef>
                <a:spcPts val="1067"/>
              </a:spcBef>
              <a:spcAft>
                <a:spcPts val="0"/>
              </a:spcAft>
              <a:buSzPts val="1000"/>
              <a:buChar char="○"/>
              <a:defRPr sz="1333"/>
            </a:lvl8pPr>
            <a:lvl9pPr marL="5486263" lvl="8" indent="-389457" rtl="0">
              <a:lnSpc>
                <a:spcPct val="115000"/>
              </a:lnSpc>
              <a:spcBef>
                <a:spcPts val="1067"/>
              </a:spcBef>
              <a:spcAft>
                <a:spcPts val="1067"/>
              </a:spcAft>
              <a:buSzPts val="1000"/>
              <a:buChar char="■"/>
              <a:defRPr sz="1333"/>
            </a:lvl9pPr>
          </a:lstStyle>
          <a:p>
            <a:endParaRPr/>
          </a:p>
        </p:txBody>
      </p:sp>
      <p:sp>
        <p:nvSpPr>
          <p:cNvPr id="472" name="Google Shape;472;p41"/>
          <p:cNvSpPr>
            <a:spLocks noGrp="1"/>
          </p:cNvSpPr>
          <p:nvPr>
            <p:ph type="pic" idx="5"/>
          </p:nvPr>
        </p:nvSpPr>
        <p:spPr>
          <a:xfrm>
            <a:off x="600000" y="1555200"/>
            <a:ext cx="3278400" cy="2026800"/>
          </a:xfrm>
          <a:prstGeom prst="roundRect">
            <a:avLst>
              <a:gd name="adj" fmla="val 4860"/>
            </a:avLst>
          </a:prstGeom>
          <a:noFill/>
          <a:ln>
            <a:noFill/>
          </a:ln>
        </p:spPr>
      </p:sp>
      <p:sp>
        <p:nvSpPr>
          <p:cNvPr id="473" name="Google Shape;473;p41"/>
          <p:cNvSpPr>
            <a:spLocks noGrp="1"/>
          </p:cNvSpPr>
          <p:nvPr>
            <p:ph type="pic" idx="6"/>
          </p:nvPr>
        </p:nvSpPr>
        <p:spPr>
          <a:xfrm>
            <a:off x="4456800" y="1555200"/>
            <a:ext cx="3278400" cy="2026800"/>
          </a:xfrm>
          <a:prstGeom prst="roundRect">
            <a:avLst>
              <a:gd name="adj" fmla="val 4860"/>
            </a:avLst>
          </a:prstGeom>
          <a:noFill/>
          <a:ln>
            <a:noFill/>
          </a:ln>
        </p:spPr>
      </p:sp>
      <p:sp>
        <p:nvSpPr>
          <p:cNvPr id="474" name="Google Shape;474;p41"/>
          <p:cNvSpPr>
            <a:spLocks noGrp="1"/>
          </p:cNvSpPr>
          <p:nvPr>
            <p:ph type="pic" idx="7"/>
          </p:nvPr>
        </p:nvSpPr>
        <p:spPr>
          <a:xfrm>
            <a:off x="8313600" y="1555200"/>
            <a:ext cx="3278400" cy="2026800"/>
          </a:xfrm>
          <a:prstGeom prst="roundRect">
            <a:avLst>
              <a:gd name="adj" fmla="val 4860"/>
            </a:avLst>
          </a:prstGeom>
          <a:noFill/>
          <a:ln>
            <a:noFill/>
          </a:ln>
        </p:spPr>
      </p:sp>
      <p:sp>
        <p:nvSpPr>
          <p:cNvPr id="475" name="Google Shape;475;p41"/>
          <p:cNvSpPr txBox="1">
            <a:spLocks noGrp="1"/>
          </p:cNvSpPr>
          <p:nvPr>
            <p:ph type="sldNum" idx="12"/>
          </p:nvPr>
        </p:nvSpPr>
        <p:spPr>
          <a:xfrm>
            <a:off x="3" y="6333133"/>
            <a:ext cx="600000" cy="5248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3894473609"/>
      </p:ext>
    </p:extLst>
  </p:cSld>
  <p:clrMapOvr>
    <a:masterClrMapping/>
  </p:clrMapOvr>
  <p:extLst>
    <p:ext uri="{DCECCB84-F9BA-43D5-87BE-67443E8EF086}">
      <p15:sldGuideLst xmlns:p15="http://schemas.microsoft.com/office/powerpoint/2012/main">
        <p15:guide id="1" orient="horz" pos="771">
          <p15:clr>
            <a:srgbClr val="E46962"/>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2.09a - Heading, subheading, three columns with captions, images and body">
  <p:cSld name="2.09a - Heading, subheading, three columns with captions, images and body">
    <p:spTree>
      <p:nvGrpSpPr>
        <p:cNvPr id="1" name="Shape 476"/>
        <p:cNvGrpSpPr/>
        <p:nvPr/>
      </p:nvGrpSpPr>
      <p:grpSpPr>
        <a:xfrm>
          <a:off x="0" y="0"/>
          <a:ext cx="0" cy="0"/>
          <a:chOff x="0" y="0"/>
          <a:chExt cx="0" cy="0"/>
        </a:xfrm>
      </p:grpSpPr>
      <p:sp>
        <p:nvSpPr>
          <p:cNvPr id="477" name="Google Shape;477;p42"/>
          <p:cNvSpPr txBox="1">
            <a:spLocks noGrp="1"/>
          </p:cNvSpPr>
          <p:nvPr>
            <p:ph type="body" idx="1"/>
          </p:nvPr>
        </p:nvSpPr>
        <p:spPr>
          <a:xfrm>
            <a:off x="8313600" y="4092800"/>
            <a:ext cx="3278400" cy="1233600"/>
          </a:xfrm>
          <a:prstGeom prst="rect">
            <a:avLst/>
          </a:prstGeom>
        </p:spPr>
        <p:txBody>
          <a:bodyPr spcFirstLastPara="1" wrap="square" lIns="91425" tIns="91425" rIns="91425" bIns="91425" anchor="t" anchorCtr="0">
            <a:noAutofit/>
          </a:bodyPr>
          <a:lstStyle>
            <a:lvl1pPr marL="609585" lvl="0" indent="-389457" rtl="0">
              <a:lnSpc>
                <a:spcPct val="115000"/>
              </a:lnSpc>
              <a:spcBef>
                <a:spcPts val="0"/>
              </a:spcBef>
              <a:spcAft>
                <a:spcPts val="0"/>
              </a:spcAft>
              <a:buSzPts val="1000"/>
              <a:buChar char="●"/>
              <a:defRPr sz="1333"/>
            </a:lvl1pPr>
            <a:lvl2pPr marL="1219170" lvl="1" indent="-389457" rtl="0">
              <a:lnSpc>
                <a:spcPct val="115000"/>
              </a:lnSpc>
              <a:spcBef>
                <a:spcPts val="1067"/>
              </a:spcBef>
              <a:spcAft>
                <a:spcPts val="0"/>
              </a:spcAft>
              <a:buSzPts val="1000"/>
              <a:buChar char="○"/>
              <a:defRPr sz="1333"/>
            </a:lvl2pPr>
            <a:lvl3pPr marL="1828754" lvl="2" indent="-389457" rtl="0">
              <a:lnSpc>
                <a:spcPct val="115000"/>
              </a:lnSpc>
              <a:spcBef>
                <a:spcPts val="1067"/>
              </a:spcBef>
              <a:spcAft>
                <a:spcPts val="0"/>
              </a:spcAft>
              <a:buSzPts val="1000"/>
              <a:buChar char="■"/>
              <a:defRPr sz="1333"/>
            </a:lvl3pPr>
            <a:lvl4pPr marL="2438339" lvl="3" indent="-389457" rtl="0">
              <a:lnSpc>
                <a:spcPct val="115000"/>
              </a:lnSpc>
              <a:spcBef>
                <a:spcPts val="1067"/>
              </a:spcBef>
              <a:spcAft>
                <a:spcPts val="0"/>
              </a:spcAft>
              <a:buSzPts val="1000"/>
              <a:buChar char="●"/>
              <a:defRPr sz="1333"/>
            </a:lvl4pPr>
            <a:lvl5pPr marL="3047924" lvl="4" indent="-389457" rtl="0">
              <a:lnSpc>
                <a:spcPct val="115000"/>
              </a:lnSpc>
              <a:spcBef>
                <a:spcPts val="1067"/>
              </a:spcBef>
              <a:spcAft>
                <a:spcPts val="0"/>
              </a:spcAft>
              <a:buSzPts val="1000"/>
              <a:buChar char="○"/>
              <a:defRPr sz="1333"/>
            </a:lvl5pPr>
            <a:lvl6pPr marL="3657509" lvl="5" indent="-389457" rtl="0">
              <a:lnSpc>
                <a:spcPct val="115000"/>
              </a:lnSpc>
              <a:spcBef>
                <a:spcPts val="1067"/>
              </a:spcBef>
              <a:spcAft>
                <a:spcPts val="0"/>
              </a:spcAft>
              <a:buSzPts val="1000"/>
              <a:buChar char="■"/>
              <a:defRPr sz="1333"/>
            </a:lvl6pPr>
            <a:lvl7pPr marL="4267093" lvl="6" indent="-389457" rtl="0">
              <a:lnSpc>
                <a:spcPct val="115000"/>
              </a:lnSpc>
              <a:spcBef>
                <a:spcPts val="1067"/>
              </a:spcBef>
              <a:spcAft>
                <a:spcPts val="0"/>
              </a:spcAft>
              <a:buSzPts val="1000"/>
              <a:buChar char="●"/>
              <a:defRPr sz="1333"/>
            </a:lvl7pPr>
            <a:lvl8pPr marL="4876678" lvl="7" indent="-389457" rtl="0">
              <a:lnSpc>
                <a:spcPct val="115000"/>
              </a:lnSpc>
              <a:spcBef>
                <a:spcPts val="1067"/>
              </a:spcBef>
              <a:spcAft>
                <a:spcPts val="0"/>
              </a:spcAft>
              <a:buSzPts val="1000"/>
              <a:buChar char="○"/>
              <a:defRPr sz="1333"/>
            </a:lvl8pPr>
            <a:lvl9pPr marL="5486263" lvl="8" indent="-389457" rtl="0">
              <a:lnSpc>
                <a:spcPct val="115000"/>
              </a:lnSpc>
              <a:spcBef>
                <a:spcPts val="1067"/>
              </a:spcBef>
              <a:spcAft>
                <a:spcPts val="1067"/>
              </a:spcAft>
              <a:buSzPts val="1000"/>
              <a:buChar char="■"/>
              <a:defRPr sz="1333"/>
            </a:lvl9pPr>
          </a:lstStyle>
          <a:p>
            <a:endParaRPr/>
          </a:p>
        </p:txBody>
      </p:sp>
      <p:sp>
        <p:nvSpPr>
          <p:cNvPr id="478" name="Google Shape;478;p42"/>
          <p:cNvSpPr>
            <a:spLocks noGrp="1"/>
          </p:cNvSpPr>
          <p:nvPr>
            <p:ph type="pic" idx="2"/>
          </p:nvPr>
        </p:nvSpPr>
        <p:spPr>
          <a:xfrm>
            <a:off x="600000" y="1555200"/>
            <a:ext cx="3278400" cy="2026800"/>
          </a:xfrm>
          <a:prstGeom prst="roundRect">
            <a:avLst>
              <a:gd name="adj" fmla="val 4860"/>
            </a:avLst>
          </a:prstGeom>
          <a:noFill/>
          <a:ln>
            <a:noFill/>
          </a:ln>
        </p:spPr>
      </p:sp>
      <p:sp>
        <p:nvSpPr>
          <p:cNvPr id="479" name="Google Shape;479;p42"/>
          <p:cNvSpPr>
            <a:spLocks noGrp="1"/>
          </p:cNvSpPr>
          <p:nvPr>
            <p:ph type="pic" idx="3"/>
          </p:nvPr>
        </p:nvSpPr>
        <p:spPr>
          <a:xfrm>
            <a:off x="4456800" y="1555200"/>
            <a:ext cx="3278400" cy="2026800"/>
          </a:xfrm>
          <a:prstGeom prst="roundRect">
            <a:avLst>
              <a:gd name="adj" fmla="val 4860"/>
            </a:avLst>
          </a:prstGeom>
          <a:noFill/>
          <a:ln>
            <a:noFill/>
          </a:ln>
        </p:spPr>
      </p:sp>
      <p:sp>
        <p:nvSpPr>
          <p:cNvPr id="480" name="Google Shape;480;p42"/>
          <p:cNvSpPr>
            <a:spLocks noGrp="1"/>
          </p:cNvSpPr>
          <p:nvPr>
            <p:ph type="pic" idx="4"/>
          </p:nvPr>
        </p:nvSpPr>
        <p:spPr>
          <a:xfrm>
            <a:off x="8313600" y="1580000"/>
            <a:ext cx="3278400" cy="2026800"/>
          </a:xfrm>
          <a:prstGeom prst="roundRect">
            <a:avLst>
              <a:gd name="adj" fmla="val 4860"/>
            </a:avLst>
          </a:prstGeom>
          <a:noFill/>
          <a:ln>
            <a:noFill/>
          </a:ln>
        </p:spPr>
      </p:sp>
      <p:sp>
        <p:nvSpPr>
          <p:cNvPr id="481" name="Google Shape;481;p42"/>
          <p:cNvSpPr txBox="1">
            <a:spLocks noGrp="1"/>
          </p:cNvSpPr>
          <p:nvPr>
            <p:ph type="body" idx="5"/>
          </p:nvPr>
        </p:nvSpPr>
        <p:spPr>
          <a:xfrm>
            <a:off x="600000" y="4092800"/>
            <a:ext cx="3278400" cy="1232400"/>
          </a:xfrm>
          <a:prstGeom prst="rect">
            <a:avLst/>
          </a:prstGeom>
        </p:spPr>
        <p:txBody>
          <a:bodyPr spcFirstLastPara="1" wrap="square" lIns="91425" tIns="91425" rIns="91425" bIns="91425" anchor="t" anchorCtr="0">
            <a:noAutofit/>
          </a:bodyPr>
          <a:lstStyle>
            <a:lvl1pPr marL="609585" lvl="0" indent="-389457" rtl="0">
              <a:lnSpc>
                <a:spcPct val="115000"/>
              </a:lnSpc>
              <a:spcBef>
                <a:spcPts val="0"/>
              </a:spcBef>
              <a:spcAft>
                <a:spcPts val="0"/>
              </a:spcAft>
              <a:buSzPts val="1000"/>
              <a:buChar char="●"/>
              <a:defRPr sz="1333"/>
            </a:lvl1pPr>
            <a:lvl2pPr marL="1219170" lvl="1" indent="-389457" rtl="0">
              <a:lnSpc>
                <a:spcPct val="115000"/>
              </a:lnSpc>
              <a:spcBef>
                <a:spcPts val="1067"/>
              </a:spcBef>
              <a:spcAft>
                <a:spcPts val="0"/>
              </a:spcAft>
              <a:buSzPts val="1000"/>
              <a:buChar char="○"/>
              <a:defRPr sz="1333"/>
            </a:lvl2pPr>
            <a:lvl3pPr marL="1828754" lvl="2" indent="-389457" rtl="0">
              <a:lnSpc>
                <a:spcPct val="115000"/>
              </a:lnSpc>
              <a:spcBef>
                <a:spcPts val="1067"/>
              </a:spcBef>
              <a:spcAft>
                <a:spcPts val="0"/>
              </a:spcAft>
              <a:buSzPts val="1000"/>
              <a:buChar char="■"/>
              <a:defRPr sz="1333"/>
            </a:lvl3pPr>
            <a:lvl4pPr marL="2438339" lvl="3" indent="-389457" rtl="0">
              <a:lnSpc>
                <a:spcPct val="115000"/>
              </a:lnSpc>
              <a:spcBef>
                <a:spcPts val="1067"/>
              </a:spcBef>
              <a:spcAft>
                <a:spcPts val="0"/>
              </a:spcAft>
              <a:buSzPts val="1000"/>
              <a:buChar char="●"/>
              <a:defRPr sz="1333"/>
            </a:lvl4pPr>
            <a:lvl5pPr marL="3047924" lvl="4" indent="-389457" rtl="0">
              <a:lnSpc>
                <a:spcPct val="115000"/>
              </a:lnSpc>
              <a:spcBef>
                <a:spcPts val="1067"/>
              </a:spcBef>
              <a:spcAft>
                <a:spcPts val="0"/>
              </a:spcAft>
              <a:buSzPts val="1000"/>
              <a:buChar char="○"/>
              <a:defRPr sz="1333"/>
            </a:lvl5pPr>
            <a:lvl6pPr marL="3657509" lvl="5" indent="-389457" rtl="0">
              <a:lnSpc>
                <a:spcPct val="115000"/>
              </a:lnSpc>
              <a:spcBef>
                <a:spcPts val="1067"/>
              </a:spcBef>
              <a:spcAft>
                <a:spcPts val="0"/>
              </a:spcAft>
              <a:buSzPts val="1000"/>
              <a:buChar char="■"/>
              <a:defRPr sz="1333"/>
            </a:lvl6pPr>
            <a:lvl7pPr marL="4267093" lvl="6" indent="-389457" rtl="0">
              <a:lnSpc>
                <a:spcPct val="115000"/>
              </a:lnSpc>
              <a:spcBef>
                <a:spcPts val="1067"/>
              </a:spcBef>
              <a:spcAft>
                <a:spcPts val="0"/>
              </a:spcAft>
              <a:buSzPts val="1000"/>
              <a:buChar char="●"/>
              <a:defRPr sz="1333"/>
            </a:lvl7pPr>
            <a:lvl8pPr marL="4876678" lvl="7" indent="-389457" rtl="0">
              <a:lnSpc>
                <a:spcPct val="115000"/>
              </a:lnSpc>
              <a:spcBef>
                <a:spcPts val="1067"/>
              </a:spcBef>
              <a:spcAft>
                <a:spcPts val="0"/>
              </a:spcAft>
              <a:buSzPts val="1000"/>
              <a:buChar char="○"/>
              <a:defRPr sz="1333"/>
            </a:lvl8pPr>
            <a:lvl9pPr marL="5486263" lvl="8" indent="-389457" rtl="0">
              <a:lnSpc>
                <a:spcPct val="115000"/>
              </a:lnSpc>
              <a:spcBef>
                <a:spcPts val="1067"/>
              </a:spcBef>
              <a:spcAft>
                <a:spcPts val="1067"/>
              </a:spcAft>
              <a:buSzPts val="1000"/>
              <a:buChar char="■"/>
              <a:defRPr sz="1333"/>
            </a:lvl9pPr>
          </a:lstStyle>
          <a:p>
            <a:endParaRPr/>
          </a:p>
        </p:txBody>
      </p:sp>
      <p:sp>
        <p:nvSpPr>
          <p:cNvPr id="482" name="Google Shape;482;p42"/>
          <p:cNvSpPr txBox="1">
            <a:spLocks noGrp="1"/>
          </p:cNvSpPr>
          <p:nvPr>
            <p:ph type="body" idx="6"/>
          </p:nvPr>
        </p:nvSpPr>
        <p:spPr>
          <a:xfrm>
            <a:off x="4456800" y="4092800"/>
            <a:ext cx="3278400" cy="1233600"/>
          </a:xfrm>
          <a:prstGeom prst="rect">
            <a:avLst/>
          </a:prstGeom>
        </p:spPr>
        <p:txBody>
          <a:bodyPr spcFirstLastPara="1" wrap="square" lIns="91425" tIns="91425" rIns="91425" bIns="91425" anchor="t" anchorCtr="0">
            <a:noAutofit/>
          </a:bodyPr>
          <a:lstStyle>
            <a:lvl1pPr marL="609585" lvl="0" indent="-389457" rtl="0">
              <a:lnSpc>
                <a:spcPct val="115000"/>
              </a:lnSpc>
              <a:spcBef>
                <a:spcPts val="0"/>
              </a:spcBef>
              <a:spcAft>
                <a:spcPts val="0"/>
              </a:spcAft>
              <a:buSzPts val="1000"/>
              <a:buChar char="●"/>
              <a:defRPr sz="1333"/>
            </a:lvl1pPr>
            <a:lvl2pPr marL="1219170" lvl="1" indent="-389457" rtl="0">
              <a:lnSpc>
                <a:spcPct val="115000"/>
              </a:lnSpc>
              <a:spcBef>
                <a:spcPts val="1067"/>
              </a:spcBef>
              <a:spcAft>
                <a:spcPts val="0"/>
              </a:spcAft>
              <a:buSzPts val="1000"/>
              <a:buChar char="○"/>
              <a:defRPr sz="1333"/>
            </a:lvl2pPr>
            <a:lvl3pPr marL="1828754" lvl="2" indent="-389457" rtl="0">
              <a:lnSpc>
                <a:spcPct val="115000"/>
              </a:lnSpc>
              <a:spcBef>
                <a:spcPts val="1067"/>
              </a:spcBef>
              <a:spcAft>
                <a:spcPts val="0"/>
              </a:spcAft>
              <a:buSzPts val="1000"/>
              <a:buChar char="■"/>
              <a:defRPr sz="1333"/>
            </a:lvl3pPr>
            <a:lvl4pPr marL="2438339" lvl="3" indent="-389457" rtl="0">
              <a:lnSpc>
                <a:spcPct val="115000"/>
              </a:lnSpc>
              <a:spcBef>
                <a:spcPts val="1067"/>
              </a:spcBef>
              <a:spcAft>
                <a:spcPts val="0"/>
              </a:spcAft>
              <a:buSzPts val="1000"/>
              <a:buChar char="●"/>
              <a:defRPr sz="1333"/>
            </a:lvl4pPr>
            <a:lvl5pPr marL="3047924" lvl="4" indent="-389457" rtl="0">
              <a:lnSpc>
                <a:spcPct val="115000"/>
              </a:lnSpc>
              <a:spcBef>
                <a:spcPts val="1067"/>
              </a:spcBef>
              <a:spcAft>
                <a:spcPts val="0"/>
              </a:spcAft>
              <a:buSzPts val="1000"/>
              <a:buChar char="○"/>
              <a:defRPr sz="1333"/>
            </a:lvl5pPr>
            <a:lvl6pPr marL="3657509" lvl="5" indent="-389457" rtl="0">
              <a:lnSpc>
                <a:spcPct val="115000"/>
              </a:lnSpc>
              <a:spcBef>
                <a:spcPts val="1067"/>
              </a:spcBef>
              <a:spcAft>
                <a:spcPts val="0"/>
              </a:spcAft>
              <a:buSzPts val="1000"/>
              <a:buChar char="■"/>
              <a:defRPr sz="1333"/>
            </a:lvl6pPr>
            <a:lvl7pPr marL="4267093" lvl="6" indent="-389457" rtl="0">
              <a:lnSpc>
                <a:spcPct val="115000"/>
              </a:lnSpc>
              <a:spcBef>
                <a:spcPts val="1067"/>
              </a:spcBef>
              <a:spcAft>
                <a:spcPts val="0"/>
              </a:spcAft>
              <a:buSzPts val="1000"/>
              <a:buChar char="●"/>
              <a:defRPr sz="1333"/>
            </a:lvl7pPr>
            <a:lvl8pPr marL="4876678" lvl="7" indent="-389457" rtl="0">
              <a:lnSpc>
                <a:spcPct val="115000"/>
              </a:lnSpc>
              <a:spcBef>
                <a:spcPts val="1067"/>
              </a:spcBef>
              <a:spcAft>
                <a:spcPts val="0"/>
              </a:spcAft>
              <a:buSzPts val="1000"/>
              <a:buChar char="○"/>
              <a:defRPr sz="1333"/>
            </a:lvl8pPr>
            <a:lvl9pPr marL="5486263" lvl="8" indent="-389457" rtl="0">
              <a:lnSpc>
                <a:spcPct val="115000"/>
              </a:lnSpc>
              <a:spcBef>
                <a:spcPts val="1067"/>
              </a:spcBef>
              <a:spcAft>
                <a:spcPts val="1067"/>
              </a:spcAft>
              <a:buSzPts val="1000"/>
              <a:buChar char="■"/>
              <a:defRPr sz="1333"/>
            </a:lvl9pPr>
          </a:lstStyle>
          <a:p>
            <a:endParaRPr/>
          </a:p>
        </p:txBody>
      </p:sp>
      <p:sp>
        <p:nvSpPr>
          <p:cNvPr id="483" name="Google Shape;483;p42"/>
          <p:cNvSpPr txBox="1">
            <a:spLocks noGrp="1"/>
          </p:cNvSpPr>
          <p:nvPr>
            <p:ph type="subTitle" idx="7"/>
          </p:nvPr>
        </p:nvSpPr>
        <p:spPr>
          <a:xfrm>
            <a:off x="600000" y="3752000"/>
            <a:ext cx="3278400" cy="436000"/>
          </a:xfrm>
          <a:prstGeom prst="rect">
            <a:avLst/>
          </a:prstGeom>
        </p:spPr>
        <p:txBody>
          <a:bodyPr spcFirstLastPara="1" wrap="square" lIns="0" tIns="0" rIns="0" bIns="0" anchor="t" anchorCtr="0">
            <a:noAutofit/>
          </a:bodyPr>
          <a:lstStyle>
            <a:lvl1pPr lvl="0" rtl="0">
              <a:lnSpc>
                <a:spcPct val="90000"/>
              </a:lnSpc>
              <a:spcBef>
                <a:spcPts val="0"/>
              </a:spcBef>
              <a:spcAft>
                <a:spcPts val="0"/>
              </a:spcAft>
              <a:buClr>
                <a:srgbClr val="1E5E82"/>
              </a:buClr>
              <a:buSzPts val="1200"/>
              <a:buFont typeface="Inter"/>
              <a:buNone/>
              <a:defRPr sz="1600" b="1">
                <a:solidFill>
                  <a:srgbClr val="1E5E82"/>
                </a:solidFill>
                <a:latin typeface="Inter"/>
                <a:ea typeface="Inter"/>
                <a:cs typeface="Inter"/>
                <a:sym typeface="Inter"/>
              </a:defRPr>
            </a:lvl1pPr>
            <a:lvl2pPr lvl="1" rtl="0">
              <a:lnSpc>
                <a:spcPct val="90000"/>
              </a:lnSpc>
              <a:spcBef>
                <a:spcPts val="0"/>
              </a:spcBef>
              <a:spcAft>
                <a:spcPts val="0"/>
              </a:spcAft>
              <a:buClr>
                <a:srgbClr val="1E5E82"/>
              </a:buClr>
              <a:buSzPts val="1200"/>
              <a:buFont typeface="Inter"/>
              <a:buNone/>
              <a:defRPr sz="1600" b="1">
                <a:solidFill>
                  <a:srgbClr val="1E5E82"/>
                </a:solidFill>
                <a:latin typeface="Inter"/>
                <a:ea typeface="Inter"/>
                <a:cs typeface="Inter"/>
                <a:sym typeface="Inter"/>
              </a:defRPr>
            </a:lvl2pPr>
            <a:lvl3pPr lvl="2" rtl="0">
              <a:lnSpc>
                <a:spcPct val="90000"/>
              </a:lnSpc>
              <a:spcBef>
                <a:spcPts val="0"/>
              </a:spcBef>
              <a:spcAft>
                <a:spcPts val="0"/>
              </a:spcAft>
              <a:buClr>
                <a:srgbClr val="1E5E82"/>
              </a:buClr>
              <a:buSzPts val="1200"/>
              <a:buFont typeface="Inter"/>
              <a:buNone/>
              <a:defRPr sz="1600" b="1">
                <a:solidFill>
                  <a:srgbClr val="1E5E82"/>
                </a:solidFill>
                <a:latin typeface="Inter"/>
                <a:ea typeface="Inter"/>
                <a:cs typeface="Inter"/>
                <a:sym typeface="Inter"/>
              </a:defRPr>
            </a:lvl3pPr>
            <a:lvl4pPr lvl="3" rtl="0">
              <a:lnSpc>
                <a:spcPct val="90000"/>
              </a:lnSpc>
              <a:spcBef>
                <a:spcPts val="0"/>
              </a:spcBef>
              <a:spcAft>
                <a:spcPts val="0"/>
              </a:spcAft>
              <a:buClr>
                <a:srgbClr val="1E5E82"/>
              </a:buClr>
              <a:buSzPts val="1200"/>
              <a:buFont typeface="Inter"/>
              <a:buNone/>
              <a:defRPr sz="1600" b="1">
                <a:solidFill>
                  <a:srgbClr val="1E5E82"/>
                </a:solidFill>
                <a:latin typeface="Inter"/>
                <a:ea typeface="Inter"/>
                <a:cs typeface="Inter"/>
                <a:sym typeface="Inter"/>
              </a:defRPr>
            </a:lvl4pPr>
            <a:lvl5pPr lvl="4" rtl="0">
              <a:lnSpc>
                <a:spcPct val="90000"/>
              </a:lnSpc>
              <a:spcBef>
                <a:spcPts val="0"/>
              </a:spcBef>
              <a:spcAft>
                <a:spcPts val="0"/>
              </a:spcAft>
              <a:buClr>
                <a:srgbClr val="1E5E82"/>
              </a:buClr>
              <a:buSzPts val="1200"/>
              <a:buFont typeface="Inter"/>
              <a:buNone/>
              <a:defRPr sz="1600" b="1">
                <a:solidFill>
                  <a:srgbClr val="1E5E82"/>
                </a:solidFill>
                <a:latin typeface="Inter"/>
                <a:ea typeface="Inter"/>
                <a:cs typeface="Inter"/>
                <a:sym typeface="Inter"/>
              </a:defRPr>
            </a:lvl5pPr>
            <a:lvl6pPr lvl="5" rtl="0">
              <a:lnSpc>
                <a:spcPct val="90000"/>
              </a:lnSpc>
              <a:spcBef>
                <a:spcPts val="0"/>
              </a:spcBef>
              <a:spcAft>
                <a:spcPts val="0"/>
              </a:spcAft>
              <a:buClr>
                <a:srgbClr val="1E5E82"/>
              </a:buClr>
              <a:buSzPts val="1200"/>
              <a:buFont typeface="Inter"/>
              <a:buNone/>
              <a:defRPr sz="1600" b="1">
                <a:solidFill>
                  <a:srgbClr val="1E5E82"/>
                </a:solidFill>
                <a:latin typeface="Inter"/>
                <a:ea typeface="Inter"/>
                <a:cs typeface="Inter"/>
                <a:sym typeface="Inter"/>
              </a:defRPr>
            </a:lvl6pPr>
            <a:lvl7pPr lvl="6" rtl="0">
              <a:lnSpc>
                <a:spcPct val="90000"/>
              </a:lnSpc>
              <a:spcBef>
                <a:spcPts val="0"/>
              </a:spcBef>
              <a:spcAft>
                <a:spcPts val="0"/>
              </a:spcAft>
              <a:buClr>
                <a:srgbClr val="1E5E82"/>
              </a:buClr>
              <a:buSzPts val="1200"/>
              <a:buFont typeface="Inter"/>
              <a:buNone/>
              <a:defRPr sz="1600" b="1">
                <a:solidFill>
                  <a:srgbClr val="1E5E82"/>
                </a:solidFill>
                <a:latin typeface="Inter"/>
                <a:ea typeface="Inter"/>
                <a:cs typeface="Inter"/>
                <a:sym typeface="Inter"/>
              </a:defRPr>
            </a:lvl7pPr>
            <a:lvl8pPr lvl="7" rtl="0">
              <a:lnSpc>
                <a:spcPct val="90000"/>
              </a:lnSpc>
              <a:spcBef>
                <a:spcPts val="0"/>
              </a:spcBef>
              <a:spcAft>
                <a:spcPts val="0"/>
              </a:spcAft>
              <a:buClr>
                <a:srgbClr val="1E5E82"/>
              </a:buClr>
              <a:buSzPts val="1200"/>
              <a:buFont typeface="Inter"/>
              <a:buNone/>
              <a:defRPr sz="1600" b="1">
                <a:solidFill>
                  <a:srgbClr val="1E5E82"/>
                </a:solidFill>
                <a:latin typeface="Inter"/>
                <a:ea typeface="Inter"/>
                <a:cs typeface="Inter"/>
                <a:sym typeface="Inter"/>
              </a:defRPr>
            </a:lvl8pPr>
            <a:lvl9pPr lvl="8" rtl="0">
              <a:lnSpc>
                <a:spcPct val="90000"/>
              </a:lnSpc>
              <a:spcBef>
                <a:spcPts val="0"/>
              </a:spcBef>
              <a:spcAft>
                <a:spcPts val="0"/>
              </a:spcAft>
              <a:buClr>
                <a:srgbClr val="1E5E82"/>
              </a:buClr>
              <a:buSzPts val="1200"/>
              <a:buFont typeface="Inter"/>
              <a:buNone/>
              <a:defRPr sz="1600" b="1">
                <a:solidFill>
                  <a:srgbClr val="1E5E82"/>
                </a:solidFill>
                <a:latin typeface="Inter"/>
                <a:ea typeface="Inter"/>
                <a:cs typeface="Inter"/>
                <a:sym typeface="Inter"/>
              </a:defRPr>
            </a:lvl9pPr>
          </a:lstStyle>
          <a:p>
            <a:endParaRPr/>
          </a:p>
        </p:txBody>
      </p:sp>
      <p:sp>
        <p:nvSpPr>
          <p:cNvPr id="484" name="Google Shape;484;p42"/>
          <p:cNvSpPr txBox="1">
            <a:spLocks noGrp="1"/>
          </p:cNvSpPr>
          <p:nvPr>
            <p:ph type="subTitle" idx="8"/>
          </p:nvPr>
        </p:nvSpPr>
        <p:spPr>
          <a:xfrm>
            <a:off x="4456800" y="3752000"/>
            <a:ext cx="3278400" cy="436000"/>
          </a:xfrm>
          <a:prstGeom prst="rect">
            <a:avLst/>
          </a:prstGeom>
        </p:spPr>
        <p:txBody>
          <a:bodyPr spcFirstLastPara="1" wrap="square" lIns="0" tIns="0" rIns="0" bIns="0" anchor="t" anchorCtr="0">
            <a:noAutofit/>
          </a:bodyPr>
          <a:lstStyle>
            <a:lvl1pPr lvl="0" rtl="0">
              <a:lnSpc>
                <a:spcPct val="90000"/>
              </a:lnSpc>
              <a:spcBef>
                <a:spcPts val="0"/>
              </a:spcBef>
              <a:spcAft>
                <a:spcPts val="0"/>
              </a:spcAft>
              <a:buClr>
                <a:srgbClr val="1E5E82"/>
              </a:buClr>
              <a:buSzPts val="1200"/>
              <a:buFont typeface="Inter"/>
              <a:buNone/>
              <a:defRPr sz="1600" b="1">
                <a:solidFill>
                  <a:srgbClr val="1E5E82"/>
                </a:solidFill>
                <a:latin typeface="Inter"/>
                <a:ea typeface="Inter"/>
                <a:cs typeface="Inter"/>
                <a:sym typeface="Inter"/>
              </a:defRPr>
            </a:lvl1pPr>
            <a:lvl2pPr lvl="1" rtl="0">
              <a:lnSpc>
                <a:spcPct val="90000"/>
              </a:lnSpc>
              <a:spcBef>
                <a:spcPts val="0"/>
              </a:spcBef>
              <a:spcAft>
                <a:spcPts val="0"/>
              </a:spcAft>
              <a:buClr>
                <a:srgbClr val="1E5E82"/>
              </a:buClr>
              <a:buSzPts val="1200"/>
              <a:buFont typeface="Inter"/>
              <a:buNone/>
              <a:defRPr sz="1600" b="1">
                <a:solidFill>
                  <a:srgbClr val="1E5E82"/>
                </a:solidFill>
                <a:latin typeface="Inter"/>
                <a:ea typeface="Inter"/>
                <a:cs typeface="Inter"/>
                <a:sym typeface="Inter"/>
              </a:defRPr>
            </a:lvl2pPr>
            <a:lvl3pPr lvl="2" rtl="0">
              <a:lnSpc>
                <a:spcPct val="90000"/>
              </a:lnSpc>
              <a:spcBef>
                <a:spcPts val="0"/>
              </a:spcBef>
              <a:spcAft>
                <a:spcPts val="0"/>
              </a:spcAft>
              <a:buClr>
                <a:srgbClr val="1E5E82"/>
              </a:buClr>
              <a:buSzPts val="1200"/>
              <a:buFont typeface="Inter"/>
              <a:buNone/>
              <a:defRPr sz="1600" b="1">
                <a:solidFill>
                  <a:srgbClr val="1E5E82"/>
                </a:solidFill>
                <a:latin typeface="Inter"/>
                <a:ea typeface="Inter"/>
                <a:cs typeface="Inter"/>
                <a:sym typeface="Inter"/>
              </a:defRPr>
            </a:lvl3pPr>
            <a:lvl4pPr lvl="3" rtl="0">
              <a:lnSpc>
                <a:spcPct val="90000"/>
              </a:lnSpc>
              <a:spcBef>
                <a:spcPts val="0"/>
              </a:spcBef>
              <a:spcAft>
                <a:spcPts val="0"/>
              </a:spcAft>
              <a:buClr>
                <a:srgbClr val="1E5E82"/>
              </a:buClr>
              <a:buSzPts val="1200"/>
              <a:buFont typeface="Inter"/>
              <a:buNone/>
              <a:defRPr sz="1600" b="1">
                <a:solidFill>
                  <a:srgbClr val="1E5E82"/>
                </a:solidFill>
                <a:latin typeface="Inter"/>
                <a:ea typeface="Inter"/>
                <a:cs typeface="Inter"/>
                <a:sym typeface="Inter"/>
              </a:defRPr>
            </a:lvl4pPr>
            <a:lvl5pPr lvl="4" rtl="0">
              <a:lnSpc>
                <a:spcPct val="90000"/>
              </a:lnSpc>
              <a:spcBef>
                <a:spcPts val="0"/>
              </a:spcBef>
              <a:spcAft>
                <a:spcPts val="0"/>
              </a:spcAft>
              <a:buClr>
                <a:srgbClr val="1E5E82"/>
              </a:buClr>
              <a:buSzPts val="1200"/>
              <a:buFont typeface="Inter"/>
              <a:buNone/>
              <a:defRPr sz="1600" b="1">
                <a:solidFill>
                  <a:srgbClr val="1E5E82"/>
                </a:solidFill>
                <a:latin typeface="Inter"/>
                <a:ea typeface="Inter"/>
                <a:cs typeface="Inter"/>
                <a:sym typeface="Inter"/>
              </a:defRPr>
            </a:lvl5pPr>
            <a:lvl6pPr lvl="5" rtl="0">
              <a:lnSpc>
                <a:spcPct val="90000"/>
              </a:lnSpc>
              <a:spcBef>
                <a:spcPts val="0"/>
              </a:spcBef>
              <a:spcAft>
                <a:spcPts val="0"/>
              </a:spcAft>
              <a:buClr>
                <a:srgbClr val="1E5E82"/>
              </a:buClr>
              <a:buSzPts val="1200"/>
              <a:buFont typeface="Inter"/>
              <a:buNone/>
              <a:defRPr sz="1600" b="1">
                <a:solidFill>
                  <a:srgbClr val="1E5E82"/>
                </a:solidFill>
                <a:latin typeface="Inter"/>
                <a:ea typeface="Inter"/>
                <a:cs typeface="Inter"/>
                <a:sym typeface="Inter"/>
              </a:defRPr>
            </a:lvl6pPr>
            <a:lvl7pPr lvl="6" rtl="0">
              <a:lnSpc>
                <a:spcPct val="90000"/>
              </a:lnSpc>
              <a:spcBef>
                <a:spcPts val="0"/>
              </a:spcBef>
              <a:spcAft>
                <a:spcPts val="0"/>
              </a:spcAft>
              <a:buClr>
                <a:srgbClr val="1E5E82"/>
              </a:buClr>
              <a:buSzPts val="1200"/>
              <a:buFont typeface="Inter"/>
              <a:buNone/>
              <a:defRPr sz="1600" b="1">
                <a:solidFill>
                  <a:srgbClr val="1E5E82"/>
                </a:solidFill>
                <a:latin typeface="Inter"/>
                <a:ea typeface="Inter"/>
                <a:cs typeface="Inter"/>
                <a:sym typeface="Inter"/>
              </a:defRPr>
            </a:lvl7pPr>
            <a:lvl8pPr lvl="7" rtl="0">
              <a:lnSpc>
                <a:spcPct val="90000"/>
              </a:lnSpc>
              <a:spcBef>
                <a:spcPts val="0"/>
              </a:spcBef>
              <a:spcAft>
                <a:spcPts val="0"/>
              </a:spcAft>
              <a:buClr>
                <a:srgbClr val="1E5E82"/>
              </a:buClr>
              <a:buSzPts val="1200"/>
              <a:buFont typeface="Inter"/>
              <a:buNone/>
              <a:defRPr sz="1600" b="1">
                <a:solidFill>
                  <a:srgbClr val="1E5E82"/>
                </a:solidFill>
                <a:latin typeface="Inter"/>
                <a:ea typeface="Inter"/>
                <a:cs typeface="Inter"/>
                <a:sym typeface="Inter"/>
              </a:defRPr>
            </a:lvl8pPr>
            <a:lvl9pPr lvl="8" rtl="0">
              <a:lnSpc>
                <a:spcPct val="90000"/>
              </a:lnSpc>
              <a:spcBef>
                <a:spcPts val="0"/>
              </a:spcBef>
              <a:spcAft>
                <a:spcPts val="0"/>
              </a:spcAft>
              <a:buClr>
                <a:srgbClr val="1E5E82"/>
              </a:buClr>
              <a:buSzPts val="1200"/>
              <a:buFont typeface="Inter"/>
              <a:buNone/>
              <a:defRPr sz="1600" b="1">
                <a:solidFill>
                  <a:srgbClr val="1E5E82"/>
                </a:solidFill>
                <a:latin typeface="Inter"/>
                <a:ea typeface="Inter"/>
                <a:cs typeface="Inter"/>
                <a:sym typeface="Inter"/>
              </a:defRPr>
            </a:lvl9pPr>
          </a:lstStyle>
          <a:p>
            <a:endParaRPr/>
          </a:p>
        </p:txBody>
      </p:sp>
      <p:sp>
        <p:nvSpPr>
          <p:cNvPr id="485" name="Google Shape;485;p42"/>
          <p:cNvSpPr txBox="1">
            <a:spLocks noGrp="1"/>
          </p:cNvSpPr>
          <p:nvPr>
            <p:ph type="subTitle" idx="9"/>
          </p:nvPr>
        </p:nvSpPr>
        <p:spPr>
          <a:xfrm>
            <a:off x="8313600" y="3752000"/>
            <a:ext cx="3278400" cy="436000"/>
          </a:xfrm>
          <a:prstGeom prst="rect">
            <a:avLst/>
          </a:prstGeom>
        </p:spPr>
        <p:txBody>
          <a:bodyPr spcFirstLastPara="1" wrap="square" lIns="0" tIns="0" rIns="0" bIns="0" anchor="t" anchorCtr="0">
            <a:noAutofit/>
          </a:bodyPr>
          <a:lstStyle>
            <a:lvl1pPr lvl="0" rtl="0">
              <a:lnSpc>
                <a:spcPct val="90000"/>
              </a:lnSpc>
              <a:spcBef>
                <a:spcPts val="0"/>
              </a:spcBef>
              <a:spcAft>
                <a:spcPts val="0"/>
              </a:spcAft>
              <a:buClr>
                <a:srgbClr val="1E5E82"/>
              </a:buClr>
              <a:buSzPts val="1200"/>
              <a:buFont typeface="Inter"/>
              <a:buNone/>
              <a:defRPr sz="1600" b="1">
                <a:solidFill>
                  <a:srgbClr val="1E5E82"/>
                </a:solidFill>
                <a:latin typeface="Inter"/>
                <a:ea typeface="Inter"/>
                <a:cs typeface="Inter"/>
                <a:sym typeface="Inter"/>
              </a:defRPr>
            </a:lvl1pPr>
            <a:lvl2pPr lvl="1" rtl="0">
              <a:lnSpc>
                <a:spcPct val="90000"/>
              </a:lnSpc>
              <a:spcBef>
                <a:spcPts val="0"/>
              </a:spcBef>
              <a:spcAft>
                <a:spcPts val="0"/>
              </a:spcAft>
              <a:buClr>
                <a:srgbClr val="1E5E82"/>
              </a:buClr>
              <a:buSzPts val="1200"/>
              <a:buFont typeface="Inter"/>
              <a:buNone/>
              <a:defRPr sz="1600" b="1">
                <a:solidFill>
                  <a:srgbClr val="1E5E82"/>
                </a:solidFill>
                <a:latin typeface="Inter"/>
                <a:ea typeface="Inter"/>
                <a:cs typeface="Inter"/>
                <a:sym typeface="Inter"/>
              </a:defRPr>
            </a:lvl2pPr>
            <a:lvl3pPr lvl="2" rtl="0">
              <a:lnSpc>
                <a:spcPct val="90000"/>
              </a:lnSpc>
              <a:spcBef>
                <a:spcPts val="0"/>
              </a:spcBef>
              <a:spcAft>
                <a:spcPts val="0"/>
              </a:spcAft>
              <a:buClr>
                <a:srgbClr val="1E5E82"/>
              </a:buClr>
              <a:buSzPts val="1200"/>
              <a:buFont typeface="Inter"/>
              <a:buNone/>
              <a:defRPr sz="1600" b="1">
                <a:solidFill>
                  <a:srgbClr val="1E5E82"/>
                </a:solidFill>
                <a:latin typeface="Inter"/>
                <a:ea typeface="Inter"/>
                <a:cs typeface="Inter"/>
                <a:sym typeface="Inter"/>
              </a:defRPr>
            </a:lvl3pPr>
            <a:lvl4pPr lvl="3" rtl="0">
              <a:lnSpc>
                <a:spcPct val="90000"/>
              </a:lnSpc>
              <a:spcBef>
                <a:spcPts val="0"/>
              </a:spcBef>
              <a:spcAft>
                <a:spcPts val="0"/>
              </a:spcAft>
              <a:buClr>
                <a:srgbClr val="1E5E82"/>
              </a:buClr>
              <a:buSzPts val="1200"/>
              <a:buFont typeface="Inter"/>
              <a:buNone/>
              <a:defRPr sz="1600" b="1">
                <a:solidFill>
                  <a:srgbClr val="1E5E82"/>
                </a:solidFill>
                <a:latin typeface="Inter"/>
                <a:ea typeface="Inter"/>
                <a:cs typeface="Inter"/>
                <a:sym typeface="Inter"/>
              </a:defRPr>
            </a:lvl4pPr>
            <a:lvl5pPr lvl="4" rtl="0">
              <a:lnSpc>
                <a:spcPct val="90000"/>
              </a:lnSpc>
              <a:spcBef>
                <a:spcPts val="0"/>
              </a:spcBef>
              <a:spcAft>
                <a:spcPts val="0"/>
              </a:spcAft>
              <a:buClr>
                <a:srgbClr val="1E5E82"/>
              </a:buClr>
              <a:buSzPts val="1200"/>
              <a:buFont typeface="Inter"/>
              <a:buNone/>
              <a:defRPr sz="1600" b="1">
                <a:solidFill>
                  <a:srgbClr val="1E5E82"/>
                </a:solidFill>
                <a:latin typeface="Inter"/>
                <a:ea typeface="Inter"/>
                <a:cs typeface="Inter"/>
                <a:sym typeface="Inter"/>
              </a:defRPr>
            </a:lvl5pPr>
            <a:lvl6pPr lvl="5" rtl="0">
              <a:lnSpc>
                <a:spcPct val="90000"/>
              </a:lnSpc>
              <a:spcBef>
                <a:spcPts val="0"/>
              </a:spcBef>
              <a:spcAft>
                <a:spcPts val="0"/>
              </a:spcAft>
              <a:buClr>
                <a:srgbClr val="1E5E82"/>
              </a:buClr>
              <a:buSzPts val="1200"/>
              <a:buFont typeface="Inter"/>
              <a:buNone/>
              <a:defRPr sz="1600" b="1">
                <a:solidFill>
                  <a:srgbClr val="1E5E82"/>
                </a:solidFill>
                <a:latin typeface="Inter"/>
                <a:ea typeface="Inter"/>
                <a:cs typeface="Inter"/>
                <a:sym typeface="Inter"/>
              </a:defRPr>
            </a:lvl6pPr>
            <a:lvl7pPr lvl="6" rtl="0">
              <a:lnSpc>
                <a:spcPct val="90000"/>
              </a:lnSpc>
              <a:spcBef>
                <a:spcPts val="0"/>
              </a:spcBef>
              <a:spcAft>
                <a:spcPts val="0"/>
              </a:spcAft>
              <a:buClr>
                <a:srgbClr val="1E5E82"/>
              </a:buClr>
              <a:buSzPts val="1200"/>
              <a:buFont typeface="Inter"/>
              <a:buNone/>
              <a:defRPr sz="1600" b="1">
                <a:solidFill>
                  <a:srgbClr val="1E5E82"/>
                </a:solidFill>
                <a:latin typeface="Inter"/>
                <a:ea typeface="Inter"/>
                <a:cs typeface="Inter"/>
                <a:sym typeface="Inter"/>
              </a:defRPr>
            </a:lvl7pPr>
            <a:lvl8pPr lvl="7" rtl="0">
              <a:lnSpc>
                <a:spcPct val="90000"/>
              </a:lnSpc>
              <a:spcBef>
                <a:spcPts val="0"/>
              </a:spcBef>
              <a:spcAft>
                <a:spcPts val="0"/>
              </a:spcAft>
              <a:buClr>
                <a:srgbClr val="1E5E82"/>
              </a:buClr>
              <a:buSzPts val="1200"/>
              <a:buFont typeface="Inter"/>
              <a:buNone/>
              <a:defRPr sz="1600" b="1">
                <a:solidFill>
                  <a:srgbClr val="1E5E82"/>
                </a:solidFill>
                <a:latin typeface="Inter"/>
                <a:ea typeface="Inter"/>
                <a:cs typeface="Inter"/>
                <a:sym typeface="Inter"/>
              </a:defRPr>
            </a:lvl8pPr>
            <a:lvl9pPr lvl="8" rtl="0">
              <a:lnSpc>
                <a:spcPct val="90000"/>
              </a:lnSpc>
              <a:spcBef>
                <a:spcPts val="0"/>
              </a:spcBef>
              <a:spcAft>
                <a:spcPts val="0"/>
              </a:spcAft>
              <a:buClr>
                <a:srgbClr val="1E5E82"/>
              </a:buClr>
              <a:buSzPts val="1200"/>
              <a:buFont typeface="Inter"/>
              <a:buNone/>
              <a:defRPr sz="1600" b="1">
                <a:solidFill>
                  <a:srgbClr val="1E5E82"/>
                </a:solidFill>
                <a:latin typeface="Inter"/>
                <a:ea typeface="Inter"/>
                <a:cs typeface="Inter"/>
                <a:sym typeface="Inter"/>
              </a:defRPr>
            </a:lvl9pPr>
          </a:lstStyle>
          <a:p>
            <a:endParaRPr/>
          </a:p>
        </p:txBody>
      </p:sp>
      <p:sp>
        <p:nvSpPr>
          <p:cNvPr id="486" name="Google Shape;486;p42"/>
          <p:cNvSpPr txBox="1">
            <a:spLocks noGrp="1"/>
          </p:cNvSpPr>
          <p:nvPr>
            <p:ph type="title"/>
          </p:nvPr>
        </p:nvSpPr>
        <p:spPr>
          <a:xfrm>
            <a:off x="600000" y="329600"/>
            <a:ext cx="11360800" cy="408000"/>
          </a:xfrm>
          <a:prstGeom prst="rect">
            <a:avLst/>
          </a:prstGeom>
        </p:spPr>
        <p:txBody>
          <a:bodyPr spcFirstLastPara="1" wrap="square" lIns="0" tIns="0" rIns="0" bIns="0" anchor="t" anchorCtr="0">
            <a:noAutofit/>
          </a:bodyPr>
          <a:lstStyle>
            <a:lvl1pPr lvl="0" rtl="0">
              <a:lnSpc>
                <a:spcPct val="90000"/>
              </a:lnSpc>
              <a:spcBef>
                <a:spcPts val="0"/>
              </a:spcBef>
              <a:spcAft>
                <a:spcPts val="0"/>
              </a:spcAft>
              <a:buSzPts val="2000"/>
              <a:buFont typeface="Inter"/>
              <a:buNone/>
              <a:defRPr sz="2667" b="1">
                <a:latin typeface="Inter"/>
                <a:ea typeface="Inter"/>
                <a:cs typeface="Inter"/>
                <a:sym typeface="Inter"/>
              </a:defRPr>
            </a:lvl1pPr>
            <a:lvl2pPr lvl="1" rtl="0">
              <a:spcBef>
                <a:spcPts val="0"/>
              </a:spcBef>
              <a:spcAft>
                <a:spcPts val="0"/>
              </a:spcAft>
              <a:buSzPts val="2600"/>
              <a:buFont typeface="Inter ExtraBold"/>
              <a:buNone/>
              <a:defRPr>
                <a:latin typeface="Inter ExtraBold"/>
                <a:ea typeface="Inter ExtraBold"/>
                <a:cs typeface="Inter ExtraBold"/>
                <a:sym typeface="Inter ExtraBold"/>
              </a:defRPr>
            </a:lvl2pPr>
            <a:lvl3pPr lvl="2" rtl="0">
              <a:spcBef>
                <a:spcPts val="0"/>
              </a:spcBef>
              <a:spcAft>
                <a:spcPts val="0"/>
              </a:spcAft>
              <a:buSzPts val="2600"/>
              <a:buFont typeface="Inter ExtraBold"/>
              <a:buNone/>
              <a:defRPr>
                <a:latin typeface="Inter ExtraBold"/>
                <a:ea typeface="Inter ExtraBold"/>
                <a:cs typeface="Inter ExtraBold"/>
                <a:sym typeface="Inter ExtraBold"/>
              </a:defRPr>
            </a:lvl3pPr>
            <a:lvl4pPr lvl="3" rtl="0">
              <a:spcBef>
                <a:spcPts val="0"/>
              </a:spcBef>
              <a:spcAft>
                <a:spcPts val="0"/>
              </a:spcAft>
              <a:buSzPts val="2600"/>
              <a:buFont typeface="Inter ExtraBold"/>
              <a:buNone/>
              <a:defRPr>
                <a:latin typeface="Inter ExtraBold"/>
                <a:ea typeface="Inter ExtraBold"/>
                <a:cs typeface="Inter ExtraBold"/>
                <a:sym typeface="Inter ExtraBold"/>
              </a:defRPr>
            </a:lvl4pPr>
            <a:lvl5pPr lvl="4" rtl="0">
              <a:spcBef>
                <a:spcPts val="0"/>
              </a:spcBef>
              <a:spcAft>
                <a:spcPts val="0"/>
              </a:spcAft>
              <a:buSzPts val="2600"/>
              <a:buFont typeface="Inter ExtraBold"/>
              <a:buNone/>
              <a:defRPr>
                <a:latin typeface="Inter ExtraBold"/>
                <a:ea typeface="Inter ExtraBold"/>
                <a:cs typeface="Inter ExtraBold"/>
                <a:sym typeface="Inter ExtraBold"/>
              </a:defRPr>
            </a:lvl5pPr>
            <a:lvl6pPr lvl="5" rtl="0">
              <a:spcBef>
                <a:spcPts val="0"/>
              </a:spcBef>
              <a:spcAft>
                <a:spcPts val="0"/>
              </a:spcAft>
              <a:buSzPts val="2600"/>
              <a:buFont typeface="Inter ExtraBold"/>
              <a:buNone/>
              <a:defRPr>
                <a:latin typeface="Inter ExtraBold"/>
                <a:ea typeface="Inter ExtraBold"/>
                <a:cs typeface="Inter ExtraBold"/>
                <a:sym typeface="Inter ExtraBold"/>
              </a:defRPr>
            </a:lvl6pPr>
            <a:lvl7pPr lvl="6" rtl="0">
              <a:spcBef>
                <a:spcPts val="0"/>
              </a:spcBef>
              <a:spcAft>
                <a:spcPts val="0"/>
              </a:spcAft>
              <a:buSzPts val="2600"/>
              <a:buFont typeface="Inter ExtraBold"/>
              <a:buNone/>
              <a:defRPr>
                <a:latin typeface="Inter ExtraBold"/>
                <a:ea typeface="Inter ExtraBold"/>
                <a:cs typeface="Inter ExtraBold"/>
                <a:sym typeface="Inter ExtraBold"/>
              </a:defRPr>
            </a:lvl7pPr>
            <a:lvl8pPr lvl="7" rtl="0">
              <a:spcBef>
                <a:spcPts val="0"/>
              </a:spcBef>
              <a:spcAft>
                <a:spcPts val="0"/>
              </a:spcAft>
              <a:buSzPts val="2600"/>
              <a:buFont typeface="Inter ExtraBold"/>
              <a:buNone/>
              <a:defRPr>
                <a:latin typeface="Inter ExtraBold"/>
                <a:ea typeface="Inter ExtraBold"/>
                <a:cs typeface="Inter ExtraBold"/>
                <a:sym typeface="Inter ExtraBold"/>
              </a:defRPr>
            </a:lvl8pPr>
            <a:lvl9pPr lvl="8" rtl="0">
              <a:spcBef>
                <a:spcPts val="0"/>
              </a:spcBef>
              <a:spcAft>
                <a:spcPts val="0"/>
              </a:spcAft>
              <a:buSzPts val="2600"/>
              <a:buFont typeface="Inter ExtraBold"/>
              <a:buNone/>
              <a:defRPr>
                <a:latin typeface="Inter ExtraBold"/>
                <a:ea typeface="Inter ExtraBold"/>
                <a:cs typeface="Inter ExtraBold"/>
                <a:sym typeface="Inter ExtraBold"/>
              </a:defRPr>
            </a:lvl9pPr>
          </a:lstStyle>
          <a:p>
            <a:endParaRPr/>
          </a:p>
        </p:txBody>
      </p:sp>
      <p:sp>
        <p:nvSpPr>
          <p:cNvPr id="487" name="Google Shape;487;p42"/>
          <p:cNvSpPr txBox="1">
            <a:spLocks noGrp="1"/>
          </p:cNvSpPr>
          <p:nvPr>
            <p:ph type="subTitle" idx="13"/>
          </p:nvPr>
        </p:nvSpPr>
        <p:spPr>
          <a:xfrm>
            <a:off x="600000" y="737600"/>
            <a:ext cx="10992000" cy="296800"/>
          </a:xfrm>
          <a:prstGeom prst="rect">
            <a:avLst/>
          </a:prstGeom>
        </p:spPr>
        <p:txBody>
          <a:bodyPr spcFirstLastPara="1" wrap="square" lIns="0" tIns="0" rIns="0" bIns="0" anchor="t" anchorCtr="0">
            <a:noAutofit/>
          </a:bodyPr>
          <a:lstStyle>
            <a:lvl1pPr lvl="0" rtl="0">
              <a:lnSpc>
                <a:spcPct val="90000"/>
              </a:lnSpc>
              <a:spcBef>
                <a:spcPts val="0"/>
              </a:spcBef>
              <a:spcAft>
                <a:spcPts val="0"/>
              </a:spcAft>
              <a:buSzPts val="1200"/>
              <a:buFont typeface="Inter Medium"/>
              <a:buNone/>
              <a:defRPr sz="1600">
                <a:latin typeface="Inter Medium"/>
                <a:ea typeface="Inter Medium"/>
                <a:cs typeface="Inter Medium"/>
                <a:sym typeface="Inter Medium"/>
              </a:defRPr>
            </a:lvl1pPr>
            <a:lvl2pPr lvl="1" rtl="0">
              <a:lnSpc>
                <a:spcPct val="90000"/>
              </a:lnSpc>
              <a:spcBef>
                <a:spcPts val="0"/>
              </a:spcBef>
              <a:spcAft>
                <a:spcPts val="0"/>
              </a:spcAft>
              <a:buSzPts val="1700"/>
              <a:buFont typeface="Inter Medium"/>
              <a:buNone/>
              <a:defRPr>
                <a:latin typeface="Inter Medium"/>
                <a:ea typeface="Inter Medium"/>
                <a:cs typeface="Inter Medium"/>
                <a:sym typeface="Inter Medium"/>
              </a:defRPr>
            </a:lvl2pPr>
            <a:lvl3pPr lvl="2" rtl="0">
              <a:lnSpc>
                <a:spcPct val="90000"/>
              </a:lnSpc>
              <a:spcBef>
                <a:spcPts val="0"/>
              </a:spcBef>
              <a:spcAft>
                <a:spcPts val="0"/>
              </a:spcAft>
              <a:buSzPts val="1700"/>
              <a:buFont typeface="Inter Medium"/>
              <a:buNone/>
              <a:defRPr>
                <a:latin typeface="Inter Medium"/>
                <a:ea typeface="Inter Medium"/>
                <a:cs typeface="Inter Medium"/>
                <a:sym typeface="Inter Medium"/>
              </a:defRPr>
            </a:lvl3pPr>
            <a:lvl4pPr lvl="3" rtl="0">
              <a:lnSpc>
                <a:spcPct val="90000"/>
              </a:lnSpc>
              <a:spcBef>
                <a:spcPts val="0"/>
              </a:spcBef>
              <a:spcAft>
                <a:spcPts val="0"/>
              </a:spcAft>
              <a:buSzPts val="1700"/>
              <a:buFont typeface="Inter Medium"/>
              <a:buNone/>
              <a:defRPr>
                <a:latin typeface="Inter Medium"/>
                <a:ea typeface="Inter Medium"/>
                <a:cs typeface="Inter Medium"/>
                <a:sym typeface="Inter Medium"/>
              </a:defRPr>
            </a:lvl4pPr>
            <a:lvl5pPr lvl="4" rtl="0">
              <a:lnSpc>
                <a:spcPct val="90000"/>
              </a:lnSpc>
              <a:spcBef>
                <a:spcPts val="0"/>
              </a:spcBef>
              <a:spcAft>
                <a:spcPts val="0"/>
              </a:spcAft>
              <a:buSzPts val="1700"/>
              <a:buFont typeface="Inter Medium"/>
              <a:buNone/>
              <a:defRPr>
                <a:latin typeface="Inter Medium"/>
                <a:ea typeface="Inter Medium"/>
                <a:cs typeface="Inter Medium"/>
                <a:sym typeface="Inter Medium"/>
              </a:defRPr>
            </a:lvl5pPr>
            <a:lvl6pPr lvl="5" rtl="0">
              <a:lnSpc>
                <a:spcPct val="90000"/>
              </a:lnSpc>
              <a:spcBef>
                <a:spcPts val="0"/>
              </a:spcBef>
              <a:spcAft>
                <a:spcPts val="0"/>
              </a:spcAft>
              <a:buSzPts val="1700"/>
              <a:buFont typeface="Inter Medium"/>
              <a:buNone/>
              <a:defRPr>
                <a:latin typeface="Inter Medium"/>
                <a:ea typeface="Inter Medium"/>
                <a:cs typeface="Inter Medium"/>
                <a:sym typeface="Inter Medium"/>
              </a:defRPr>
            </a:lvl6pPr>
            <a:lvl7pPr lvl="6" rtl="0">
              <a:lnSpc>
                <a:spcPct val="90000"/>
              </a:lnSpc>
              <a:spcBef>
                <a:spcPts val="0"/>
              </a:spcBef>
              <a:spcAft>
                <a:spcPts val="0"/>
              </a:spcAft>
              <a:buSzPts val="1700"/>
              <a:buFont typeface="Inter Medium"/>
              <a:buNone/>
              <a:defRPr>
                <a:latin typeface="Inter Medium"/>
                <a:ea typeface="Inter Medium"/>
                <a:cs typeface="Inter Medium"/>
                <a:sym typeface="Inter Medium"/>
              </a:defRPr>
            </a:lvl7pPr>
            <a:lvl8pPr lvl="7" rtl="0">
              <a:lnSpc>
                <a:spcPct val="90000"/>
              </a:lnSpc>
              <a:spcBef>
                <a:spcPts val="0"/>
              </a:spcBef>
              <a:spcAft>
                <a:spcPts val="0"/>
              </a:spcAft>
              <a:buSzPts val="1700"/>
              <a:buFont typeface="Inter Medium"/>
              <a:buNone/>
              <a:defRPr>
                <a:latin typeface="Inter Medium"/>
                <a:ea typeface="Inter Medium"/>
                <a:cs typeface="Inter Medium"/>
                <a:sym typeface="Inter Medium"/>
              </a:defRPr>
            </a:lvl8pPr>
            <a:lvl9pPr lvl="8" rtl="0">
              <a:lnSpc>
                <a:spcPct val="90000"/>
              </a:lnSpc>
              <a:spcBef>
                <a:spcPts val="0"/>
              </a:spcBef>
              <a:spcAft>
                <a:spcPts val="0"/>
              </a:spcAft>
              <a:buSzPts val="1700"/>
              <a:buFont typeface="Inter Medium"/>
              <a:buNone/>
              <a:defRPr>
                <a:latin typeface="Inter Medium"/>
                <a:ea typeface="Inter Medium"/>
                <a:cs typeface="Inter Medium"/>
                <a:sym typeface="Inter Medium"/>
              </a:defRPr>
            </a:lvl9pPr>
          </a:lstStyle>
          <a:p>
            <a:endParaRPr/>
          </a:p>
        </p:txBody>
      </p:sp>
      <p:sp>
        <p:nvSpPr>
          <p:cNvPr id="488" name="Google Shape;488;p42"/>
          <p:cNvSpPr txBox="1">
            <a:spLocks noGrp="1"/>
          </p:cNvSpPr>
          <p:nvPr>
            <p:ph type="sldNum" idx="12"/>
          </p:nvPr>
        </p:nvSpPr>
        <p:spPr>
          <a:xfrm>
            <a:off x="3" y="6333133"/>
            <a:ext cx="600000" cy="5248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4232920228"/>
      </p:ext>
    </p:extLst>
  </p:cSld>
  <p:clrMapOvr>
    <a:masterClrMapping/>
  </p:clrMapOvr>
  <p:extLst>
    <p:ext uri="{DCECCB84-F9BA-43D5-87BE-67443E8EF086}">
      <p15:sldGuideLst xmlns:p15="http://schemas.microsoft.com/office/powerpoint/2012/main">
        <p15:guide id="1" orient="horz" pos="227">
          <p15:clr>
            <a:srgbClr val="E46962"/>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2.09b - Heading (2 rows), subheading, three columns with captions, images and body">
  <p:cSld name="2.09b - Heading (2 rows), subheading, three columns with captions, images and body">
    <p:spTree>
      <p:nvGrpSpPr>
        <p:cNvPr id="1" name="Shape 489"/>
        <p:cNvGrpSpPr/>
        <p:nvPr/>
      </p:nvGrpSpPr>
      <p:grpSpPr>
        <a:xfrm>
          <a:off x="0" y="0"/>
          <a:ext cx="0" cy="0"/>
          <a:chOff x="0" y="0"/>
          <a:chExt cx="0" cy="0"/>
        </a:xfrm>
      </p:grpSpPr>
      <p:sp>
        <p:nvSpPr>
          <p:cNvPr id="490" name="Google Shape;490;p43"/>
          <p:cNvSpPr txBox="1">
            <a:spLocks noGrp="1"/>
          </p:cNvSpPr>
          <p:nvPr>
            <p:ph type="title"/>
          </p:nvPr>
        </p:nvSpPr>
        <p:spPr>
          <a:xfrm>
            <a:off x="600000" y="329600"/>
            <a:ext cx="11360800" cy="408000"/>
          </a:xfrm>
          <a:prstGeom prst="rect">
            <a:avLst/>
          </a:prstGeom>
        </p:spPr>
        <p:txBody>
          <a:bodyPr spcFirstLastPara="1" wrap="square" lIns="0" tIns="0" rIns="0" bIns="0" anchor="t" anchorCtr="0">
            <a:noAutofit/>
          </a:bodyPr>
          <a:lstStyle>
            <a:lvl1pPr lvl="0" rtl="0">
              <a:lnSpc>
                <a:spcPct val="90000"/>
              </a:lnSpc>
              <a:spcBef>
                <a:spcPts val="0"/>
              </a:spcBef>
              <a:spcAft>
                <a:spcPts val="0"/>
              </a:spcAft>
              <a:buSzPts val="2000"/>
              <a:buFont typeface="Inter"/>
              <a:buNone/>
              <a:defRPr sz="2667" b="1">
                <a:latin typeface="Inter"/>
                <a:ea typeface="Inter"/>
                <a:cs typeface="Inter"/>
                <a:sym typeface="Inter"/>
              </a:defRPr>
            </a:lvl1pPr>
            <a:lvl2pPr lvl="1" rtl="0">
              <a:spcBef>
                <a:spcPts val="0"/>
              </a:spcBef>
              <a:spcAft>
                <a:spcPts val="0"/>
              </a:spcAft>
              <a:buSzPts val="2600"/>
              <a:buFont typeface="Inter ExtraBold"/>
              <a:buNone/>
              <a:defRPr>
                <a:latin typeface="Inter ExtraBold"/>
                <a:ea typeface="Inter ExtraBold"/>
                <a:cs typeface="Inter ExtraBold"/>
                <a:sym typeface="Inter ExtraBold"/>
              </a:defRPr>
            </a:lvl2pPr>
            <a:lvl3pPr lvl="2" rtl="0">
              <a:spcBef>
                <a:spcPts val="0"/>
              </a:spcBef>
              <a:spcAft>
                <a:spcPts val="0"/>
              </a:spcAft>
              <a:buSzPts val="2600"/>
              <a:buFont typeface="Inter ExtraBold"/>
              <a:buNone/>
              <a:defRPr>
                <a:latin typeface="Inter ExtraBold"/>
                <a:ea typeface="Inter ExtraBold"/>
                <a:cs typeface="Inter ExtraBold"/>
                <a:sym typeface="Inter ExtraBold"/>
              </a:defRPr>
            </a:lvl3pPr>
            <a:lvl4pPr lvl="3" rtl="0">
              <a:spcBef>
                <a:spcPts val="0"/>
              </a:spcBef>
              <a:spcAft>
                <a:spcPts val="0"/>
              </a:spcAft>
              <a:buSzPts val="2600"/>
              <a:buFont typeface="Inter ExtraBold"/>
              <a:buNone/>
              <a:defRPr>
                <a:latin typeface="Inter ExtraBold"/>
                <a:ea typeface="Inter ExtraBold"/>
                <a:cs typeface="Inter ExtraBold"/>
                <a:sym typeface="Inter ExtraBold"/>
              </a:defRPr>
            </a:lvl4pPr>
            <a:lvl5pPr lvl="4" rtl="0">
              <a:spcBef>
                <a:spcPts val="0"/>
              </a:spcBef>
              <a:spcAft>
                <a:spcPts val="0"/>
              </a:spcAft>
              <a:buSzPts val="2600"/>
              <a:buFont typeface="Inter ExtraBold"/>
              <a:buNone/>
              <a:defRPr>
                <a:latin typeface="Inter ExtraBold"/>
                <a:ea typeface="Inter ExtraBold"/>
                <a:cs typeface="Inter ExtraBold"/>
                <a:sym typeface="Inter ExtraBold"/>
              </a:defRPr>
            </a:lvl5pPr>
            <a:lvl6pPr lvl="5" rtl="0">
              <a:spcBef>
                <a:spcPts val="0"/>
              </a:spcBef>
              <a:spcAft>
                <a:spcPts val="0"/>
              </a:spcAft>
              <a:buSzPts val="2600"/>
              <a:buFont typeface="Inter ExtraBold"/>
              <a:buNone/>
              <a:defRPr>
                <a:latin typeface="Inter ExtraBold"/>
                <a:ea typeface="Inter ExtraBold"/>
                <a:cs typeface="Inter ExtraBold"/>
                <a:sym typeface="Inter ExtraBold"/>
              </a:defRPr>
            </a:lvl6pPr>
            <a:lvl7pPr lvl="6" rtl="0">
              <a:spcBef>
                <a:spcPts val="0"/>
              </a:spcBef>
              <a:spcAft>
                <a:spcPts val="0"/>
              </a:spcAft>
              <a:buSzPts val="2600"/>
              <a:buFont typeface="Inter ExtraBold"/>
              <a:buNone/>
              <a:defRPr>
                <a:latin typeface="Inter ExtraBold"/>
                <a:ea typeface="Inter ExtraBold"/>
                <a:cs typeface="Inter ExtraBold"/>
                <a:sym typeface="Inter ExtraBold"/>
              </a:defRPr>
            </a:lvl7pPr>
            <a:lvl8pPr lvl="7" rtl="0">
              <a:spcBef>
                <a:spcPts val="0"/>
              </a:spcBef>
              <a:spcAft>
                <a:spcPts val="0"/>
              </a:spcAft>
              <a:buSzPts val="2600"/>
              <a:buFont typeface="Inter ExtraBold"/>
              <a:buNone/>
              <a:defRPr>
                <a:latin typeface="Inter ExtraBold"/>
                <a:ea typeface="Inter ExtraBold"/>
                <a:cs typeface="Inter ExtraBold"/>
                <a:sym typeface="Inter ExtraBold"/>
              </a:defRPr>
            </a:lvl8pPr>
            <a:lvl9pPr lvl="8" rtl="0">
              <a:spcBef>
                <a:spcPts val="0"/>
              </a:spcBef>
              <a:spcAft>
                <a:spcPts val="0"/>
              </a:spcAft>
              <a:buSzPts val="2600"/>
              <a:buFont typeface="Inter ExtraBold"/>
              <a:buNone/>
              <a:defRPr>
                <a:latin typeface="Inter ExtraBold"/>
                <a:ea typeface="Inter ExtraBold"/>
                <a:cs typeface="Inter ExtraBold"/>
                <a:sym typeface="Inter ExtraBold"/>
              </a:defRPr>
            </a:lvl9pPr>
          </a:lstStyle>
          <a:p>
            <a:endParaRPr/>
          </a:p>
        </p:txBody>
      </p:sp>
      <p:sp>
        <p:nvSpPr>
          <p:cNvPr id="491" name="Google Shape;491;p43"/>
          <p:cNvSpPr txBox="1">
            <a:spLocks noGrp="1"/>
          </p:cNvSpPr>
          <p:nvPr>
            <p:ph type="subTitle" idx="1"/>
          </p:nvPr>
        </p:nvSpPr>
        <p:spPr>
          <a:xfrm>
            <a:off x="600000" y="737600"/>
            <a:ext cx="10992000" cy="296800"/>
          </a:xfrm>
          <a:prstGeom prst="rect">
            <a:avLst/>
          </a:prstGeom>
        </p:spPr>
        <p:txBody>
          <a:bodyPr spcFirstLastPara="1" wrap="square" lIns="0" tIns="0" rIns="0" bIns="0" anchor="t" anchorCtr="0">
            <a:noAutofit/>
          </a:bodyPr>
          <a:lstStyle>
            <a:lvl1pPr lvl="0" rtl="0">
              <a:lnSpc>
                <a:spcPct val="90000"/>
              </a:lnSpc>
              <a:spcBef>
                <a:spcPts val="0"/>
              </a:spcBef>
              <a:spcAft>
                <a:spcPts val="0"/>
              </a:spcAft>
              <a:buSzPts val="1200"/>
              <a:buFont typeface="Inter Medium"/>
              <a:buNone/>
              <a:defRPr sz="1600">
                <a:latin typeface="Inter Medium"/>
                <a:ea typeface="Inter Medium"/>
                <a:cs typeface="Inter Medium"/>
                <a:sym typeface="Inter Medium"/>
              </a:defRPr>
            </a:lvl1pPr>
            <a:lvl2pPr lvl="1" rtl="0">
              <a:lnSpc>
                <a:spcPct val="90000"/>
              </a:lnSpc>
              <a:spcBef>
                <a:spcPts val="0"/>
              </a:spcBef>
              <a:spcAft>
                <a:spcPts val="0"/>
              </a:spcAft>
              <a:buSzPts val="1700"/>
              <a:buFont typeface="Inter Medium"/>
              <a:buNone/>
              <a:defRPr>
                <a:latin typeface="Inter Medium"/>
                <a:ea typeface="Inter Medium"/>
                <a:cs typeface="Inter Medium"/>
                <a:sym typeface="Inter Medium"/>
              </a:defRPr>
            </a:lvl2pPr>
            <a:lvl3pPr lvl="2" rtl="0">
              <a:lnSpc>
                <a:spcPct val="90000"/>
              </a:lnSpc>
              <a:spcBef>
                <a:spcPts val="0"/>
              </a:spcBef>
              <a:spcAft>
                <a:spcPts val="0"/>
              </a:spcAft>
              <a:buSzPts val="1700"/>
              <a:buFont typeface="Inter Medium"/>
              <a:buNone/>
              <a:defRPr>
                <a:latin typeface="Inter Medium"/>
                <a:ea typeface="Inter Medium"/>
                <a:cs typeface="Inter Medium"/>
                <a:sym typeface="Inter Medium"/>
              </a:defRPr>
            </a:lvl3pPr>
            <a:lvl4pPr lvl="3" rtl="0">
              <a:lnSpc>
                <a:spcPct val="90000"/>
              </a:lnSpc>
              <a:spcBef>
                <a:spcPts val="0"/>
              </a:spcBef>
              <a:spcAft>
                <a:spcPts val="0"/>
              </a:spcAft>
              <a:buSzPts val="1700"/>
              <a:buFont typeface="Inter Medium"/>
              <a:buNone/>
              <a:defRPr>
                <a:latin typeface="Inter Medium"/>
                <a:ea typeface="Inter Medium"/>
                <a:cs typeface="Inter Medium"/>
                <a:sym typeface="Inter Medium"/>
              </a:defRPr>
            </a:lvl4pPr>
            <a:lvl5pPr lvl="4" rtl="0">
              <a:lnSpc>
                <a:spcPct val="90000"/>
              </a:lnSpc>
              <a:spcBef>
                <a:spcPts val="0"/>
              </a:spcBef>
              <a:spcAft>
                <a:spcPts val="0"/>
              </a:spcAft>
              <a:buSzPts val="1700"/>
              <a:buFont typeface="Inter Medium"/>
              <a:buNone/>
              <a:defRPr>
                <a:latin typeface="Inter Medium"/>
                <a:ea typeface="Inter Medium"/>
                <a:cs typeface="Inter Medium"/>
                <a:sym typeface="Inter Medium"/>
              </a:defRPr>
            </a:lvl5pPr>
            <a:lvl6pPr lvl="5" rtl="0">
              <a:lnSpc>
                <a:spcPct val="90000"/>
              </a:lnSpc>
              <a:spcBef>
                <a:spcPts val="0"/>
              </a:spcBef>
              <a:spcAft>
                <a:spcPts val="0"/>
              </a:spcAft>
              <a:buSzPts val="1700"/>
              <a:buFont typeface="Inter Medium"/>
              <a:buNone/>
              <a:defRPr>
                <a:latin typeface="Inter Medium"/>
                <a:ea typeface="Inter Medium"/>
                <a:cs typeface="Inter Medium"/>
                <a:sym typeface="Inter Medium"/>
              </a:defRPr>
            </a:lvl6pPr>
            <a:lvl7pPr lvl="6" rtl="0">
              <a:lnSpc>
                <a:spcPct val="90000"/>
              </a:lnSpc>
              <a:spcBef>
                <a:spcPts val="0"/>
              </a:spcBef>
              <a:spcAft>
                <a:spcPts val="0"/>
              </a:spcAft>
              <a:buSzPts val="1700"/>
              <a:buFont typeface="Inter Medium"/>
              <a:buNone/>
              <a:defRPr>
                <a:latin typeface="Inter Medium"/>
                <a:ea typeface="Inter Medium"/>
                <a:cs typeface="Inter Medium"/>
                <a:sym typeface="Inter Medium"/>
              </a:defRPr>
            </a:lvl7pPr>
            <a:lvl8pPr lvl="7" rtl="0">
              <a:lnSpc>
                <a:spcPct val="90000"/>
              </a:lnSpc>
              <a:spcBef>
                <a:spcPts val="0"/>
              </a:spcBef>
              <a:spcAft>
                <a:spcPts val="0"/>
              </a:spcAft>
              <a:buSzPts val="1700"/>
              <a:buFont typeface="Inter Medium"/>
              <a:buNone/>
              <a:defRPr>
                <a:latin typeface="Inter Medium"/>
                <a:ea typeface="Inter Medium"/>
                <a:cs typeface="Inter Medium"/>
                <a:sym typeface="Inter Medium"/>
              </a:defRPr>
            </a:lvl8pPr>
            <a:lvl9pPr lvl="8" rtl="0">
              <a:lnSpc>
                <a:spcPct val="90000"/>
              </a:lnSpc>
              <a:spcBef>
                <a:spcPts val="0"/>
              </a:spcBef>
              <a:spcAft>
                <a:spcPts val="0"/>
              </a:spcAft>
              <a:buSzPts val="1700"/>
              <a:buFont typeface="Inter Medium"/>
              <a:buNone/>
              <a:defRPr>
                <a:latin typeface="Inter Medium"/>
                <a:ea typeface="Inter Medium"/>
                <a:cs typeface="Inter Medium"/>
                <a:sym typeface="Inter Medium"/>
              </a:defRPr>
            </a:lvl9pPr>
          </a:lstStyle>
          <a:p>
            <a:endParaRPr/>
          </a:p>
        </p:txBody>
      </p:sp>
      <p:sp>
        <p:nvSpPr>
          <p:cNvPr id="492" name="Google Shape;492;p43"/>
          <p:cNvSpPr txBox="1">
            <a:spLocks noGrp="1"/>
          </p:cNvSpPr>
          <p:nvPr>
            <p:ph type="body" idx="2"/>
          </p:nvPr>
        </p:nvSpPr>
        <p:spPr>
          <a:xfrm>
            <a:off x="8313600" y="4092800"/>
            <a:ext cx="3278400" cy="1233600"/>
          </a:xfrm>
          <a:prstGeom prst="rect">
            <a:avLst/>
          </a:prstGeom>
        </p:spPr>
        <p:txBody>
          <a:bodyPr spcFirstLastPara="1" wrap="square" lIns="91425" tIns="91425" rIns="91425" bIns="91425" anchor="t" anchorCtr="0">
            <a:noAutofit/>
          </a:bodyPr>
          <a:lstStyle>
            <a:lvl1pPr marL="609585" lvl="0" indent="-389457" rtl="0">
              <a:lnSpc>
                <a:spcPct val="115000"/>
              </a:lnSpc>
              <a:spcBef>
                <a:spcPts val="0"/>
              </a:spcBef>
              <a:spcAft>
                <a:spcPts val="0"/>
              </a:spcAft>
              <a:buSzPts val="1000"/>
              <a:buChar char="●"/>
              <a:defRPr sz="1333"/>
            </a:lvl1pPr>
            <a:lvl2pPr marL="1219170" lvl="1" indent="-389457" rtl="0">
              <a:lnSpc>
                <a:spcPct val="115000"/>
              </a:lnSpc>
              <a:spcBef>
                <a:spcPts val="1067"/>
              </a:spcBef>
              <a:spcAft>
                <a:spcPts val="0"/>
              </a:spcAft>
              <a:buSzPts val="1000"/>
              <a:buChar char="○"/>
              <a:defRPr sz="1333"/>
            </a:lvl2pPr>
            <a:lvl3pPr marL="1828754" lvl="2" indent="-389457" rtl="0">
              <a:lnSpc>
                <a:spcPct val="115000"/>
              </a:lnSpc>
              <a:spcBef>
                <a:spcPts val="1067"/>
              </a:spcBef>
              <a:spcAft>
                <a:spcPts val="0"/>
              </a:spcAft>
              <a:buSzPts val="1000"/>
              <a:buChar char="■"/>
              <a:defRPr sz="1333"/>
            </a:lvl3pPr>
            <a:lvl4pPr marL="2438339" lvl="3" indent="-389457" rtl="0">
              <a:lnSpc>
                <a:spcPct val="115000"/>
              </a:lnSpc>
              <a:spcBef>
                <a:spcPts val="1067"/>
              </a:spcBef>
              <a:spcAft>
                <a:spcPts val="0"/>
              </a:spcAft>
              <a:buSzPts val="1000"/>
              <a:buChar char="●"/>
              <a:defRPr sz="1333"/>
            </a:lvl4pPr>
            <a:lvl5pPr marL="3047924" lvl="4" indent="-389457" rtl="0">
              <a:lnSpc>
                <a:spcPct val="115000"/>
              </a:lnSpc>
              <a:spcBef>
                <a:spcPts val="1067"/>
              </a:spcBef>
              <a:spcAft>
                <a:spcPts val="0"/>
              </a:spcAft>
              <a:buSzPts val="1000"/>
              <a:buChar char="○"/>
              <a:defRPr sz="1333"/>
            </a:lvl5pPr>
            <a:lvl6pPr marL="3657509" lvl="5" indent="-389457" rtl="0">
              <a:lnSpc>
                <a:spcPct val="115000"/>
              </a:lnSpc>
              <a:spcBef>
                <a:spcPts val="1067"/>
              </a:spcBef>
              <a:spcAft>
                <a:spcPts val="0"/>
              </a:spcAft>
              <a:buSzPts val="1000"/>
              <a:buChar char="■"/>
              <a:defRPr sz="1333"/>
            </a:lvl6pPr>
            <a:lvl7pPr marL="4267093" lvl="6" indent="-389457" rtl="0">
              <a:lnSpc>
                <a:spcPct val="115000"/>
              </a:lnSpc>
              <a:spcBef>
                <a:spcPts val="1067"/>
              </a:spcBef>
              <a:spcAft>
                <a:spcPts val="0"/>
              </a:spcAft>
              <a:buSzPts val="1000"/>
              <a:buChar char="●"/>
              <a:defRPr sz="1333"/>
            </a:lvl7pPr>
            <a:lvl8pPr marL="4876678" lvl="7" indent="-389457" rtl="0">
              <a:lnSpc>
                <a:spcPct val="115000"/>
              </a:lnSpc>
              <a:spcBef>
                <a:spcPts val="1067"/>
              </a:spcBef>
              <a:spcAft>
                <a:spcPts val="0"/>
              </a:spcAft>
              <a:buSzPts val="1000"/>
              <a:buChar char="○"/>
              <a:defRPr sz="1333"/>
            </a:lvl8pPr>
            <a:lvl9pPr marL="5486263" lvl="8" indent="-389457" rtl="0">
              <a:lnSpc>
                <a:spcPct val="115000"/>
              </a:lnSpc>
              <a:spcBef>
                <a:spcPts val="1067"/>
              </a:spcBef>
              <a:spcAft>
                <a:spcPts val="1067"/>
              </a:spcAft>
              <a:buSzPts val="1000"/>
              <a:buChar char="■"/>
              <a:defRPr sz="1333"/>
            </a:lvl9pPr>
          </a:lstStyle>
          <a:p>
            <a:endParaRPr/>
          </a:p>
        </p:txBody>
      </p:sp>
      <p:sp>
        <p:nvSpPr>
          <p:cNvPr id="493" name="Google Shape;493;p43"/>
          <p:cNvSpPr>
            <a:spLocks noGrp="1"/>
          </p:cNvSpPr>
          <p:nvPr>
            <p:ph type="pic" idx="3"/>
          </p:nvPr>
        </p:nvSpPr>
        <p:spPr>
          <a:xfrm>
            <a:off x="600000" y="1555200"/>
            <a:ext cx="3278400" cy="2026800"/>
          </a:xfrm>
          <a:prstGeom prst="roundRect">
            <a:avLst>
              <a:gd name="adj" fmla="val 4860"/>
            </a:avLst>
          </a:prstGeom>
          <a:noFill/>
          <a:ln>
            <a:noFill/>
          </a:ln>
        </p:spPr>
      </p:sp>
      <p:sp>
        <p:nvSpPr>
          <p:cNvPr id="494" name="Google Shape;494;p43"/>
          <p:cNvSpPr>
            <a:spLocks noGrp="1"/>
          </p:cNvSpPr>
          <p:nvPr>
            <p:ph type="pic" idx="4"/>
          </p:nvPr>
        </p:nvSpPr>
        <p:spPr>
          <a:xfrm>
            <a:off x="4456800" y="1555200"/>
            <a:ext cx="3278400" cy="2026800"/>
          </a:xfrm>
          <a:prstGeom prst="roundRect">
            <a:avLst>
              <a:gd name="adj" fmla="val 4860"/>
            </a:avLst>
          </a:prstGeom>
          <a:noFill/>
          <a:ln>
            <a:noFill/>
          </a:ln>
        </p:spPr>
      </p:sp>
      <p:sp>
        <p:nvSpPr>
          <p:cNvPr id="495" name="Google Shape;495;p43"/>
          <p:cNvSpPr>
            <a:spLocks noGrp="1"/>
          </p:cNvSpPr>
          <p:nvPr>
            <p:ph type="pic" idx="5"/>
          </p:nvPr>
        </p:nvSpPr>
        <p:spPr>
          <a:xfrm>
            <a:off x="8313600" y="1580000"/>
            <a:ext cx="3278400" cy="2026800"/>
          </a:xfrm>
          <a:prstGeom prst="roundRect">
            <a:avLst>
              <a:gd name="adj" fmla="val 4860"/>
            </a:avLst>
          </a:prstGeom>
          <a:noFill/>
          <a:ln>
            <a:noFill/>
          </a:ln>
        </p:spPr>
      </p:sp>
      <p:sp>
        <p:nvSpPr>
          <p:cNvPr id="496" name="Google Shape;496;p43"/>
          <p:cNvSpPr txBox="1">
            <a:spLocks noGrp="1"/>
          </p:cNvSpPr>
          <p:nvPr>
            <p:ph type="body" idx="6"/>
          </p:nvPr>
        </p:nvSpPr>
        <p:spPr>
          <a:xfrm>
            <a:off x="600000" y="4092800"/>
            <a:ext cx="3278400" cy="1232400"/>
          </a:xfrm>
          <a:prstGeom prst="rect">
            <a:avLst/>
          </a:prstGeom>
        </p:spPr>
        <p:txBody>
          <a:bodyPr spcFirstLastPara="1" wrap="square" lIns="91425" tIns="91425" rIns="91425" bIns="91425" anchor="t" anchorCtr="0">
            <a:noAutofit/>
          </a:bodyPr>
          <a:lstStyle>
            <a:lvl1pPr marL="609585" lvl="0" indent="-389457" rtl="0">
              <a:lnSpc>
                <a:spcPct val="115000"/>
              </a:lnSpc>
              <a:spcBef>
                <a:spcPts val="0"/>
              </a:spcBef>
              <a:spcAft>
                <a:spcPts val="0"/>
              </a:spcAft>
              <a:buSzPts val="1000"/>
              <a:buChar char="●"/>
              <a:defRPr sz="1333"/>
            </a:lvl1pPr>
            <a:lvl2pPr marL="1219170" lvl="1" indent="-389457" rtl="0">
              <a:lnSpc>
                <a:spcPct val="115000"/>
              </a:lnSpc>
              <a:spcBef>
                <a:spcPts val="1067"/>
              </a:spcBef>
              <a:spcAft>
                <a:spcPts val="0"/>
              </a:spcAft>
              <a:buSzPts val="1000"/>
              <a:buChar char="○"/>
              <a:defRPr sz="1333"/>
            </a:lvl2pPr>
            <a:lvl3pPr marL="1828754" lvl="2" indent="-389457" rtl="0">
              <a:lnSpc>
                <a:spcPct val="115000"/>
              </a:lnSpc>
              <a:spcBef>
                <a:spcPts val="1067"/>
              </a:spcBef>
              <a:spcAft>
                <a:spcPts val="0"/>
              </a:spcAft>
              <a:buSzPts val="1000"/>
              <a:buChar char="■"/>
              <a:defRPr sz="1333"/>
            </a:lvl3pPr>
            <a:lvl4pPr marL="2438339" lvl="3" indent="-389457" rtl="0">
              <a:lnSpc>
                <a:spcPct val="115000"/>
              </a:lnSpc>
              <a:spcBef>
                <a:spcPts val="1067"/>
              </a:spcBef>
              <a:spcAft>
                <a:spcPts val="0"/>
              </a:spcAft>
              <a:buSzPts val="1000"/>
              <a:buChar char="●"/>
              <a:defRPr sz="1333"/>
            </a:lvl4pPr>
            <a:lvl5pPr marL="3047924" lvl="4" indent="-389457" rtl="0">
              <a:lnSpc>
                <a:spcPct val="115000"/>
              </a:lnSpc>
              <a:spcBef>
                <a:spcPts val="1067"/>
              </a:spcBef>
              <a:spcAft>
                <a:spcPts val="0"/>
              </a:spcAft>
              <a:buSzPts val="1000"/>
              <a:buChar char="○"/>
              <a:defRPr sz="1333"/>
            </a:lvl5pPr>
            <a:lvl6pPr marL="3657509" lvl="5" indent="-389457" rtl="0">
              <a:lnSpc>
                <a:spcPct val="115000"/>
              </a:lnSpc>
              <a:spcBef>
                <a:spcPts val="1067"/>
              </a:spcBef>
              <a:spcAft>
                <a:spcPts val="0"/>
              </a:spcAft>
              <a:buSzPts val="1000"/>
              <a:buChar char="■"/>
              <a:defRPr sz="1333"/>
            </a:lvl6pPr>
            <a:lvl7pPr marL="4267093" lvl="6" indent="-389457" rtl="0">
              <a:lnSpc>
                <a:spcPct val="115000"/>
              </a:lnSpc>
              <a:spcBef>
                <a:spcPts val="1067"/>
              </a:spcBef>
              <a:spcAft>
                <a:spcPts val="0"/>
              </a:spcAft>
              <a:buSzPts val="1000"/>
              <a:buChar char="●"/>
              <a:defRPr sz="1333"/>
            </a:lvl7pPr>
            <a:lvl8pPr marL="4876678" lvl="7" indent="-389457" rtl="0">
              <a:lnSpc>
                <a:spcPct val="115000"/>
              </a:lnSpc>
              <a:spcBef>
                <a:spcPts val="1067"/>
              </a:spcBef>
              <a:spcAft>
                <a:spcPts val="0"/>
              </a:spcAft>
              <a:buSzPts val="1000"/>
              <a:buChar char="○"/>
              <a:defRPr sz="1333"/>
            </a:lvl8pPr>
            <a:lvl9pPr marL="5486263" lvl="8" indent="-389457" rtl="0">
              <a:lnSpc>
                <a:spcPct val="115000"/>
              </a:lnSpc>
              <a:spcBef>
                <a:spcPts val="1067"/>
              </a:spcBef>
              <a:spcAft>
                <a:spcPts val="1067"/>
              </a:spcAft>
              <a:buSzPts val="1000"/>
              <a:buChar char="■"/>
              <a:defRPr sz="1333"/>
            </a:lvl9pPr>
          </a:lstStyle>
          <a:p>
            <a:endParaRPr/>
          </a:p>
        </p:txBody>
      </p:sp>
      <p:sp>
        <p:nvSpPr>
          <p:cNvPr id="497" name="Google Shape;497;p43"/>
          <p:cNvSpPr txBox="1">
            <a:spLocks noGrp="1"/>
          </p:cNvSpPr>
          <p:nvPr>
            <p:ph type="body" idx="7"/>
          </p:nvPr>
        </p:nvSpPr>
        <p:spPr>
          <a:xfrm>
            <a:off x="4456800" y="4092800"/>
            <a:ext cx="3278400" cy="1233600"/>
          </a:xfrm>
          <a:prstGeom prst="rect">
            <a:avLst/>
          </a:prstGeom>
        </p:spPr>
        <p:txBody>
          <a:bodyPr spcFirstLastPara="1" wrap="square" lIns="91425" tIns="91425" rIns="91425" bIns="91425" anchor="t" anchorCtr="0">
            <a:noAutofit/>
          </a:bodyPr>
          <a:lstStyle>
            <a:lvl1pPr marL="609585" lvl="0" indent="-389457" rtl="0">
              <a:lnSpc>
                <a:spcPct val="115000"/>
              </a:lnSpc>
              <a:spcBef>
                <a:spcPts val="0"/>
              </a:spcBef>
              <a:spcAft>
                <a:spcPts val="0"/>
              </a:spcAft>
              <a:buSzPts val="1000"/>
              <a:buChar char="●"/>
              <a:defRPr sz="1333"/>
            </a:lvl1pPr>
            <a:lvl2pPr marL="1219170" lvl="1" indent="-389457" rtl="0">
              <a:lnSpc>
                <a:spcPct val="115000"/>
              </a:lnSpc>
              <a:spcBef>
                <a:spcPts val="1067"/>
              </a:spcBef>
              <a:spcAft>
                <a:spcPts val="0"/>
              </a:spcAft>
              <a:buSzPts val="1000"/>
              <a:buChar char="○"/>
              <a:defRPr sz="1333"/>
            </a:lvl2pPr>
            <a:lvl3pPr marL="1828754" lvl="2" indent="-389457" rtl="0">
              <a:lnSpc>
                <a:spcPct val="115000"/>
              </a:lnSpc>
              <a:spcBef>
                <a:spcPts val="1067"/>
              </a:spcBef>
              <a:spcAft>
                <a:spcPts val="0"/>
              </a:spcAft>
              <a:buSzPts val="1000"/>
              <a:buChar char="■"/>
              <a:defRPr sz="1333"/>
            </a:lvl3pPr>
            <a:lvl4pPr marL="2438339" lvl="3" indent="-389457" rtl="0">
              <a:lnSpc>
                <a:spcPct val="115000"/>
              </a:lnSpc>
              <a:spcBef>
                <a:spcPts val="1067"/>
              </a:spcBef>
              <a:spcAft>
                <a:spcPts val="0"/>
              </a:spcAft>
              <a:buSzPts val="1000"/>
              <a:buChar char="●"/>
              <a:defRPr sz="1333"/>
            </a:lvl4pPr>
            <a:lvl5pPr marL="3047924" lvl="4" indent="-389457" rtl="0">
              <a:lnSpc>
                <a:spcPct val="115000"/>
              </a:lnSpc>
              <a:spcBef>
                <a:spcPts val="1067"/>
              </a:spcBef>
              <a:spcAft>
                <a:spcPts val="0"/>
              </a:spcAft>
              <a:buSzPts val="1000"/>
              <a:buChar char="○"/>
              <a:defRPr sz="1333"/>
            </a:lvl5pPr>
            <a:lvl6pPr marL="3657509" lvl="5" indent="-389457" rtl="0">
              <a:lnSpc>
                <a:spcPct val="115000"/>
              </a:lnSpc>
              <a:spcBef>
                <a:spcPts val="1067"/>
              </a:spcBef>
              <a:spcAft>
                <a:spcPts val="0"/>
              </a:spcAft>
              <a:buSzPts val="1000"/>
              <a:buChar char="■"/>
              <a:defRPr sz="1333"/>
            </a:lvl6pPr>
            <a:lvl7pPr marL="4267093" lvl="6" indent="-389457" rtl="0">
              <a:lnSpc>
                <a:spcPct val="115000"/>
              </a:lnSpc>
              <a:spcBef>
                <a:spcPts val="1067"/>
              </a:spcBef>
              <a:spcAft>
                <a:spcPts val="0"/>
              </a:spcAft>
              <a:buSzPts val="1000"/>
              <a:buChar char="●"/>
              <a:defRPr sz="1333"/>
            </a:lvl7pPr>
            <a:lvl8pPr marL="4876678" lvl="7" indent="-389457" rtl="0">
              <a:lnSpc>
                <a:spcPct val="115000"/>
              </a:lnSpc>
              <a:spcBef>
                <a:spcPts val="1067"/>
              </a:spcBef>
              <a:spcAft>
                <a:spcPts val="0"/>
              </a:spcAft>
              <a:buSzPts val="1000"/>
              <a:buChar char="○"/>
              <a:defRPr sz="1333"/>
            </a:lvl8pPr>
            <a:lvl9pPr marL="5486263" lvl="8" indent="-389457" rtl="0">
              <a:lnSpc>
                <a:spcPct val="115000"/>
              </a:lnSpc>
              <a:spcBef>
                <a:spcPts val="1067"/>
              </a:spcBef>
              <a:spcAft>
                <a:spcPts val="1067"/>
              </a:spcAft>
              <a:buSzPts val="1000"/>
              <a:buChar char="■"/>
              <a:defRPr sz="1333"/>
            </a:lvl9pPr>
          </a:lstStyle>
          <a:p>
            <a:endParaRPr/>
          </a:p>
        </p:txBody>
      </p:sp>
      <p:sp>
        <p:nvSpPr>
          <p:cNvPr id="498" name="Google Shape;498;p43"/>
          <p:cNvSpPr txBox="1">
            <a:spLocks noGrp="1"/>
          </p:cNvSpPr>
          <p:nvPr>
            <p:ph type="subTitle" idx="8"/>
          </p:nvPr>
        </p:nvSpPr>
        <p:spPr>
          <a:xfrm>
            <a:off x="600000" y="3752000"/>
            <a:ext cx="3278400" cy="436000"/>
          </a:xfrm>
          <a:prstGeom prst="rect">
            <a:avLst/>
          </a:prstGeom>
        </p:spPr>
        <p:txBody>
          <a:bodyPr spcFirstLastPara="1" wrap="square" lIns="0" tIns="0" rIns="0" bIns="0" anchor="t" anchorCtr="0">
            <a:noAutofit/>
          </a:bodyPr>
          <a:lstStyle>
            <a:lvl1pPr lvl="0" rtl="0">
              <a:lnSpc>
                <a:spcPct val="90000"/>
              </a:lnSpc>
              <a:spcBef>
                <a:spcPts val="0"/>
              </a:spcBef>
              <a:spcAft>
                <a:spcPts val="0"/>
              </a:spcAft>
              <a:buClr>
                <a:srgbClr val="1E5E82"/>
              </a:buClr>
              <a:buSzPts val="1200"/>
              <a:buFont typeface="Inter"/>
              <a:buNone/>
              <a:defRPr sz="1600" b="1">
                <a:solidFill>
                  <a:srgbClr val="1E5E82"/>
                </a:solidFill>
                <a:latin typeface="Inter"/>
                <a:ea typeface="Inter"/>
                <a:cs typeface="Inter"/>
                <a:sym typeface="Inter"/>
              </a:defRPr>
            </a:lvl1pPr>
            <a:lvl2pPr lvl="1" rtl="0">
              <a:lnSpc>
                <a:spcPct val="90000"/>
              </a:lnSpc>
              <a:spcBef>
                <a:spcPts val="0"/>
              </a:spcBef>
              <a:spcAft>
                <a:spcPts val="0"/>
              </a:spcAft>
              <a:buClr>
                <a:srgbClr val="1E5E82"/>
              </a:buClr>
              <a:buSzPts val="1200"/>
              <a:buFont typeface="Inter"/>
              <a:buNone/>
              <a:defRPr sz="1600" b="1">
                <a:solidFill>
                  <a:srgbClr val="1E5E82"/>
                </a:solidFill>
                <a:latin typeface="Inter"/>
                <a:ea typeface="Inter"/>
                <a:cs typeface="Inter"/>
                <a:sym typeface="Inter"/>
              </a:defRPr>
            </a:lvl2pPr>
            <a:lvl3pPr lvl="2" rtl="0">
              <a:lnSpc>
                <a:spcPct val="90000"/>
              </a:lnSpc>
              <a:spcBef>
                <a:spcPts val="0"/>
              </a:spcBef>
              <a:spcAft>
                <a:spcPts val="0"/>
              </a:spcAft>
              <a:buClr>
                <a:srgbClr val="1E5E82"/>
              </a:buClr>
              <a:buSzPts val="1200"/>
              <a:buFont typeface="Inter"/>
              <a:buNone/>
              <a:defRPr sz="1600" b="1">
                <a:solidFill>
                  <a:srgbClr val="1E5E82"/>
                </a:solidFill>
                <a:latin typeface="Inter"/>
                <a:ea typeface="Inter"/>
                <a:cs typeface="Inter"/>
                <a:sym typeface="Inter"/>
              </a:defRPr>
            </a:lvl3pPr>
            <a:lvl4pPr lvl="3" rtl="0">
              <a:lnSpc>
                <a:spcPct val="90000"/>
              </a:lnSpc>
              <a:spcBef>
                <a:spcPts val="0"/>
              </a:spcBef>
              <a:spcAft>
                <a:spcPts val="0"/>
              </a:spcAft>
              <a:buClr>
                <a:srgbClr val="1E5E82"/>
              </a:buClr>
              <a:buSzPts val="1200"/>
              <a:buFont typeface="Inter"/>
              <a:buNone/>
              <a:defRPr sz="1600" b="1">
                <a:solidFill>
                  <a:srgbClr val="1E5E82"/>
                </a:solidFill>
                <a:latin typeface="Inter"/>
                <a:ea typeface="Inter"/>
                <a:cs typeface="Inter"/>
                <a:sym typeface="Inter"/>
              </a:defRPr>
            </a:lvl4pPr>
            <a:lvl5pPr lvl="4" rtl="0">
              <a:lnSpc>
                <a:spcPct val="90000"/>
              </a:lnSpc>
              <a:spcBef>
                <a:spcPts val="0"/>
              </a:spcBef>
              <a:spcAft>
                <a:spcPts val="0"/>
              </a:spcAft>
              <a:buClr>
                <a:srgbClr val="1E5E82"/>
              </a:buClr>
              <a:buSzPts val="1200"/>
              <a:buFont typeface="Inter"/>
              <a:buNone/>
              <a:defRPr sz="1600" b="1">
                <a:solidFill>
                  <a:srgbClr val="1E5E82"/>
                </a:solidFill>
                <a:latin typeface="Inter"/>
                <a:ea typeface="Inter"/>
                <a:cs typeface="Inter"/>
                <a:sym typeface="Inter"/>
              </a:defRPr>
            </a:lvl5pPr>
            <a:lvl6pPr lvl="5" rtl="0">
              <a:lnSpc>
                <a:spcPct val="90000"/>
              </a:lnSpc>
              <a:spcBef>
                <a:spcPts val="0"/>
              </a:spcBef>
              <a:spcAft>
                <a:spcPts val="0"/>
              </a:spcAft>
              <a:buClr>
                <a:srgbClr val="1E5E82"/>
              </a:buClr>
              <a:buSzPts val="1200"/>
              <a:buFont typeface="Inter"/>
              <a:buNone/>
              <a:defRPr sz="1600" b="1">
                <a:solidFill>
                  <a:srgbClr val="1E5E82"/>
                </a:solidFill>
                <a:latin typeface="Inter"/>
                <a:ea typeface="Inter"/>
                <a:cs typeface="Inter"/>
                <a:sym typeface="Inter"/>
              </a:defRPr>
            </a:lvl6pPr>
            <a:lvl7pPr lvl="6" rtl="0">
              <a:lnSpc>
                <a:spcPct val="90000"/>
              </a:lnSpc>
              <a:spcBef>
                <a:spcPts val="0"/>
              </a:spcBef>
              <a:spcAft>
                <a:spcPts val="0"/>
              </a:spcAft>
              <a:buClr>
                <a:srgbClr val="1E5E82"/>
              </a:buClr>
              <a:buSzPts val="1200"/>
              <a:buFont typeface="Inter"/>
              <a:buNone/>
              <a:defRPr sz="1600" b="1">
                <a:solidFill>
                  <a:srgbClr val="1E5E82"/>
                </a:solidFill>
                <a:latin typeface="Inter"/>
                <a:ea typeface="Inter"/>
                <a:cs typeface="Inter"/>
                <a:sym typeface="Inter"/>
              </a:defRPr>
            </a:lvl7pPr>
            <a:lvl8pPr lvl="7" rtl="0">
              <a:lnSpc>
                <a:spcPct val="90000"/>
              </a:lnSpc>
              <a:spcBef>
                <a:spcPts val="0"/>
              </a:spcBef>
              <a:spcAft>
                <a:spcPts val="0"/>
              </a:spcAft>
              <a:buClr>
                <a:srgbClr val="1E5E82"/>
              </a:buClr>
              <a:buSzPts val="1200"/>
              <a:buFont typeface="Inter"/>
              <a:buNone/>
              <a:defRPr sz="1600" b="1">
                <a:solidFill>
                  <a:srgbClr val="1E5E82"/>
                </a:solidFill>
                <a:latin typeface="Inter"/>
                <a:ea typeface="Inter"/>
                <a:cs typeface="Inter"/>
                <a:sym typeface="Inter"/>
              </a:defRPr>
            </a:lvl8pPr>
            <a:lvl9pPr lvl="8" rtl="0">
              <a:lnSpc>
                <a:spcPct val="90000"/>
              </a:lnSpc>
              <a:spcBef>
                <a:spcPts val="0"/>
              </a:spcBef>
              <a:spcAft>
                <a:spcPts val="0"/>
              </a:spcAft>
              <a:buClr>
                <a:srgbClr val="1E5E82"/>
              </a:buClr>
              <a:buSzPts val="1200"/>
              <a:buFont typeface="Inter"/>
              <a:buNone/>
              <a:defRPr sz="1600" b="1">
                <a:solidFill>
                  <a:srgbClr val="1E5E82"/>
                </a:solidFill>
                <a:latin typeface="Inter"/>
                <a:ea typeface="Inter"/>
                <a:cs typeface="Inter"/>
                <a:sym typeface="Inter"/>
              </a:defRPr>
            </a:lvl9pPr>
          </a:lstStyle>
          <a:p>
            <a:endParaRPr/>
          </a:p>
        </p:txBody>
      </p:sp>
      <p:sp>
        <p:nvSpPr>
          <p:cNvPr id="499" name="Google Shape;499;p43"/>
          <p:cNvSpPr txBox="1">
            <a:spLocks noGrp="1"/>
          </p:cNvSpPr>
          <p:nvPr>
            <p:ph type="subTitle" idx="9"/>
          </p:nvPr>
        </p:nvSpPr>
        <p:spPr>
          <a:xfrm>
            <a:off x="4456800" y="3752000"/>
            <a:ext cx="3278400" cy="436000"/>
          </a:xfrm>
          <a:prstGeom prst="rect">
            <a:avLst/>
          </a:prstGeom>
        </p:spPr>
        <p:txBody>
          <a:bodyPr spcFirstLastPara="1" wrap="square" lIns="0" tIns="0" rIns="0" bIns="0" anchor="t" anchorCtr="0">
            <a:noAutofit/>
          </a:bodyPr>
          <a:lstStyle>
            <a:lvl1pPr lvl="0" rtl="0">
              <a:lnSpc>
                <a:spcPct val="90000"/>
              </a:lnSpc>
              <a:spcBef>
                <a:spcPts val="0"/>
              </a:spcBef>
              <a:spcAft>
                <a:spcPts val="0"/>
              </a:spcAft>
              <a:buClr>
                <a:srgbClr val="1E5E82"/>
              </a:buClr>
              <a:buSzPts val="1200"/>
              <a:buFont typeface="Inter"/>
              <a:buNone/>
              <a:defRPr sz="1600" b="1">
                <a:solidFill>
                  <a:srgbClr val="1E5E82"/>
                </a:solidFill>
                <a:latin typeface="Inter"/>
                <a:ea typeface="Inter"/>
                <a:cs typeface="Inter"/>
                <a:sym typeface="Inter"/>
              </a:defRPr>
            </a:lvl1pPr>
            <a:lvl2pPr lvl="1" rtl="0">
              <a:lnSpc>
                <a:spcPct val="90000"/>
              </a:lnSpc>
              <a:spcBef>
                <a:spcPts val="0"/>
              </a:spcBef>
              <a:spcAft>
                <a:spcPts val="0"/>
              </a:spcAft>
              <a:buClr>
                <a:srgbClr val="1E5E82"/>
              </a:buClr>
              <a:buSzPts val="1200"/>
              <a:buFont typeface="Inter"/>
              <a:buNone/>
              <a:defRPr sz="1600" b="1">
                <a:solidFill>
                  <a:srgbClr val="1E5E82"/>
                </a:solidFill>
                <a:latin typeface="Inter"/>
                <a:ea typeface="Inter"/>
                <a:cs typeface="Inter"/>
                <a:sym typeface="Inter"/>
              </a:defRPr>
            </a:lvl2pPr>
            <a:lvl3pPr lvl="2" rtl="0">
              <a:lnSpc>
                <a:spcPct val="90000"/>
              </a:lnSpc>
              <a:spcBef>
                <a:spcPts val="0"/>
              </a:spcBef>
              <a:spcAft>
                <a:spcPts val="0"/>
              </a:spcAft>
              <a:buClr>
                <a:srgbClr val="1E5E82"/>
              </a:buClr>
              <a:buSzPts val="1200"/>
              <a:buFont typeface="Inter"/>
              <a:buNone/>
              <a:defRPr sz="1600" b="1">
                <a:solidFill>
                  <a:srgbClr val="1E5E82"/>
                </a:solidFill>
                <a:latin typeface="Inter"/>
                <a:ea typeface="Inter"/>
                <a:cs typeface="Inter"/>
                <a:sym typeface="Inter"/>
              </a:defRPr>
            </a:lvl3pPr>
            <a:lvl4pPr lvl="3" rtl="0">
              <a:lnSpc>
                <a:spcPct val="90000"/>
              </a:lnSpc>
              <a:spcBef>
                <a:spcPts val="0"/>
              </a:spcBef>
              <a:spcAft>
                <a:spcPts val="0"/>
              </a:spcAft>
              <a:buClr>
                <a:srgbClr val="1E5E82"/>
              </a:buClr>
              <a:buSzPts val="1200"/>
              <a:buFont typeface="Inter"/>
              <a:buNone/>
              <a:defRPr sz="1600" b="1">
                <a:solidFill>
                  <a:srgbClr val="1E5E82"/>
                </a:solidFill>
                <a:latin typeface="Inter"/>
                <a:ea typeface="Inter"/>
                <a:cs typeface="Inter"/>
                <a:sym typeface="Inter"/>
              </a:defRPr>
            </a:lvl4pPr>
            <a:lvl5pPr lvl="4" rtl="0">
              <a:lnSpc>
                <a:spcPct val="90000"/>
              </a:lnSpc>
              <a:spcBef>
                <a:spcPts val="0"/>
              </a:spcBef>
              <a:spcAft>
                <a:spcPts val="0"/>
              </a:spcAft>
              <a:buClr>
                <a:srgbClr val="1E5E82"/>
              </a:buClr>
              <a:buSzPts val="1200"/>
              <a:buFont typeface="Inter"/>
              <a:buNone/>
              <a:defRPr sz="1600" b="1">
                <a:solidFill>
                  <a:srgbClr val="1E5E82"/>
                </a:solidFill>
                <a:latin typeface="Inter"/>
                <a:ea typeface="Inter"/>
                <a:cs typeface="Inter"/>
                <a:sym typeface="Inter"/>
              </a:defRPr>
            </a:lvl5pPr>
            <a:lvl6pPr lvl="5" rtl="0">
              <a:lnSpc>
                <a:spcPct val="90000"/>
              </a:lnSpc>
              <a:spcBef>
                <a:spcPts val="0"/>
              </a:spcBef>
              <a:spcAft>
                <a:spcPts val="0"/>
              </a:spcAft>
              <a:buClr>
                <a:srgbClr val="1E5E82"/>
              </a:buClr>
              <a:buSzPts val="1200"/>
              <a:buFont typeface="Inter"/>
              <a:buNone/>
              <a:defRPr sz="1600" b="1">
                <a:solidFill>
                  <a:srgbClr val="1E5E82"/>
                </a:solidFill>
                <a:latin typeface="Inter"/>
                <a:ea typeface="Inter"/>
                <a:cs typeface="Inter"/>
                <a:sym typeface="Inter"/>
              </a:defRPr>
            </a:lvl6pPr>
            <a:lvl7pPr lvl="6" rtl="0">
              <a:lnSpc>
                <a:spcPct val="90000"/>
              </a:lnSpc>
              <a:spcBef>
                <a:spcPts val="0"/>
              </a:spcBef>
              <a:spcAft>
                <a:spcPts val="0"/>
              </a:spcAft>
              <a:buClr>
                <a:srgbClr val="1E5E82"/>
              </a:buClr>
              <a:buSzPts val="1200"/>
              <a:buFont typeface="Inter"/>
              <a:buNone/>
              <a:defRPr sz="1600" b="1">
                <a:solidFill>
                  <a:srgbClr val="1E5E82"/>
                </a:solidFill>
                <a:latin typeface="Inter"/>
                <a:ea typeface="Inter"/>
                <a:cs typeface="Inter"/>
                <a:sym typeface="Inter"/>
              </a:defRPr>
            </a:lvl7pPr>
            <a:lvl8pPr lvl="7" rtl="0">
              <a:lnSpc>
                <a:spcPct val="90000"/>
              </a:lnSpc>
              <a:spcBef>
                <a:spcPts val="0"/>
              </a:spcBef>
              <a:spcAft>
                <a:spcPts val="0"/>
              </a:spcAft>
              <a:buClr>
                <a:srgbClr val="1E5E82"/>
              </a:buClr>
              <a:buSzPts val="1200"/>
              <a:buFont typeface="Inter"/>
              <a:buNone/>
              <a:defRPr sz="1600" b="1">
                <a:solidFill>
                  <a:srgbClr val="1E5E82"/>
                </a:solidFill>
                <a:latin typeface="Inter"/>
                <a:ea typeface="Inter"/>
                <a:cs typeface="Inter"/>
                <a:sym typeface="Inter"/>
              </a:defRPr>
            </a:lvl8pPr>
            <a:lvl9pPr lvl="8" rtl="0">
              <a:lnSpc>
                <a:spcPct val="90000"/>
              </a:lnSpc>
              <a:spcBef>
                <a:spcPts val="0"/>
              </a:spcBef>
              <a:spcAft>
                <a:spcPts val="0"/>
              </a:spcAft>
              <a:buClr>
                <a:srgbClr val="1E5E82"/>
              </a:buClr>
              <a:buSzPts val="1200"/>
              <a:buFont typeface="Inter"/>
              <a:buNone/>
              <a:defRPr sz="1600" b="1">
                <a:solidFill>
                  <a:srgbClr val="1E5E82"/>
                </a:solidFill>
                <a:latin typeface="Inter"/>
                <a:ea typeface="Inter"/>
                <a:cs typeface="Inter"/>
                <a:sym typeface="Inter"/>
              </a:defRPr>
            </a:lvl9pPr>
          </a:lstStyle>
          <a:p>
            <a:endParaRPr/>
          </a:p>
        </p:txBody>
      </p:sp>
      <p:sp>
        <p:nvSpPr>
          <p:cNvPr id="500" name="Google Shape;500;p43"/>
          <p:cNvSpPr txBox="1">
            <a:spLocks noGrp="1"/>
          </p:cNvSpPr>
          <p:nvPr>
            <p:ph type="subTitle" idx="13"/>
          </p:nvPr>
        </p:nvSpPr>
        <p:spPr>
          <a:xfrm>
            <a:off x="8313600" y="3752000"/>
            <a:ext cx="3278400" cy="436000"/>
          </a:xfrm>
          <a:prstGeom prst="rect">
            <a:avLst/>
          </a:prstGeom>
        </p:spPr>
        <p:txBody>
          <a:bodyPr spcFirstLastPara="1" wrap="square" lIns="0" tIns="0" rIns="0" bIns="0" anchor="t" anchorCtr="0">
            <a:noAutofit/>
          </a:bodyPr>
          <a:lstStyle>
            <a:lvl1pPr lvl="0" rtl="0">
              <a:lnSpc>
                <a:spcPct val="90000"/>
              </a:lnSpc>
              <a:spcBef>
                <a:spcPts val="0"/>
              </a:spcBef>
              <a:spcAft>
                <a:spcPts val="0"/>
              </a:spcAft>
              <a:buClr>
                <a:srgbClr val="1E5E82"/>
              </a:buClr>
              <a:buSzPts val="1200"/>
              <a:buFont typeface="Inter"/>
              <a:buNone/>
              <a:defRPr sz="1600" b="1">
                <a:solidFill>
                  <a:srgbClr val="1E5E82"/>
                </a:solidFill>
                <a:latin typeface="Inter"/>
                <a:ea typeface="Inter"/>
                <a:cs typeface="Inter"/>
                <a:sym typeface="Inter"/>
              </a:defRPr>
            </a:lvl1pPr>
            <a:lvl2pPr lvl="1" rtl="0">
              <a:lnSpc>
                <a:spcPct val="90000"/>
              </a:lnSpc>
              <a:spcBef>
                <a:spcPts val="0"/>
              </a:spcBef>
              <a:spcAft>
                <a:spcPts val="0"/>
              </a:spcAft>
              <a:buClr>
                <a:srgbClr val="1E5E82"/>
              </a:buClr>
              <a:buSzPts val="1200"/>
              <a:buFont typeface="Inter"/>
              <a:buNone/>
              <a:defRPr sz="1600" b="1">
                <a:solidFill>
                  <a:srgbClr val="1E5E82"/>
                </a:solidFill>
                <a:latin typeface="Inter"/>
                <a:ea typeface="Inter"/>
                <a:cs typeface="Inter"/>
                <a:sym typeface="Inter"/>
              </a:defRPr>
            </a:lvl2pPr>
            <a:lvl3pPr lvl="2" rtl="0">
              <a:lnSpc>
                <a:spcPct val="90000"/>
              </a:lnSpc>
              <a:spcBef>
                <a:spcPts val="0"/>
              </a:spcBef>
              <a:spcAft>
                <a:spcPts val="0"/>
              </a:spcAft>
              <a:buClr>
                <a:srgbClr val="1E5E82"/>
              </a:buClr>
              <a:buSzPts val="1200"/>
              <a:buFont typeface="Inter"/>
              <a:buNone/>
              <a:defRPr sz="1600" b="1">
                <a:solidFill>
                  <a:srgbClr val="1E5E82"/>
                </a:solidFill>
                <a:latin typeface="Inter"/>
                <a:ea typeface="Inter"/>
                <a:cs typeface="Inter"/>
                <a:sym typeface="Inter"/>
              </a:defRPr>
            </a:lvl3pPr>
            <a:lvl4pPr lvl="3" rtl="0">
              <a:lnSpc>
                <a:spcPct val="90000"/>
              </a:lnSpc>
              <a:spcBef>
                <a:spcPts val="0"/>
              </a:spcBef>
              <a:spcAft>
                <a:spcPts val="0"/>
              </a:spcAft>
              <a:buClr>
                <a:srgbClr val="1E5E82"/>
              </a:buClr>
              <a:buSzPts val="1200"/>
              <a:buFont typeface="Inter"/>
              <a:buNone/>
              <a:defRPr sz="1600" b="1">
                <a:solidFill>
                  <a:srgbClr val="1E5E82"/>
                </a:solidFill>
                <a:latin typeface="Inter"/>
                <a:ea typeface="Inter"/>
                <a:cs typeface="Inter"/>
                <a:sym typeface="Inter"/>
              </a:defRPr>
            </a:lvl4pPr>
            <a:lvl5pPr lvl="4" rtl="0">
              <a:lnSpc>
                <a:spcPct val="90000"/>
              </a:lnSpc>
              <a:spcBef>
                <a:spcPts val="0"/>
              </a:spcBef>
              <a:spcAft>
                <a:spcPts val="0"/>
              </a:spcAft>
              <a:buClr>
                <a:srgbClr val="1E5E82"/>
              </a:buClr>
              <a:buSzPts val="1200"/>
              <a:buFont typeface="Inter"/>
              <a:buNone/>
              <a:defRPr sz="1600" b="1">
                <a:solidFill>
                  <a:srgbClr val="1E5E82"/>
                </a:solidFill>
                <a:latin typeface="Inter"/>
                <a:ea typeface="Inter"/>
                <a:cs typeface="Inter"/>
                <a:sym typeface="Inter"/>
              </a:defRPr>
            </a:lvl5pPr>
            <a:lvl6pPr lvl="5" rtl="0">
              <a:lnSpc>
                <a:spcPct val="90000"/>
              </a:lnSpc>
              <a:spcBef>
                <a:spcPts val="0"/>
              </a:spcBef>
              <a:spcAft>
                <a:spcPts val="0"/>
              </a:spcAft>
              <a:buClr>
                <a:srgbClr val="1E5E82"/>
              </a:buClr>
              <a:buSzPts val="1200"/>
              <a:buFont typeface="Inter"/>
              <a:buNone/>
              <a:defRPr sz="1600" b="1">
                <a:solidFill>
                  <a:srgbClr val="1E5E82"/>
                </a:solidFill>
                <a:latin typeface="Inter"/>
                <a:ea typeface="Inter"/>
                <a:cs typeface="Inter"/>
                <a:sym typeface="Inter"/>
              </a:defRPr>
            </a:lvl6pPr>
            <a:lvl7pPr lvl="6" rtl="0">
              <a:lnSpc>
                <a:spcPct val="90000"/>
              </a:lnSpc>
              <a:spcBef>
                <a:spcPts val="0"/>
              </a:spcBef>
              <a:spcAft>
                <a:spcPts val="0"/>
              </a:spcAft>
              <a:buClr>
                <a:srgbClr val="1E5E82"/>
              </a:buClr>
              <a:buSzPts val="1200"/>
              <a:buFont typeface="Inter"/>
              <a:buNone/>
              <a:defRPr sz="1600" b="1">
                <a:solidFill>
                  <a:srgbClr val="1E5E82"/>
                </a:solidFill>
                <a:latin typeface="Inter"/>
                <a:ea typeface="Inter"/>
                <a:cs typeface="Inter"/>
                <a:sym typeface="Inter"/>
              </a:defRPr>
            </a:lvl7pPr>
            <a:lvl8pPr lvl="7" rtl="0">
              <a:lnSpc>
                <a:spcPct val="90000"/>
              </a:lnSpc>
              <a:spcBef>
                <a:spcPts val="0"/>
              </a:spcBef>
              <a:spcAft>
                <a:spcPts val="0"/>
              </a:spcAft>
              <a:buClr>
                <a:srgbClr val="1E5E82"/>
              </a:buClr>
              <a:buSzPts val="1200"/>
              <a:buFont typeface="Inter"/>
              <a:buNone/>
              <a:defRPr sz="1600" b="1">
                <a:solidFill>
                  <a:srgbClr val="1E5E82"/>
                </a:solidFill>
                <a:latin typeface="Inter"/>
                <a:ea typeface="Inter"/>
                <a:cs typeface="Inter"/>
                <a:sym typeface="Inter"/>
              </a:defRPr>
            </a:lvl8pPr>
            <a:lvl9pPr lvl="8" rtl="0">
              <a:lnSpc>
                <a:spcPct val="90000"/>
              </a:lnSpc>
              <a:spcBef>
                <a:spcPts val="0"/>
              </a:spcBef>
              <a:spcAft>
                <a:spcPts val="0"/>
              </a:spcAft>
              <a:buClr>
                <a:srgbClr val="1E5E82"/>
              </a:buClr>
              <a:buSzPts val="1200"/>
              <a:buFont typeface="Inter"/>
              <a:buNone/>
              <a:defRPr sz="1600" b="1">
                <a:solidFill>
                  <a:srgbClr val="1E5E82"/>
                </a:solidFill>
                <a:latin typeface="Inter"/>
                <a:ea typeface="Inter"/>
                <a:cs typeface="Inter"/>
                <a:sym typeface="Inter"/>
              </a:defRPr>
            </a:lvl9pPr>
          </a:lstStyle>
          <a:p>
            <a:endParaRPr/>
          </a:p>
        </p:txBody>
      </p:sp>
      <p:sp>
        <p:nvSpPr>
          <p:cNvPr id="501" name="Google Shape;501;p43"/>
          <p:cNvSpPr txBox="1">
            <a:spLocks noGrp="1"/>
          </p:cNvSpPr>
          <p:nvPr>
            <p:ph type="sldNum" idx="12"/>
          </p:nvPr>
        </p:nvSpPr>
        <p:spPr>
          <a:xfrm>
            <a:off x="3" y="6333133"/>
            <a:ext cx="600000" cy="5248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1742674643"/>
      </p:ext>
    </p:extLst>
  </p:cSld>
  <p:clrMapOvr>
    <a:masterClrMapping/>
  </p:clrMapOvr>
  <p:extLst>
    <p:ext uri="{DCECCB84-F9BA-43D5-87BE-67443E8EF086}">
      <p15:sldGuideLst xmlns:p15="http://schemas.microsoft.com/office/powerpoint/2012/main">
        <p15:guide id="1" orient="horz" pos="771">
          <p15:clr>
            <a:srgbClr val="E46962"/>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2.10a - Heading and subheading">
  <p:cSld name="2.10a - Heading and subheading">
    <p:spTree>
      <p:nvGrpSpPr>
        <p:cNvPr id="1" name="Shape 502"/>
        <p:cNvGrpSpPr/>
        <p:nvPr/>
      </p:nvGrpSpPr>
      <p:grpSpPr>
        <a:xfrm>
          <a:off x="0" y="0"/>
          <a:ext cx="0" cy="0"/>
          <a:chOff x="0" y="0"/>
          <a:chExt cx="0" cy="0"/>
        </a:xfrm>
      </p:grpSpPr>
      <p:sp>
        <p:nvSpPr>
          <p:cNvPr id="503" name="Google Shape;503;p44"/>
          <p:cNvSpPr txBox="1">
            <a:spLocks noGrp="1"/>
          </p:cNvSpPr>
          <p:nvPr>
            <p:ph type="title"/>
          </p:nvPr>
        </p:nvSpPr>
        <p:spPr>
          <a:xfrm>
            <a:off x="600000" y="329600"/>
            <a:ext cx="11360800" cy="408000"/>
          </a:xfrm>
          <a:prstGeom prst="rect">
            <a:avLst/>
          </a:prstGeom>
        </p:spPr>
        <p:txBody>
          <a:bodyPr spcFirstLastPara="1" wrap="square" lIns="0" tIns="0" rIns="0" bIns="0" anchor="t" anchorCtr="0">
            <a:noAutofit/>
          </a:bodyPr>
          <a:lstStyle>
            <a:lvl1pPr lvl="0" rtl="0">
              <a:lnSpc>
                <a:spcPct val="90000"/>
              </a:lnSpc>
              <a:spcBef>
                <a:spcPts val="0"/>
              </a:spcBef>
              <a:spcAft>
                <a:spcPts val="0"/>
              </a:spcAft>
              <a:buSzPts val="2000"/>
              <a:buFont typeface="Inter"/>
              <a:buNone/>
              <a:defRPr sz="2667" b="1">
                <a:latin typeface="Inter"/>
                <a:ea typeface="Inter"/>
                <a:cs typeface="Inter"/>
                <a:sym typeface="Inter"/>
              </a:defRPr>
            </a:lvl1pPr>
            <a:lvl2pPr lvl="1" rtl="0">
              <a:spcBef>
                <a:spcPts val="0"/>
              </a:spcBef>
              <a:spcAft>
                <a:spcPts val="0"/>
              </a:spcAft>
              <a:buSzPts val="2600"/>
              <a:buFont typeface="Inter ExtraBold"/>
              <a:buNone/>
              <a:defRPr>
                <a:latin typeface="Inter ExtraBold"/>
                <a:ea typeface="Inter ExtraBold"/>
                <a:cs typeface="Inter ExtraBold"/>
                <a:sym typeface="Inter ExtraBold"/>
              </a:defRPr>
            </a:lvl2pPr>
            <a:lvl3pPr lvl="2" rtl="0">
              <a:spcBef>
                <a:spcPts val="0"/>
              </a:spcBef>
              <a:spcAft>
                <a:spcPts val="0"/>
              </a:spcAft>
              <a:buSzPts val="2600"/>
              <a:buFont typeface="Inter ExtraBold"/>
              <a:buNone/>
              <a:defRPr>
                <a:latin typeface="Inter ExtraBold"/>
                <a:ea typeface="Inter ExtraBold"/>
                <a:cs typeface="Inter ExtraBold"/>
                <a:sym typeface="Inter ExtraBold"/>
              </a:defRPr>
            </a:lvl3pPr>
            <a:lvl4pPr lvl="3" rtl="0">
              <a:spcBef>
                <a:spcPts val="0"/>
              </a:spcBef>
              <a:spcAft>
                <a:spcPts val="0"/>
              </a:spcAft>
              <a:buSzPts val="2600"/>
              <a:buFont typeface="Inter ExtraBold"/>
              <a:buNone/>
              <a:defRPr>
                <a:latin typeface="Inter ExtraBold"/>
                <a:ea typeface="Inter ExtraBold"/>
                <a:cs typeface="Inter ExtraBold"/>
                <a:sym typeface="Inter ExtraBold"/>
              </a:defRPr>
            </a:lvl4pPr>
            <a:lvl5pPr lvl="4" rtl="0">
              <a:spcBef>
                <a:spcPts val="0"/>
              </a:spcBef>
              <a:spcAft>
                <a:spcPts val="0"/>
              </a:spcAft>
              <a:buSzPts val="2600"/>
              <a:buFont typeface="Inter ExtraBold"/>
              <a:buNone/>
              <a:defRPr>
                <a:latin typeface="Inter ExtraBold"/>
                <a:ea typeface="Inter ExtraBold"/>
                <a:cs typeface="Inter ExtraBold"/>
                <a:sym typeface="Inter ExtraBold"/>
              </a:defRPr>
            </a:lvl5pPr>
            <a:lvl6pPr lvl="5" rtl="0">
              <a:spcBef>
                <a:spcPts val="0"/>
              </a:spcBef>
              <a:spcAft>
                <a:spcPts val="0"/>
              </a:spcAft>
              <a:buSzPts val="2600"/>
              <a:buFont typeface="Inter ExtraBold"/>
              <a:buNone/>
              <a:defRPr>
                <a:latin typeface="Inter ExtraBold"/>
                <a:ea typeface="Inter ExtraBold"/>
                <a:cs typeface="Inter ExtraBold"/>
                <a:sym typeface="Inter ExtraBold"/>
              </a:defRPr>
            </a:lvl6pPr>
            <a:lvl7pPr lvl="6" rtl="0">
              <a:spcBef>
                <a:spcPts val="0"/>
              </a:spcBef>
              <a:spcAft>
                <a:spcPts val="0"/>
              </a:spcAft>
              <a:buSzPts val="2600"/>
              <a:buFont typeface="Inter ExtraBold"/>
              <a:buNone/>
              <a:defRPr>
                <a:latin typeface="Inter ExtraBold"/>
                <a:ea typeface="Inter ExtraBold"/>
                <a:cs typeface="Inter ExtraBold"/>
                <a:sym typeface="Inter ExtraBold"/>
              </a:defRPr>
            </a:lvl7pPr>
            <a:lvl8pPr lvl="7" rtl="0">
              <a:spcBef>
                <a:spcPts val="0"/>
              </a:spcBef>
              <a:spcAft>
                <a:spcPts val="0"/>
              </a:spcAft>
              <a:buSzPts val="2600"/>
              <a:buFont typeface="Inter ExtraBold"/>
              <a:buNone/>
              <a:defRPr>
                <a:latin typeface="Inter ExtraBold"/>
                <a:ea typeface="Inter ExtraBold"/>
                <a:cs typeface="Inter ExtraBold"/>
                <a:sym typeface="Inter ExtraBold"/>
              </a:defRPr>
            </a:lvl8pPr>
            <a:lvl9pPr lvl="8" rtl="0">
              <a:spcBef>
                <a:spcPts val="0"/>
              </a:spcBef>
              <a:spcAft>
                <a:spcPts val="0"/>
              </a:spcAft>
              <a:buSzPts val="2600"/>
              <a:buFont typeface="Inter ExtraBold"/>
              <a:buNone/>
              <a:defRPr>
                <a:latin typeface="Inter ExtraBold"/>
                <a:ea typeface="Inter ExtraBold"/>
                <a:cs typeface="Inter ExtraBold"/>
                <a:sym typeface="Inter ExtraBold"/>
              </a:defRPr>
            </a:lvl9pPr>
          </a:lstStyle>
          <a:p>
            <a:endParaRPr/>
          </a:p>
        </p:txBody>
      </p:sp>
      <p:sp>
        <p:nvSpPr>
          <p:cNvPr id="504" name="Google Shape;504;p44"/>
          <p:cNvSpPr txBox="1">
            <a:spLocks noGrp="1"/>
          </p:cNvSpPr>
          <p:nvPr>
            <p:ph type="subTitle" idx="1"/>
          </p:nvPr>
        </p:nvSpPr>
        <p:spPr>
          <a:xfrm>
            <a:off x="600000" y="737600"/>
            <a:ext cx="10992000" cy="296800"/>
          </a:xfrm>
          <a:prstGeom prst="rect">
            <a:avLst/>
          </a:prstGeom>
        </p:spPr>
        <p:txBody>
          <a:bodyPr spcFirstLastPara="1" wrap="square" lIns="0" tIns="0" rIns="0" bIns="0" anchor="t" anchorCtr="0">
            <a:noAutofit/>
          </a:bodyPr>
          <a:lstStyle>
            <a:lvl1pPr lvl="0" rtl="0">
              <a:lnSpc>
                <a:spcPct val="90000"/>
              </a:lnSpc>
              <a:spcBef>
                <a:spcPts val="0"/>
              </a:spcBef>
              <a:spcAft>
                <a:spcPts val="0"/>
              </a:spcAft>
              <a:buSzPts val="1200"/>
              <a:buFont typeface="Inter Medium"/>
              <a:buNone/>
              <a:defRPr sz="1600">
                <a:latin typeface="Inter Medium"/>
                <a:ea typeface="Inter Medium"/>
                <a:cs typeface="Inter Medium"/>
                <a:sym typeface="Inter Medium"/>
              </a:defRPr>
            </a:lvl1pPr>
            <a:lvl2pPr lvl="1" rtl="0">
              <a:lnSpc>
                <a:spcPct val="90000"/>
              </a:lnSpc>
              <a:spcBef>
                <a:spcPts val="0"/>
              </a:spcBef>
              <a:spcAft>
                <a:spcPts val="0"/>
              </a:spcAft>
              <a:buSzPts val="1700"/>
              <a:buFont typeface="Inter Medium"/>
              <a:buNone/>
              <a:defRPr>
                <a:latin typeface="Inter Medium"/>
                <a:ea typeface="Inter Medium"/>
                <a:cs typeface="Inter Medium"/>
                <a:sym typeface="Inter Medium"/>
              </a:defRPr>
            </a:lvl2pPr>
            <a:lvl3pPr lvl="2" rtl="0">
              <a:lnSpc>
                <a:spcPct val="90000"/>
              </a:lnSpc>
              <a:spcBef>
                <a:spcPts val="0"/>
              </a:spcBef>
              <a:spcAft>
                <a:spcPts val="0"/>
              </a:spcAft>
              <a:buSzPts val="1700"/>
              <a:buFont typeface="Inter Medium"/>
              <a:buNone/>
              <a:defRPr>
                <a:latin typeface="Inter Medium"/>
                <a:ea typeface="Inter Medium"/>
                <a:cs typeface="Inter Medium"/>
                <a:sym typeface="Inter Medium"/>
              </a:defRPr>
            </a:lvl3pPr>
            <a:lvl4pPr lvl="3" rtl="0">
              <a:lnSpc>
                <a:spcPct val="90000"/>
              </a:lnSpc>
              <a:spcBef>
                <a:spcPts val="0"/>
              </a:spcBef>
              <a:spcAft>
                <a:spcPts val="0"/>
              </a:spcAft>
              <a:buSzPts val="1700"/>
              <a:buFont typeface="Inter Medium"/>
              <a:buNone/>
              <a:defRPr>
                <a:latin typeface="Inter Medium"/>
                <a:ea typeface="Inter Medium"/>
                <a:cs typeface="Inter Medium"/>
                <a:sym typeface="Inter Medium"/>
              </a:defRPr>
            </a:lvl4pPr>
            <a:lvl5pPr lvl="4" rtl="0">
              <a:lnSpc>
                <a:spcPct val="90000"/>
              </a:lnSpc>
              <a:spcBef>
                <a:spcPts val="0"/>
              </a:spcBef>
              <a:spcAft>
                <a:spcPts val="0"/>
              </a:spcAft>
              <a:buSzPts val="1700"/>
              <a:buFont typeface="Inter Medium"/>
              <a:buNone/>
              <a:defRPr>
                <a:latin typeface="Inter Medium"/>
                <a:ea typeface="Inter Medium"/>
                <a:cs typeface="Inter Medium"/>
                <a:sym typeface="Inter Medium"/>
              </a:defRPr>
            </a:lvl5pPr>
            <a:lvl6pPr lvl="5" rtl="0">
              <a:lnSpc>
                <a:spcPct val="90000"/>
              </a:lnSpc>
              <a:spcBef>
                <a:spcPts val="0"/>
              </a:spcBef>
              <a:spcAft>
                <a:spcPts val="0"/>
              </a:spcAft>
              <a:buSzPts val="1700"/>
              <a:buFont typeface="Inter Medium"/>
              <a:buNone/>
              <a:defRPr>
                <a:latin typeface="Inter Medium"/>
                <a:ea typeface="Inter Medium"/>
                <a:cs typeface="Inter Medium"/>
                <a:sym typeface="Inter Medium"/>
              </a:defRPr>
            </a:lvl6pPr>
            <a:lvl7pPr lvl="6" rtl="0">
              <a:lnSpc>
                <a:spcPct val="90000"/>
              </a:lnSpc>
              <a:spcBef>
                <a:spcPts val="0"/>
              </a:spcBef>
              <a:spcAft>
                <a:spcPts val="0"/>
              </a:spcAft>
              <a:buSzPts val="1700"/>
              <a:buFont typeface="Inter Medium"/>
              <a:buNone/>
              <a:defRPr>
                <a:latin typeface="Inter Medium"/>
                <a:ea typeface="Inter Medium"/>
                <a:cs typeface="Inter Medium"/>
                <a:sym typeface="Inter Medium"/>
              </a:defRPr>
            </a:lvl7pPr>
            <a:lvl8pPr lvl="7" rtl="0">
              <a:lnSpc>
                <a:spcPct val="90000"/>
              </a:lnSpc>
              <a:spcBef>
                <a:spcPts val="0"/>
              </a:spcBef>
              <a:spcAft>
                <a:spcPts val="0"/>
              </a:spcAft>
              <a:buSzPts val="1700"/>
              <a:buFont typeface="Inter Medium"/>
              <a:buNone/>
              <a:defRPr>
                <a:latin typeface="Inter Medium"/>
                <a:ea typeface="Inter Medium"/>
                <a:cs typeface="Inter Medium"/>
                <a:sym typeface="Inter Medium"/>
              </a:defRPr>
            </a:lvl8pPr>
            <a:lvl9pPr lvl="8" rtl="0">
              <a:lnSpc>
                <a:spcPct val="90000"/>
              </a:lnSpc>
              <a:spcBef>
                <a:spcPts val="0"/>
              </a:spcBef>
              <a:spcAft>
                <a:spcPts val="0"/>
              </a:spcAft>
              <a:buSzPts val="1700"/>
              <a:buFont typeface="Inter Medium"/>
              <a:buNone/>
              <a:defRPr>
                <a:latin typeface="Inter Medium"/>
                <a:ea typeface="Inter Medium"/>
                <a:cs typeface="Inter Medium"/>
                <a:sym typeface="Inter Medium"/>
              </a:defRPr>
            </a:lvl9pPr>
          </a:lstStyle>
          <a:p>
            <a:endParaRPr/>
          </a:p>
        </p:txBody>
      </p:sp>
      <p:sp>
        <p:nvSpPr>
          <p:cNvPr id="505" name="Google Shape;505;p44"/>
          <p:cNvSpPr txBox="1">
            <a:spLocks noGrp="1"/>
          </p:cNvSpPr>
          <p:nvPr>
            <p:ph type="sldNum" idx="12"/>
          </p:nvPr>
        </p:nvSpPr>
        <p:spPr>
          <a:xfrm>
            <a:off x="3" y="6333133"/>
            <a:ext cx="600000" cy="5248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3750793947"/>
      </p:ext>
    </p:extLst>
  </p:cSld>
  <p:clrMapOvr>
    <a:masterClrMapping/>
  </p:clrMapOvr>
  <p:extLst>
    <p:ext uri="{DCECCB84-F9BA-43D5-87BE-67443E8EF086}">
      <p15:sldGuideLst xmlns:p15="http://schemas.microsoft.com/office/powerpoint/2012/main">
        <p15:guide id="1" pos="140">
          <p15:clr>
            <a:srgbClr val="E46962"/>
          </p15:clr>
        </p15:guide>
        <p15:guide id="2" pos="5620">
          <p15:clr>
            <a:srgbClr val="E46962"/>
          </p15:clr>
        </p15:guide>
        <p15:guide id="3" orient="horz" pos="3240">
          <p15:clr>
            <a:srgbClr val="E46962"/>
          </p15:clr>
        </p15:guide>
        <p15:guide id="4" orient="horz" pos="3100">
          <p15:clr>
            <a:srgbClr val="E46962"/>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2.10b - Heading, subheading and coloured background">
  <p:cSld name="2.10b - Heading, subheading and coloured background">
    <p:bg>
      <p:bgPr>
        <a:solidFill>
          <a:schemeClr val="lt1"/>
        </a:solidFill>
        <a:effectLst/>
      </p:bgPr>
    </p:bg>
    <p:spTree>
      <p:nvGrpSpPr>
        <p:cNvPr id="1" name="Shape 506"/>
        <p:cNvGrpSpPr/>
        <p:nvPr/>
      </p:nvGrpSpPr>
      <p:grpSpPr>
        <a:xfrm>
          <a:off x="0" y="0"/>
          <a:ext cx="0" cy="0"/>
          <a:chOff x="0" y="0"/>
          <a:chExt cx="0" cy="0"/>
        </a:xfrm>
      </p:grpSpPr>
      <p:sp>
        <p:nvSpPr>
          <p:cNvPr id="507" name="Google Shape;507;p45"/>
          <p:cNvSpPr txBox="1">
            <a:spLocks noGrp="1"/>
          </p:cNvSpPr>
          <p:nvPr>
            <p:ph type="title"/>
          </p:nvPr>
        </p:nvSpPr>
        <p:spPr>
          <a:xfrm>
            <a:off x="600000" y="329600"/>
            <a:ext cx="11360800" cy="408000"/>
          </a:xfrm>
          <a:prstGeom prst="rect">
            <a:avLst/>
          </a:prstGeom>
        </p:spPr>
        <p:txBody>
          <a:bodyPr spcFirstLastPara="1" wrap="square" lIns="0" tIns="0" rIns="0" bIns="0" anchor="t" anchorCtr="0">
            <a:noAutofit/>
          </a:bodyPr>
          <a:lstStyle>
            <a:lvl1pPr lvl="0" rtl="0">
              <a:lnSpc>
                <a:spcPct val="90000"/>
              </a:lnSpc>
              <a:spcBef>
                <a:spcPts val="0"/>
              </a:spcBef>
              <a:spcAft>
                <a:spcPts val="0"/>
              </a:spcAft>
              <a:buSzPts val="2000"/>
              <a:buFont typeface="Inter"/>
              <a:buNone/>
              <a:defRPr sz="2667" b="1">
                <a:latin typeface="Inter"/>
                <a:ea typeface="Inter"/>
                <a:cs typeface="Inter"/>
                <a:sym typeface="Inter"/>
              </a:defRPr>
            </a:lvl1pPr>
            <a:lvl2pPr lvl="1" rtl="0">
              <a:spcBef>
                <a:spcPts val="0"/>
              </a:spcBef>
              <a:spcAft>
                <a:spcPts val="0"/>
              </a:spcAft>
              <a:buSzPts val="2600"/>
              <a:buFont typeface="Inter ExtraBold"/>
              <a:buNone/>
              <a:defRPr>
                <a:latin typeface="Inter ExtraBold"/>
                <a:ea typeface="Inter ExtraBold"/>
                <a:cs typeface="Inter ExtraBold"/>
                <a:sym typeface="Inter ExtraBold"/>
              </a:defRPr>
            </a:lvl2pPr>
            <a:lvl3pPr lvl="2" rtl="0">
              <a:spcBef>
                <a:spcPts val="0"/>
              </a:spcBef>
              <a:spcAft>
                <a:spcPts val="0"/>
              </a:spcAft>
              <a:buSzPts val="2600"/>
              <a:buFont typeface="Inter ExtraBold"/>
              <a:buNone/>
              <a:defRPr>
                <a:latin typeface="Inter ExtraBold"/>
                <a:ea typeface="Inter ExtraBold"/>
                <a:cs typeface="Inter ExtraBold"/>
                <a:sym typeface="Inter ExtraBold"/>
              </a:defRPr>
            </a:lvl3pPr>
            <a:lvl4pPr lvl="3" rtl="0">
              <a:spcBef>
                <a:spcPts val="0"/>
              </a:spcBef>
              <a:spcAft>
                <a:spcPts val="0"/>
              </a:spcAft>
              <a:buSzPts val="2600"/>
              <a:buFont typeface="Inter ExtraBold"/>
              <a:buNone/>
              <a:defRPr>
                <a:latin typeface="Inter ExtraBold"/>
                <a:ea typeface="Inter ExtraBold"/>
                <a:cs typeface="Inter ExtraBold"/>
                <a:sym typeface="Inter ExtraBold"/>
              </a:defRPr>
            </a:lvl4pPr>
            <a:lvl5pPr lvl="4" rtl="0">
              <a:spcBef>
                <a:spcPts val="0"/>
              </a:spcBef>
              <a:spcAft>
                <a:spcPts val="0"/>
              </a:spcAft>
              <a:buSzPts val="2600"/>
              <a:buFont typeface="Inter ExtraBold"/>
              <a:buNone/>
              <a:defRPr>
                <a:latin typeface="Inter ExtraBold"/>
                <a:ea typeface="Inter ExtraBold"/>
                <a:cs typeface="Inter ExtraBold"/>
                <a:sym typeface="Inter ExtraBold"/>
              </a:defRPr>
            </a:lvl5pPr>
            <a:lvl6pPr lvl="5" rtl="0">
              <a:spcBef>
                <a:spcPts val="0"/>
              </a:spcBef>
              <a:spcAft>
                <a:spcPts val="0"/>
              </a:spcAft>
              <a:buSzPts val="2600"/>
              <a:buFont typeface="Inter ExtraBold"/>
              <a:buNone/>
              <a:defRPr>
                <a:latin typeface="Inter ExtraBold"/>
                <a:ea typeface="Inter ExtraBold"/>
                <a:cs typeface="Inter ExtraBold"/>
                <a:sym typeface="Inter ExtraBold"/>
              </a:defRPr>
            </a:lvl6pPr>
            <a:lvl7pPr lvl="6" rtl="0">
              <a:spcBef>
                <a:spcPts val="0"/>
              </a:spcBef>
              <a:spcAft>
                <a:spcPts val="0"/>
              </a:spcAft>
              <a:buSzPts val="2600"/>
              <a:buFont typeface="Inter ExtraBold"/>
              <a:buNone/>
              <a:defRPr>
                <a:latin typeface="Inter ExtraBold"/>
                <a:ea typeface="Inter ExtraBold"/>
                <a:cs typeface="Inter ExtraBold"/>
                <a:sym typeface="Inter ExtraBold"/>
              </a:defRPr>
            </a:lvl7pPr>
            <a:lvl8pPr lvl="7" rtl="0">
              <a:spcBef>
                <a:spcPts val="0"/>
              </a:spcBef>
              <a:spcAft>
                <a:spcPts val="0"/>
              </a:spcAft>
              <a:buSzPts val="2600"/>
              <a:buFont typeface="Inter ExtraBold"/>
              <a:buNone/>
              <a:defRPr>
                <a:latin typeface="Inter ExtraBold"/>
                <a:ea typeface="Inter ExtraBold"/>
                <a:cs typeface="Inter ExtraBold"/>
                <a:sym typeface="Inter ExtraBold"/>
              </a:defRPr>
            </a:lvl8pPr>
            <a:lvl9pPr lvl="8" rtl="0">
              <a:spcBef>
                <a:spcPts val="0"/>
              </a:spcBef>
              <a:spcAft>
                <a:spcPts val="0"/>
              </a:spcAft>
              <a:buSzPts val="2600"/>
              <a:buFont typeface="Inter ExtraBold"/>
              <a:buNone/>
              <a:defRPr>
                <a:latin typeface="Inter ExtraBold"/>
                <a:ea typeface="Inter ExtraBold"/>
                <a:cs typeface="Inter ExtraBold"/>
                <a:sym typeface="Inter ExtraBold"/>
              </a:defRPr>
            </a:lvl9pPr>
          </a:lstStyle>
          <a:p>
            <a:endParaRPr/>
          </a:p>
        </p:txBody>
      </p:sp>
      <p:sp>
        <p:nvSpPr>
          <p:cNvPr id="508" name="Google Shape;508;p45"/>
          <p:cNvSpPr txBox="1">
            <a:spLocks noGrp="1"/>
          </p:cNvSpPr>
          <p:nvPr>
            <p:ph type="subTitle" idx="1"/>
          </p:nvPr>
        </p:nvSpPr>
        <p:spPr>
          <a:xfrm>
            <a:off x="600000" y="737600"/>
            <a:ext cx="10992000" cy="296800"/>
          </a:xfrm>
          <a:prstGeom prst="rect">
            <a:avLst/>
          </a:prstGeom>
        </p:spPr>
        <p:txBody>
          <a:bodyPr spcFirstLastPara="1" wrap="square" lIns="0" tIns="0" rIns="0" bIns="0" anchor="t" anchorCtr="0">
            <a:noAutofit/>
          </a:bodyPr>
          <a:lstStyle>
            <a:lvl1pPr lvl="0" rtl="0">
              <a:lnSpc>
                <a:spcPct val="90000"/>
              </a:lnSpc>
              <a:spcBef>
                <a:spcPts val="0"/>
              </a:spcBef>
              <a:spcAft>
                <a:spcPts val="0"/>
              </a:spcAft>
              <a:buSzPts val="1200"/>
              <a:buFont typeface="Inter Medium"/>
              <a:buNone/>
              <a:defRPr sz="1600">
                <a:latin typeface="Inter Medium"/>
                <a:ea typeface="Inter Medium"/>
                <a:cs typeface="Inter Medium"/>
                <a:sym typeface="Inter Medium"/>
              </a:defRPr>
            </a:lvl1pPr>
            <a:lvl2pPr lvl="1" rtl="0">
              <a:lnSpc>
                <a:spcPct val="90000"/>
              </a:lnSpc>
              <a:spcBef>
                <a:spcPts val="0"/>
              </a:spcBef>
              <a:spcAft>
                <a:spcPts val="0"/>
              </a:spcAft>
              <a:buSzPts val="1700"/>
              <a:buFont typeface="Inter Medium"/>
              <a:buNone/>
              <a:defRPr>
                <a:latin typeface="Inter Medium"/>
                <a:ea typeface="Inter Medium"/>
                <a:cs typeface="Inter Medium"/>
                <a:sym typeface="Inter Medium"/>
              </a:defRPr>
            </a:lvl2pPr>
            <a:lvl3pPr lvl="2" rtl="0">
              <a:lnSpc>
                <a:spcPct val="90000"/>
              </a:lnSpc>
              <a:spcBef>
                <a:spcPts val="0"/>
              </a:spcBef>
              <a:spcAft>
                <a:spcPts val="0"/>
              </a:spcAft>
              <a:buSzPts val="1700"/>
              <a:buFont typeface="Inter Medium"/>
              <a:buNone/>
              <a:defRPr>
                <a:latin typeface="Inter Medium"/>
                <a:ea typeface="Inter Medium"/>
                <a:cs typeface="Inter Medium"/>
                <a:sym typeface="Inter Medium"/>
              </a:defRPr>
            </a:lvl3pPr>
            <a:lvl4pPr lvl="3" rtl="0">
              <a:lnSpc>
                <a:spcPct val="90000"/>
              </a:lnSpc>
              <a:spcBef>
                <a:spcPts val="0"/>
              </a:spcBef>
              <a:spcAft>
                <a:spcPts val="0"/>
              </a:spcAft>
              <a:buSzPts val="1700"/>
              <a:buFont typeface="Inter Medium"/>
              <a:buNone/>
              <a:defRPr>
                <a:latin typeface="Inter Medium"/>
                <a:ea typeface="Inter Medium"/>
                <a:cs typeface="Inter Medium"/>
                <a:sym typeface="Inter Medium"/>
              </a:defRPr>
            </a:lvl4pPr>
            <a:lvl5pPr lvl="4" rtl="0">
              <a:lnSpc>
                <a:spcPct val="90000"/>
              </a:lnSpc>
              <a:spcBef>
                <a:spcPts val="0"/>
              </a:spcBef>
              <a:spcAft>
                <a:spcPts val="0"/>
              </a:spcAft>
              <a:buSzPts val="1700"/>
              <a:buFont typeface="Inter Medium"/>
              <a:buNone/>
              <a:defRPr>
                <a:latin typeface="Inter Medium"/>
                <a:ea typeface="Inter Medium"/>
                <a:cs typeface="Inter Medium"/>
                <a:sym typeface="Inter Medium"/>
              </a:defRPr>
            </a:lvl5pPr>
            <a:lvl6pPr lvl="5" rtl="0">
              <a:lnSpc>
                <a:spcPct val="90000"/>
              </a:lnSpc>
              <a:spcBef>
                <a:spcPts val="0"/>
              </a:spcBef>
              <a:spcAft>
                <a:spcPts val="0"/>
              </a:spcAft>
              <a:buSzPts val="1700"/>
              <a:buFont typeface="Inter Medium"/>
              <a:buNone/>
              <a:defRPr>
                <a:latin typeface="Inter Medium"/>
                <a:ea typeface="Inter Medium"/>
                <a:cs typeface="Inter Medium"/>
                <a:sym typeface="Inter Medium"/>
              </a:defRPr>
            </a:lvl6pPr>
            <a:lvl7pPr lvl="6" rtl="0">
              <a:lnSpc>
                <a:spcPct val="90000"/>
              </a:lnSpc>
              <a:spcBef>
                <a:spcPts val="0"/>
              </a:spcBef>
              <a:spcAft>
                <a:spcPts val="0"/>
              </a:spcAft>
              <a:buSzPts val="1700"/>
              <a:buFont typeface="Inter Medium"/>
              <a:buNone/>
              <a:defRPr>
                <a:latin typeface="Inter Medium"/>
                <a:ea typeface="Inter Medium"/>
                <a:cs typeface="Inter Medium"/>
                <a:sym typeface="Inter Medium"/>
              </a:defRPr>
            </a:lvl7pPr>
            <a:lvl8pPr lvl="7" rtl="0">
              <a:lnSpc>
                <a:spcPct val="90000"/>
              </a:lnSpc>
              <a:spcBef>
                <a:spcPts val="0"/>
              </a:spcBef>
              <a:spcAft>
                <a:spcPts val="0"/>
              </a:spcAft>
              <a:buSzPts val="1700"/>
              <a:buFont typeface="Inter Medium"/>
              <a:buNone/>
              <a:defRPr>
                <a:latin typeface="Inter Medium"/>
                <a:ea typeface="Inter Medium"/>
                <a:cs typeface="Inter Medium"/>
                <a:sym typeface="Inter Medium"/>
              </a:defRPr>
            </a:lvl8pPr>
            <a:lvl9pPr lvl="8" rtl="0">
              <a:lnSpc>
                <a:spcPct val="90000"/>
              </a:lnSpc>
              <a:spcBef>
                <a:spcPts val="0"/>
              </a:spcBef>
              <a:spcAft>
                <a:spcPts val="0"/>
              </a:spcAft>
              <a:buSzPts val="1700"/>
              <a:buFont typeface="Inter Medium"/>
              <a:buNone/>
              <a:defRPr>
                <a:latin typeface="Inter Medium"/>
                <a:ea typeface="Inter Medium"/>
                <a:cs typeface="Inter Medium"/>
                <a:sym typeface="Inter Medium"/>
              </a:defRPr>
            </a:lvl9pPr>
          </a:lstStyle>
          <a:p>
            <a:endParaRPr/>
          </a:p>
        </p:txBody>
      </p:sp>
      <p:sp>
        <p:nvSpPr>
          <p:cNvPr id="509" name="Google Shape;509;p45"/>
          <p:cNvSpPr txBox="1">
            <a:spLocks noGrp="1"/>
          </p:cNvSpPr>
          <p:nvPr>
            <p:ph type="sldNum" idx="12"/>
          </p:nvPr>
        </p:nvSpPr>
        <p:spPr>
          <a:xfrm>
            <a:off x="3" y="6333133"/>
            <a:ext cx="600000" cy="5248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3239245461"/>
      </p:ext>
    </p:extLst>
  </p:cSld>
  <p:clrMapOvr>
    <a:masterClrMapping/>
  </p:clrMapOvr>
  <p:extLst>
    <p:ext uri="{DCECCB84-F9BA-43D5-87BE-67443E8EF086}">
      <p15:sldGuideLst xmlns:p15="http://schemas.microsoft.com/office/powerpoint/2012/main">
        <p15:guide id="1" pos="140">
          <p15:clr>
            <a:srgbClr val="E46962"/>
          </p15:clr>
        </p15:guide>
        <p15:guide id="2" pos="5620">
          <p15:clr>
            <a:srgbClr val="E46962"/>
          </p15:clr>
        </p15:guide>
        <p15:guide id="3" orient="horz" pos="3240">
          <p15:clr>
            <a:srgbClr val="E46962"/>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Default Slide 1">
  <p:cSld name="Default Slide 1">
    <p:spTree>
      <p:nvGrpSpPr>
        <p:cNvPr id="1" name="Shape 510"/>
        <p:cNvGrpSpPr/>
        <p:nvPr/>
      </p:nvGrpSpPr>
      <p:grpSpPr>
        <a:xfrm>
          <a:off x="0" y="0"/>
          <a:ext cx="0" cy="0"/>
          <a:chOff x="0" y="0"/>
          <a:chExt cx="0" cy="0"/>
        </a:xfrm>
      </p:grpSpPr>
      <p:sp>
        <p:nvSpPr>
          <p:cNvPr id="511" name="Google Shape;511;p46"/>
          <p:cNvSpPr/>
          <p:nvPr/>
        </p:nvSpPr>
        <p:spPr>
          <a:xfrm>
            <a:off x="0" y="6535187"/>
            <a:ext cx="12192000" cy="334400"/>
          </a:xfrm>
          <a:prstGeom prst="rect">
            <a:avLst/>
          </a:prstGeom>
          <a:solidFill>
            <a:srgbClr val="EFEFEF"/>
          </a:solidFill>
          <a:ln>
            <a:noFill/>
          </a:ln>
        </p:spPr>
        <p:txBody>
          <a:bodyPr spcFirstLastPara="1" wrap="square" lIns="45733" tIns="22867" rIns="45733" bIns="22867"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867" b="0" i="0" u="none" strike="noStrike" cap="none">
              <a:solidFill>
                <a:schemeClr val="lt1"/>
              </a:solidFill>
              <a:latin typeface="Calibri"/>
              <a:ea typeface="Calibri"/>
              <a:cs typeface="Calibri"/>
              <a:sym typeface="Calibri"/>
            </a:endParaRPr>
          </a:p>
        </p:txBody>
      </p:sp>
      <p:pic>
        <p:nvPicPr>
          <p:cNvPr id="512" name="Google Shape;512;p46"/>
          <p:cNvPicPr preferRelativeResize="0"/>
          <p:nvPr/>
        </p:nvPicPr>
        <p:blipFill rotWithShape="1">
          <a:blip r:embed="rId2">
            <a:alphaModFix/>
          </a:blip>
          <a:srcRect/>
          <a:stretch/>
        </p:blipFill>
        <p:spPr>
          <a:xfrm>
            <a:off x="5711189" y="6569307"/>
            <a:ext cx="769433" cy="266099"/>
          </a:xfrm>
          <a:prstGeom prst="rect">
            <a:avLst/>
          </a:prstGeom>
          <a:noFill/>
          <a:ln>
            <a:noFill/>
          </a:ln>
        </p:spPr>
      </p:pic>
      <p:sp>
        <p:nvSpPr>
          <p:cNvPr id="513" name="Google Shape;513;p46"/>
          <p:cNvSpPr txBox="1">
            <a:spLocks noGrp="1"/>
          </p:cNvSpPr>
          <p:nvPr>
            <p:ph type="sldNum" idx="12"/>
          </p:nvPr>
        </p:nvSpPr>
        <p:spPr>
          <a:xfrm>
            <a:off x="3" y="6333133"/>
            <a:ext cx="600000" cy="5248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3739602067"/>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Default Slide 4">
  <p:cSld name="Default Slide 4">
    <p:spTree>
      <p:nvGrpSpPr>
        <p:cNvPr id="1" name="Shape 514"/>
        <p:cNvGrpSpPr/>
        <p:nvPr/>
      </p:nvGrpSpPr>
      <p:grpSpPr>
        <a:xfrm>
          <a:off x="0" y="0"/>
          <a:ext cx="0" cy="0"/>
          <a:chOff x="0" y="0"/>
          <a:chExt cx="0" cy="0"/>
        </a:xfrm>
      </p:grpSpPr>
      <p:sp>
        <p:nvSpPr>
          <p:cNvPr id="515" name="Google Shape;515;p47"/>
          <p:cNvSpPr/>
          <p:nvPr/>
        </p:nvSpPr>
        <p:spPr>
          <a:xfrm>
            <a:off x="0" y="6535187"/>
            <a:ext cx="12192000" cy="334400"/>
          </a:xfrm>
          <a:prstGeom prst="rect">
            <a:avLst/>
          </a:prstGeom>
          <a:solidFill>
            <a:srgbClr val="EFEFEF"/>
          </a:solidFill>
          <a:ln>
            <a:noFill/>
          </a:ln>
        </p:spPr>
        <p:txBody>
          <a:bodyPr spcFirstLastPara="1" wrap="square" lIns="45733" tIns="22867" rIns="45733" bIns="22867"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867" b="0" i="0" u="none" strike="noStrike" cap="none">
              <a:solidFill>
                <a:schemeClr val="lt1"/>
              </a:solidFill>
              <a:latin typeface="Calibri"/>
              <a:ea typeface="Calibri"/>
              <a:cs typeface="Calibri"/>
              <a:sym typeface="Calibri"/>
            </a:endParaRPr>
          </a:p>
        </p:txBody>
      </p:sp>
      <p:pic>
        <p:nvPicPr>
          <p:cNvPr id="516" name="Google Shape;516;p47"/>
          <p:cNvPicPr preferRelativeResize="0"/>
          <p:nvPr/>
        </p:nvPicPr>
        <p:blipFill rotWithShape="1">
          <a:blip r:embed="rId2">
            <a:alphaModFix/>
          </a:blip>
          <a:srcRect/>
          <a:stretch/>
        </p:blipFill>
        <p:spPr>
          <a:xfrm>
            <a:off x="5711189" y="6569307"/>
            <a:ext cx="769433" cy="266099"/>
          </a:xfrm>
          <a:prstGeom prst="rect">
            <a:avLst/>
          </a:prstGeom>
          <a:noFill/>
          <a:ln>
            <a:noFill/>
          </a:ln>
        </p:spPr>
      </p:pic>
      <p:sp>
        <p:nvSpPr>
          <p:cNvPr id="517" name="Google Shape;517;p47"/>
          <p:cNvSpPr txBox="1">
            <a:spLocks noGrp="1"/>
          </p:cNvSpPr>
          <p:nvPr>
            <p:ph type="sldNum" idx="12"/>
          </p:nvPr>
        </p:nvSpPr>
        <p:spPr>
          <a:xfrm>
            <a:off x="3" y="6333133"/>
            <a:ext cx="600000" cy="5248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1054970765"/>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one textbox 1">
  <p:cSld name="one textbox 1">
    <p:spTree>
      <p:nvGrpSpPr>
        <p:cNvPr id="1" name="Shape 518"/>
        <p:cNvGrpSpPr/>
        <p:nvPr/>
      </p:nvGrpSpPr>
      <p:grpSpPr>
        <a:xfrm>
          <a:off x="0" y="0"/>
          <a:ext cx="0" cy="0"/>
          <a:chOff x="0" y="0"/>
          <a:chExt cx="0" cy="0"/>
        </a:xfrm>
      </p:grpSpPr>
      <p:sp>
        <p:nvSpPr>
          <p:cNvPr id="519" name="Google Shape;519;p48"/>
          <p:cNvSpPr/>
          <p:nvPr/>
        </p:nvSpPr>
        <p:spPr>
          <a:xfrm>
            <a:off x="0" y="6535187"/>
            <a:ext cx="12192000" cy="334400"/>
          </a:xfrm>
          <a:prstGeom prst="rect">
            <a:avLst/>
          </a:prstGeom>
          <a:solidFill>
            <a:srgbClr val="F3F3F3"/>
          </a:solidFill>
          <a:ln>
            <a:noFill/>
          </a:ln>
        </p:spPr>
        <p:txBody>
          <a:bodyPr spcFirstLastPara="1" wrap="square" lIns="45733" tIns="22867" rIns="45733" bIns="22867"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867" b="0" i="0" u="none" strike="noStrike" cap="none">
              <a:solidFill>
                <a:srgbClr val="FFFFFF"/>
              </a:solidFill>
              <a:latin typeface="Calibri"/>
              <a:ea typeface="Calibri"/>
              <a:cs typeface="Calibri"/>
              <a:sym typeface="Calibri"/>
            </a:endParaRPr>
          </a:p>
        </p:txBody>
      </p:sp>
      <p:sp>
        <p:nvSpPr>
          <p:cNvPr id="520" name="Google Shape;520;p48"/>
          <p:cNvSpPr/>
          <p:nvPr/>
        </p:nvSpPr>
        <p:spPr>
          <a:xfrm>
            <a:off x="7414761" y="1730251"/>
            <a:ext cx="6397200" cy="6324800"/>
          </a:xfrm>
          <a:prstGeom prst="ellipse">
            <a:avLst/>
          </a:prstGeom>
          <a:solidFill>
            <a:srgbClr val="00DBE0">
              <a:alpha val="40780"/>
            </a:srgbClr>
          </a:solidFill>
          <a:ln>
            <a:noFill/>
          </a:ln>
        </p:spPr>
        <p:txBody>
          <a:bodyPr spcFirstLastPara="1" wrap="square" lIns="91433" tIns="45700" rIns="91433"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2000" b="0" i="0" u="none" strike="noStrike" cap="none">
              <a:solidFill>
                <a:srgbClr val="7F7F7F"/>
              </a:solidFill>
              <a:latin typeface="Titillium Web"/>
              <a:ea typeface="Titillium Web"/>
              <a:cs typeface="Titillium Web"/>
              <a:sym typeface="Titillium Web"/>
            </a:endParaRPr>
          </a:p>
        </p:txBody>
      </p:sp>
      <p:pic>
        <p:nvPicPr>
          <p:cNvPr id="521" name="Google Shape;521;p48"/>
          <p:cNvPicPr preferRelativeResize="0"/>
          <p:nvPr/>
        </p:nvPicPr>
        <p:blipFill rotWithShape="1">
          <a:blip r:embed="rId2">
            <a:alphaModFix/>
          </a:blip>
          <a:srcRect/>
          <a:stretch/>
        </p:blipFill>
        <p:spPr>
          <a:xfrm>
            <a:off x="5725744" y="6574419"/>
            <a:ext cx="740352" cy="256039"/>
          </a:xfrm>
          <a:prstGeom prst="rect">
            <a:avLst/>
          </a:prstGeom>
          <a:noFill/>
          <a:ln>
            <a:noFill/>
          </a:ln>
        </p:spPr>
      </p:pic>
      <p:sp>
        <p:nvSpPr>
          <p:cNvPr id="522" name="Google Shape;522;p48"/>
          <p:cNvSpPr txBox="1">
            <a:spLocks noGrp="1"/>
          </p:cNvSpPr>
          <p:nvPr>
            <p:ph type="title"/>
          </p:nvPr>
        </p:nvSpPr>
        <p:spPr>
          <a:xfrm>
            <a:off x="1081207" y="355837"/>
            <a:ext cx="10029600" cy="831200"/>
          </a:xfrm>
          <a:prstGeom prst="rect">
            <a:avLst/>
          </a:prstGeom>
          <a:noFill/>
          <a:ln>
            <a:noFill/>
          </a:ln>
        </p:spPr>
        <p:txBody>
          <a:bodyPr spcFirstLastPara="1" wrap="square" lIns="34300" tIns="34300" rIns="34300" bIns="34300" anchor="ctr" anchorCtr="0">
            <a:noAutofit/>
          </a:bodyPr>
          <a:lstStyle>
            <a:lvl1pPr marR="0" lvl="0" algn="ctr" rtl="0">
              <a:lnSpc>
                <a:spcPct val="100000"/>
              </a:lnSpc>
              <a:spcBef>
                <a:spcPts val="0"/>
              </a:spcBef>
              <a:spcAft>
                <a:spcPts val="0"/>
              </a:spcAft>
              <a:buSzPts val="2300"/>
              <a:buNone/>
              <a:defRPr sz="4000" b="1">
                <a:solidFill>
                  <a:srgbClr val="383944"/>
                </a:solidFill>
              </a:defRPr>
            </a:lvl1pPr>
            <a:lvl2pPr lvl="1" algn="l" rtl="0">
              <a:lnSpc>
                <a:spcPct val="100000"/>
              </a:lnSpc>
              <a:spcBef>
                <a:spcPts val="0"/>
              </a:spcBef>
              <a:spcAft>
                <a:spcPts val="0"/>
              </a:spcAft>
              <a:buSzPts val="500"/>
              <a:buNone/>
              <a:defRPr>
                <a:latin typeface="Roboto"/>
                <a:ea typeface="Roboto"/>
                <a:cs typeface="Roboto"/>
                <a:sym typeface="Roboto"/>
              </a:defRPr>
            </a:lvl2pPr>
            <a:lvl3pPr lvl="2" algn="l" rtl="0">
              <a:lnSpc>
                <a:spcPct val="100000"/>
              </a:lnSpc>
              <a:spcBef>
                <a:spcPts val="0"/>
              </a:spcBef>
              <a:spcAft>
                <a:spcPts val="0"/>
              </a:spcAft>
              <a:buSzPts val="500"/>
              <a:buNone/>
              <a:defRPr>
                <a:latin typeface="Roboto"/>
                <a:ea typeface="Roboto"/>
                <a:cs typeface="Roboto"/>
                <a:sym typeface="Roboto"/>
              </a:defRPr>
            </a:lvl3pPr>
            <a:lvl4pPr lvl="3" algn="l" rtl="0">
              <a:lnSpc>
                <a:spcPct val="100000"/>
              </a:lnSpc>
              <a:spcBef>
                <a:spcPts val="0"/>
              </a:spcBef>
              <a:spcAft>
                <a:spcPts val="0"/>
              </a:spcAft>
              <a:buSzPts val="500"/>
              <a:buNone/>
              <a:defRPr>
                <a:latin typeface="Roboto"/>
                <a:ea typeface="Roboto"/>
                <a:cs typeface="Roboto"/>
                <a:sym typeface="Roboto"/>
              </a:defRPr>
            </a:lvl4pPr>
            <a:lvl5pPr lvl="4" algn="l" rtl="0">
              <a:lnSpc>
                <a:spcPct val="100000"/>
              </a:lnSpc>
              <a:spcBef>
                <a:spcPts val="0"/>
              </a:spcBef>
              <a:spcAft>
                <a:spcPts val="0"/>
              </a:spcAft>
              <a:buSzPts val="500"/>
              <a:buNone/>
              <a:defRPr>
                <a:latin typeface="Roboto"/>
                <a:ea typeface="Roboto"/>
                <a:cs typeface="Roboto"/>
                <a:sym typeface="Roboto"/>
              </a:defRPr>
            </a:lvl5pPr>
            <a:lvl6pPr lvl="5" algn="l" rtl="0">
              <a:lnSpc>
                <a:spcPct val="100000"/>
              </a:lnSpc>
              <a:spcBef>
                <a:spcPts val="0"/>
              </a:spcBef>
              <a:spcAft>
                <a:spcPts val="0"/>
              </a:spcAft>
              <a:buSzPts val="500"/>
              <a:buNone/>
              <a:defRPr>
                <a:latin typeface="Roboto"/>
                <a:ea typeface="Roboto"/>
                <a:cs typeface="Roboto"/>
                <a:sym typeface="Roboto"/>
              </a:defRPr>
            </a:lvl6pPr>
            <a:lvl7pPr lvl="6" algn="l" rtl="0">
              <a:lnSpc>
                <a:spcPct val="100000"/>
              </a:lnSpc>
              <a:spcBef>
                <a:spcPts val="0"/>
              </a:spcBef>
              <a:spcAft>
                <a:spcPts val="0"/>
              </a:spcAft>
              <a:buSzPts val="500"/>
              <a:buNone/>
              <a:defRPr>
                <a:latin typeface="Roboto"/>
                <a:ea typeface="Roboto"/>
                <a:cs typeface="Roboto"/>
                <a:sym typeface="Roboto"/>
              </a:defRPr>
            </a:lvl7pPr>
            <a:lvl8pPr lvl="7" algn="l" rtl="0">
              <a:lnSpc>
                <a:spcPct val="100000"/>
              </a:lnSpc>
              <a:spcBef>
                <a:spcPts val="0"/>
              </a:spcBef>
              <a:spcAft>
                <a:spcPts val="0"/>
              </a:spcAft>
              <a:buSzPts val="500"/>
              <a:buNone/>
              <a:defRPr>
                <a:latin typeface="Roboto"/>
                <a:ea typeface="Roboto"/>
                <a:cs typeface="Roboto"/>
                <a:sym typeface="Roboto"/>
              </a:defRPr>
            </a:lvl8pPr>
            <a:lvl9pPr lvl="8" algn="l" rtl="0">
              <a:lnSpc>
                <a:spcPct val="100000"/>
              </a:lnSpc>
              <a:spcBef>
                <a:spcPts val="0"/>
              </a:spcBef>
              <a:spcAft>
                <a:spcPts val="0"/>
              </a:spcAft>
              <a:buSzPts val="500"/>
              <a:buNone/>
              <a:defRPr>
                <a:latin typeface="Roboto"/>
                <a:ea typeface="Roboto"/>
                <a:cs typeface="Roboto"/>
                <a:sym typeface="Roboto"/>
              </a:defRPr>
            </a:lvl9pPr>
          </a:lstStyle>
          <a:p>
            <a:endParaRPr/>
          </a:p>
        </p:txBody>
      </p:sp>
      <p:sp>
        <p:nvSpPr>
          <p:cNvPr id="523" name="Google Shape;523;p48"/>
          <p:cNvSpPr txBox="1">
            <a:spLocks noGrp="1"/>
          </p:cNvSpPr>
          <p:nvPr>
            <p:ph type="body" idx="1"/>
          </p:nvPr>
        </p:nvSpPr>
        <p:spPr>
          <a:xfrm>
            <a:off x="1332560" y="1560751"/>
            <a:ext cx="9526800" cy="3355600"/>
          </a:xfrm>
          <a:prstGeom prst="rect">
            <a:avLst/>
          </a:prstGeom>
          <a:solidFill>
            <a:srgbClr val="F9F7F5"/>
          </a:solidFill>
          <a:ln w="9525" cap="flat" cmpd="sng">
            <a:solidFill>
              <a:srgbClr val="32ACAC"/>
            </a:solidFill>
            <a:prstDash val="solid"/>
            <a:round/>
            <a:headEnd type="none" w="sm" len="sm"/>
            <a:tailEnd type="none" w="sm" len="sm"/>
          </a:ln>
        </p:spPr>
        <p:txBody>
          <a:bodyPr spcFirstLastPara="1" wrap="square" lIns="34300" tIns="342950" rIns="34300" bIns="34300" anchor="t" anchorCtr="0">
            <a:noAutofit/>
          </a:bodyPr>
          <a:lstStyle>
            <a:lvl1pPr marL="609585" marR="0" lvl="0" indent="-304792" algn="l" rtl="0">
              <a:lnSpc>
                <a:spcPct val="153571"/>
              </a:lnSpc>
              <a:spcBef>
                <a:spcPts val="0"/>
              </a:spcBef>
              <a:spcAft>
                <a:spcPts val="0"/>
              </a:spcAft>
              <a:buSzPts val="1800"/>
              <a:buNone/>
              <a:defRPr sz="1467">
                <a:solidFill>
                  <a:srgbClr val="1E3452"/>
                </a:solidFill>
              </a:defRPr>
            </a:lvl1pPr>
            <a:lvl2pPr marL="1219170" marR="0" lvl="1" indent="-304792" algn="l" rtl="0">
              <a:lnSpc>
                <a:spcPct val="153571"/>
              </a:lnSpc>
              <a:spcBef>
                <a:spcPts val="0"/>
              </a:spcBef>
              <a:spcAft>
                <a:spcPts val="0"/>
              </a:spcAft>
              <a:buSzPts val="1500"/>
              <a:buNone/>
              <a:defRPr sz="1467">
                <a:solidFill>
                  <a:srgbClr val="1E3452"/>
                </a:solidFill>
              </a:defRPr>
            </a:lvl2pPr>
            <a:lvl3pPr marL="1828754" marR="0" lvl="2" indent="-304792" algn="l" rtl="0">
              <a:lnSpc>
                <a:spcPct val="153571"/>
              </a:lnSpc>
              <a:spcBef>
                <a:spcPts val="0"/>
              </a:spcBef>
              <a:spcAft>
                <a:spcPts val="0"/>
              </a:spcAft>
              <a:buSzPts val="1400"/>
              <a:buNone/>
              <a:defRPr sz="1467">
                <a:solidFill>
                  <a:srgbClr val="1E3452"/>
                </a:solidFill>
              </a:defRPr>
            </a:lvl3pPr>
            <a:lvl4pPr marL="2438339" marR="0" lvl="3" indent="-304792" algn="l" rtl="0">
              <a:lnSpc>
                <a:spcPct val="153571"/>
              </a:lnSpc>
              <a:spcBef>
                <a:spcPts val="0"/>
              </a:spcBef>
              <a:spcAft>
                <a:spcPts val="0"/>
              </a:spcAft>
              <a:buSzPts val="1200"/>
              <a:buNone/>
              <a:defRPr sz="1467">
                <a:solidFill>
                  <a:srgbClr val="1E3452"/>
                </a:solidFill>
              </a:defRPr>
            </a:lvl4pPr>
            <a:lvl5pPr marL="3047924" marR="0" lvl="4" indent="-304792" algn="l" rtl="0">
              <a:lnSpc>
                <a:spcPct val="153571"/>
              </a:lnSpc>
              <a:spcBef>
                <a:spcPts val="0"/>
              </a:spcBef>
              <a:spcAft>
                <a:spcPts val="0"/>
              </a:spcAft>
              <a:buSzPts val="1200"/>
              <a:buNone/>
              <a:defRPr sz="1467">
                <a:solidFill>
                  <a:srgbClr val="1E3452"/>
                </a:solidFill>
              </a:defRPr>
            </a:lvl5pPr>
            <a:lvl6pPr marL="3657509" marR="0" lvl="5" indent="-304792" algn="l" rtl="0">
              <a:lnSpc>
                <a:spcPct val="153571"/>
              </a:lnSpc>
              <a:spcBef>
                <a:spcPts val="0"/>
              </a:spcBef>
              <a:spcAft>
                <a:spcPts val="0"/>
              </a:spcAft>
              <a:buClr>
                <a:schemeClr val="lt1"/>
              </a:buClr>
              <a:buSzPts val="1100"/>
              <a:buFont typeface="Arial"/>
              <a:buNone/>
              <a:defRPr sz="1467">
                <a:solidFill>
                  <a:srgbClr val="1E3452"/>
                </a:solidFill>
              </a:defRPr>
            </a:lvl6pPr>
            <a:lvl7pPr marL="4267093" marR="0" lvl="6" indent="-304792" algn="l" rtl="0">
              <a:lnSpc>
                <a:spcPct val="153571"/>
              </a:lnSpc>
              <a:spcBef>
                <a:spcPts val="0"/>
              </a:spcBef>
              <a:spcAft>
                <a:spcPts val="0"/>
              </a:spcAft>
              <a:buSzPts val="1400"/>
              <a:buNone/>
              <a:defRPr sz="1467">
                <a:solidFill>
                  <a:srgbClr val="1E3452"/>
                </a:solidFill>
              </a:defRPr>
            </a:lvl7pPr>
            <a:lvl8pPr marL="4876678" marR="0" lvl="7" indent="-304792" algn="l" rtl="0">
              <a:lnSpc>
                <a:spcPct val="153571"/>
              </a:lnSpc>
              <a:spcBef>
                <a:spcPts val="0"/>
              </a:spcBef>
              <a:spcAft>
                <a:spcPts val="0"/>
              </a:spcAft>
              <a:buSzPts val="1400"/>
              <a:buNone/>
              <a:defRPr sz="1467">
                <a:solidFill>
                  <a:srgbClr val="1E3452"/>
                </a:solidFill>
              </a:defRPr>
            </a:lvl8pPr>
            <a:lvl9pPr marL="5486263" marR="0" lvl="8" indent="-304792" algn="l" rtl="0">
              <a:lnSpc>
                <a:spcPct val="153571"/>
              </a:lnSpc>
              <a:spcBef>
                <a:spcPts val="0"/>
              </a:spcBef>
              <a:spcAft>
                <a:spcPts val="0"/>
              </a:spcAft>
              <a:buSzPts val="1400"/>
              <a:buNone/>
              <a:defRPr sz="1467">
                <a:solidFill>
                  <a:srgbClr val="1E3452"/>
                </a:solidFill>
              </a:defRPr>
            </a:lvl9pPr>
          </a:lstStyle>
          <a:p>
            <a:endParaRPr/>
          </a:p>
        </p:txBody>
      </p:sp>
      <p:sp>
        <p:nvSpPr>
          <p:cNvPr id="524" name="Google Shape;524;p48"/>
          <p:cNvSpPr txBox="1">
            <a:spLocks noGrp="1"/>
          </p:cNvSpPr>
          <p:nvPr>
            <p:ph type="subTitle" idx="2"/>
          </p:nvPr>
        </p:nvSpPr>
        <p:spPr>
          <a:xfrm>
            <a:off x="1442825" y="1640951"/>
            <a:ext cx="5632800" cy="256000"/>
          </a:xfrm>
          <a:prstGeom prst="rect">
            <a:avLst/>
          </a:prstGeom>
          <a:noFill/>
          <a:ln>
            <a:noFill/>
          </a:ln>
        </p:spPr>
        <p:txBody>
          <a:bodyPr spcFirstLastPara="1" wrap="square" lIns="34300" tIns="34300" rIns="34300" bIns="34300" anchor="ctr" anchorCtr="0">
            <a:noAutofit/>
          </a:bodyPr>
          <a:lstStyle>
            <a:lvl1pPr marR="0" lvl="0" algn="l" rtl="0">
              <a:lnSpc>
                <a:spcPct val="100000"/>
              </a:lnSpc>
              <a:spcBef>
                <a:spcPts val="0"/>
              </a:spcBef>
              <a:spcAft>
                <a:spcPts val="0"/>
              </a:spcAft>
              <a:buSzPts val="1800"/>
              <a:buNone/>
              <a:defRPr sz="1467" b="1">
                <a:solidFill>
                  <a:srgbClr val="32ACAC"/>
                </a:solidFill>
                <a:latin typeface="Poppins"/>
                <a:ea typeface="Poppins"/>
                <a:cs typeface="Poppins"/>
                <a:sym typeface="Poppins"/>
              </a:defRPr>
            </a:lvl1pPr>
            <a:lvl2pPr lvl="1" algn="l" rtl="0">
              <a:lnSpc>
                <a:spcPct val="90000"/>
              </a:lnSpc>
              <a:spcBef>
                <a:spcPts val="533"/>
              </a:spcBef>
              <a:spcAft>
                <a:spcPts val="0"/>
              </a:spcAft>
              <a:buSzPts val="1500"/>
              <a:buNone/>
              <a:defRPr/>
            </a:lvl2pPr>
            <a:lvl3pPr lvl="2" algn="l" rtl="0">
              <a:lnSpc>
                <a:spcPct val="90000"/>
              </a:lnSpc>
              <a:spcBef>
                <a:spcPts val="533"/>
              </a:spcBef>
              <a:spcAft>
                <a:spcPts val="0"/>
              </a:spcAft>
              <a:buSzPts val="1400"/>
              <a:buNone/>
              <a:defRPr/>
            </a:lvl3pPr>
            <a:lvl4pPr lvl="3" algn="l" rtl="0">
              <a:lnSpc>
                <a:spcPct val="90000"/>
              </a:lnSpc>
              <a:spcBef>
                <a:spcPts val="533"/>
              </a:spcBef>
              <a:spcAft>
                <a:spcPts val="0"/>
              </a:spcAft>
              <a:buSzPts val="1200"/>
              <a:buNone/>
              <a:defRPr/>
            </a:lvl4pPr>
            <a:lvl5pPr lvl="4" algn="l" rtl="0">
              <a:lnSpc>
                <a:spcPct val="90000"/>
              </a:lnSpc>
              <a:spcBef>
                <a:spcPts val="533"/>
              </a:spcBef>
              <a:spcAft>
                <a:spcPts val="0"/>
              </a:spcAft>
              <a:buSzPts val="1200"/>
              <a:buNone/>
              <a:defRPr/>
            </a:lvl5pPr>
            <a:lvl6pPr lvl="5" algn="l" rtl="0">
              <a:lnSpc>
                <a:spcPct val="90000"/>
              </a:lnSpc>
              <a:spcBef>
                <a:spcPts val="533"/>
              </a:spcBef>
              <a:spcAft>
                <a:spcPts val="0"/>
              </a:spcAft>
              <a:buSzPts val="1400"/>
              <a:buNone/>
              <a:defRPr/>
            </a:lvl6pPr>
            <a:lvl7pPr lvl="6" algn="l" rtl="0">
              <a:lnSpc>
                <a:spcPct val="90000"/>
              </a:lnSpc>
              <a:spcBef>
                <a:spcPts val="533"/>
              </a:spcBef>
              <a:spcAft>
                <a:spcPts val="0"/>
              </a:spcAft>
              <a:buSzPts val="1400"/>
              <a:buNone/>
              <a:defRPr/>
            </a:lvl7pPr>
            <a:lvl8pPr lvl="7" algn="l" rtl="0">
              <a:lnSpc>
                <a:spcPct val="90000"/>
              </a:lnSpc>
              <a:spcBef>
                <a:spcPts val="533"/>
              </a:spcBef>
              <a:spcAft>
                <a:spcPts val="0"/>
              </a:spcAft>
              <a:buSzPts val="1400"/>
              <a:buNone/>
              <a:defRPr/>
            </a:lvl8pPr>
            <a:lvl9pPr lvl="8" algn="l" rtl="0">
              <a:lnSpc>
                <a:spcPct val="90000"/>
              </a:lnSpc>
              <a:spcBef>
                <a:spcPts val="533"/>
              </a:spcBef>
              <a:spcAft>
                <a:spcPts val="0"/>
              </a:spcAft>
              <a:buSzPts val="1400"/>
              <a:buNone/>
              <a:defRPr/>
            </a:lvl9pPr>
          </a:lstStyle>
          <a:p>
            <a:endParaRPr/>
          </a:p>
        </p:txBody>
      </p:sp>
      <p:sp>
        <p:nvSpPr>
          <p:cNvPr id="525" name="Google Shape;525;p48"/>
          <p:cNvSpPr txBox="1">
            <a:spLocks noGrp="1"/>
          </p:cNvSpPr>
          <p:nvPr>
            <p:ph type="sldNum" idx="12"/>
          </p:nvPr>
        </p:nvSpPr>
        <p:spPr>
          <a:xfrm>
            <a:off x="3" y="6333133"/>
            <a:ext cx="600000" cy="524800"/>
          </a:xfrm>
          <a:prstGeom prst="rect">
            <a:avLst/>
          </a:prstGeom>
        </p:spPr>
        <p:txBody>
          <a:bodyPr spcFirstLastPara="1" wrap="square" lIns="91425" tIns="91425" rIns="91425" bIns="91425" anchor="t" anchorCtr="0">
            <a:noAutofit/>
          </a:bodyPr>
          <a:lstStyle>
            <a:lvl1pPr lvl="0">
              <a:buNone/>
              <a:defRPr>
                <a:solidFill>
                  <a:srgbClr val="1E3452"/>
                </a:solidFill>
              </a:defRPr>
            </a:lvl1pPr>
            <a:lvl2pPr lvl="1">
              <a:buNone/>
              <a:defRPr>
                <a:solidFill>
                  <a:srgbClr val="1E3452"/>
                </a:solidFill>
              </a:defRPr>
            </a:lvl2pPr>
            <a:lvl3pPr lvl="2">
              <a:buNone/>
              <a:defRPr>
                <a:solidFill>
                  <a:srgbClr val="1E3452"/>
                </a:solidFill>
              </a:defRPr>
            </a:lvl3pPr>
            <a:lvl4pPr lvl="3">
              <a:buNone/>
              <a:defRPr>
                <a:solidFill>
                  <a:srgbClr val="1E3452"/>
                </a:solidFill>
              </a:defRPr>
            </a:lvl4pPr>
            <a:lvl5pPr lvl="4">
              <a:buNone/>
              <a:defRPr>
                <a:solidFill>
                  <a:srgbClr val="1E3452"/>
                </a:solidFill>
              </a:defRPr>
            </a:lvl5pPr>
            <a:lvl6pPr lvl="5">
              <a:buNone/>
              <a:defRPr>
                <a:solidFill>
                  <a:srgbClr val="1E3452"/>
                </a:solidFill>
              </a:defRPr>
            </a:lvl6pPr>
            <a:lvl7pPr lvl="6">
              <a:buNone/>
              <a:defRPr>
                <a:solidFill>
                  <a:srgbClr val="1E3452"/>
                </a:solidFill>
              </a:defRPr>
            </a:lvl7pPr>
            <a:lvl8pPr lvl="7">
              <a:buNone/>
              <a:defRPr>
                <a:solidFill>
                  <a:srgbClr val="1E3452"/>
                </a:solidFill>
              </a:defRPr>
            </a:lvl8pPr>
            <a:lvl9pPr lvl="8">
              <a:buNone/>
              <a:defRPr>
                <a:solidFill>
                  <a:srgbClr val="1E3452"/>
                </a:solidFill>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3248784519"/>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Default Slide 10">
  <p:cSld name="Default Slide 10">
    <p:bg>
      <p:bgPr>
        <a:solidFill>
          <a:srgbClr val="FFFFFF"/>
        </a:solidFill>
        <a:effectLst/>
      </p:bgPr>
    </p:bg>
    <p:spTree>
      <p:nvGrpSpPr>
        <p:cNvPr id="1" name="Shape 526"/>
        <p:cNvGrpSpPr/>
        <p:nvPr/>
      </p:nvGrpSpPr>
      <p:grpSpPr>
        <a:xfrm>
          <a:off x="0" y="0"/>
          <a:ext cx="0" cy="0"/>
          <a:chOff x="0" y="0"/>
          <a:chExt cx="0" cy="0"/>
        </a:xfrm>
      </p:grpSpPr>
      <p:sp>
        <p:nvSpPr>
          <p:cNvPr id="527" name="Google Shape;527;p49"/>
          <p:cNvSpPr/>
          <p:nvPr/>
        </p:nvSpPr>
        <p:spPr>
          <a:xfrm>
            <a:off x="0" y="6535187"/>
            <a:ext cx="12192000" cy="334400"/>
          </a:xfrm>
          <a:prstGeom prst="rect">
            <a:avLst/>
          </a:prstGeom>
          <a:solidFill>
            <a:srgbClr val="EFEFEF"/>
          </a:solidFill>
          <a:ln>
            <a:noFill/>
          </a:ln>
        </p:spPr>
        <p:txBody>
          <a:bodyPr spcFirstLastPara="1" wrap="square" lIns="45733" tIns="22867" rIns="45733" bIns="22867" anchor="ctr" anchorCtr="0">
            <a:noAutofit/>
          </a:bodyPr>
          <a:lstStyle/>
          <a:p>
            <a:pPr marL="0" marR="0" lvl="0" indent="0" algn="ctr" rtl="0">
              <a:spcBef>
                <a:spcPts val="0"/>
              </a:spcBef>
              <a:spcAft>
                <a:spcPts val="0"/>
              </a:spcAft>
              <a:buNone/>
            </a:pPr>
            <a:endParaRPr sz="1867" b="0" i="0" u="none" strike="noStrike" cap="none">
              <a:solidFill>
                <a:schemeClr val="lt1"/>
              </a:solidFill>
              <a:latin typeface="Calibri"/>
              <a:ea typeface="Calibri"/>
              <a:cs typeface="Calibri"/>
              <a:sym typeface="Calibri"/>
            </a:endParaRPr>
          </a:p>
        </p:txBody>
      </p:sp>
      <p:pic>
        <p:nvPicPr>
          <p:cNvPr id="528" name="Google Shape;528;p49"/>
          <p:cNvPicPr preferRelativeResize="0"/>
          <p:nvPr/>
        </p:nvPicPr>
        <p:blipFill>
          <a:blip r:embed="rId2">
            <a:alphaModFix/>
          </a:blip>
          <a:stretch>
            <a:fillRect/>
          </a:stretch>
        </p:blipFill>
        <p:spPr>
          <a:xfrm>
            <a:off x="5711189" y="6569307"/>
            <a:ext cx="769433" cy="266099"/>
          </a:xfrm>
          <a:prstGeom prst="rect">
            <a:avLst/>
          </a:prstGeom>
          <a:noFill/>
          <a:ln>
            <a:noFill/>
          </a:ln>
        </p:spPr>
      </p:pic>
      <p:sp>
        <p:nvSpPr>
          <p:cNvPr id="529" name="Google Shape;529;p49"/>
          <p:cNvSpPr txBox="1">
            <a:spLocks noGrp="1"/>
          </p:cNvSpPr>
          <p:nvPr>
            <p:ph type="sldNum" idx="12"/>
          </p:nvPr>
        </p:nvSpPr>
        <p:spPr>
          <a:xfrm>
            <a:off x="3" y="6333133"/>
            <a:ext cx="600000" cy="5248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16951282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7/25/2025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Default Slide 1 1">
  <p:cSld name="Default Slide 1 1">
    <p:spTree>
      <p:nvGrpSpPr>
        <p:cNvPr id="1" name="Shape 530"/>
        <p:cNvGrpSpPr/>
        <p:nvPr/>
      </p:nvGrpSpPr>
      <p:grpSpPr>
        <a:xfrm>
          <a:off x="0" y="0"/>
          <a:ext cx="0" cy="0"/>
          <a:chOff x="0" y="0"/>
          <a:chExt cx="0" cy="0"/>
        </a:xfrm>
      </p:grpSpPr>
      <p:sp>
        <p:nvSpPr>
          <p:cNvPr id="531" name="Google Shape;531;p50"/>
          <p:cNvSpPr/>
          <p:nvPr/>
        </p:nvSpPr>
        <p:spPr>
          <a:xfrm>
            <a:off x="0" y="6535187"/>
            <a:ext cx="12192000" cy="334400"/>
          </a:xfrm>
          <a:prstGeom prst="rect">
            <a:avLst/>
          </a:prstGeom>
          <a:solidFill>
            <a:srgbClr val="F3F3F3"/>
          </a:solidFill>
          <a:ln>
            <a:noFill/>
          </a:ln>
        </p:spPr>
        <p:txBody>
          <a:bodyPr spcFirstLastPara="1" wrap="square" lIns="45733" tIns="22867" rIns="45733" bIns="22867" anchor="ctr" anchorCtr="0">
            <a:noAutofit/>
          </a:bodyPr>
          <a:lstStyle/>
          <a:p>
            <a:pPr marL="0" marR="0" lvl="0" indent="0" algn="ctr" rtl="0">
              <a:spcBef>
                <a:spcPts val="0"/>
              </a:spcBef>
              <a:spcAft>
                <a:spcPts val="0"/>
              </a:spcAft>
              <a:buNone/>
            </a:pPr>
            <a:endParaRPr sz="1867" b="0" i="0" u="none" strike="noStrike" cap="none">
              <a:solidFill>
                <a:srgbClr val="FFFFFF"/>
              </a:solidFill>
              <a:latin typeface="Calibri"/>
              <a:ea typeface="Calibri"/>
              <a:cs typeface="Calibri"/>
              <a:sym typeface="Calibri"/>
            </a:endParaRPr>
          </a:p>
        </p:txBody>
      </p:sp>
      <p:pic>
        <p:nvPicPr>
          <p:cNvPr id="532" name="Google Shape;532;p50"/>
          <p:cNvPicPr preferRelativeResize="0"/>
          <p:nvPr/>
        </p:nvPicPr>
        <p:blipFill>
          <a:blip r:embed="rId2">
            <a:alphaModFix/>
          </a:blip>
          <a:stretch>
            <a:fillRect/>
          </a:stretch>
        </p:blipFill>
        <p:spPr>
          <a:xfrm>
            <a:off x="5725744" y="6574419"/>
            <a:ext cx="740160" cy="255972"/>
          </a:xfrm>
          <a:prstGeom prst="rect">
            <a:avLst/>
          </a:prstGeom>
          <a:noFill/>
          <a:ln>
            <a:noFill/>
          </a:ln>
        </p:spPr>
      </p:pic>
      <p:sp>
        <p:nvSpPr>
          <p:cNvPr id="533" name="Google Shape;533;p50"/>
          <p:cNvSpPr txBox="1">
            <a:spLocks noGrp="1"/>
          </p:cNvSpPr>
          <p:nvPr>
            <p:ph type="title"/>
          </p:nvPr>
        </p:nvSpPr>
        <p:spPr>
          <a:xfrm>
            <a:off x="1081207" y="355837"/>
            <a:ext cx="10029600" cy="831200"/>
          </a:xfrm>
          <a:prstGeom prst="rect">
            <a:avLst/>
          </a:prstGeom>
        </p:spPr>
        <p:txBody>
          <a:bodyPr spcFirstLastPara="1" wrap="square" lIns="0" tIns="0" rIns="0" bIns="0" anchor="ctr" anchorCtr="0">
            <a:noAutofit/>
          </a:bodyPr>
          <a:lstStyle>
            <a:lvl1pPr marL="0" marR="0" lvl="0" indent="0" algn="ctr" rtl="0">
              <a:lnSpc>
                <a:spcPct val="100000"/>
              </a:lnSpc>
              <a:spcBef>
                <a:spcPts val="0"/>
              </a:spcBef>
              <a:spcAft>
                <a:spcPts val="0"/>
              </a:spcAft>
              <a:buClr>
                <a:srgbClr val="000000"/>
              </a:buClr>
              <a:buFont typeface="Arial"/>
              <a:buNone/>
              <a:defRPr sz="4000" b="1">
                <a:solidFill>
                  <a:srgbClr val="383944"/>
                </a:solidFill>
              </a:defRPr>
            </a:lvl1pPr>
            <a:lvl2pPr lvl="1" rtl="0">
              <a:spcBef>
                <a:spcPts val="0"/>
              </a:spcBef>
              <a:spcAft>
                <a:spcPts val="0"/>
              </a:spcAft>
              <a:buSzPts val="2600"/>
              <a:buNone/>
              <a:defRPr>
                <a:latin typeface="Roboto"/>
                <a:ea typeface="Roboto"/>
                <a:cs typeface="Roboto"/>
                <a:sym typeface="Roboto"/>
              </a:defRPr>
            </a:lvl2pPr>
            <a:lvl3pPr lvl="2" rtl="0">
              <a:spcBef>
                <a:spcPts val="0"/>
              </a:spcBef>
              <a:spcAft>
                <a:spcPts val="0"/>
              </a:spcAft>
              <a:buSzPts val="2600"/>
              <a:buNone/>
              <a:defRPr>
                <a:latin typeface="Roboto"/>
                <a:ea typeface="Roboto"/>
                <a:cs typeface="Roboto"/>
                <a:sym typeface="Roboto"/>
              </a:defRPr>
            </a:lvl3pPr>
            <a:lvl4pPr lvl="3" rtl="0">
              <a:spcBef>
                <a:spcPts val="0"/>
              </a:spcBef>
              <a:spcAft>
                <a:spcPts val="0"/>
              </a:spcAft>
              <a:buSzPts val="2600"/>
              <a:buNone/>
              <a:defRPr>
                <a:latin typeface="Roboto"/>
                <a:ea typeface="Roboto"/>
                <a:cs typeface="Roboto"/>
                <a:sym typeface="Roboto"/>
              </a:defRPr>
            </a:lvl4pPr>
            <a:lvl5pPr lvl="4" rtl="0">
              <a:spcBef>
                <a:spcPts val="0"/>
              </a:spcBef>
              <a:spcAft>
                <a:spcPts val="0"/>
              </a:spcAft>
              <a:buSzPts val="2600"/>
              <a:buNone/>
              <a:defRPr>
                <a:latin typeface="Roboto"/>
                <a:ea typeface="Roboto"/>
                <a:cs typeface="Roboto"/>
                <a:sym typeface="Roboto"/>
              </a:defRPr>
            </a:lvl5pPr>
            <a:lvl6pPr lvl="5" rtl="0">
              <a:spcBef>
                <a:spcPts val="0"/>
              </a:spcBef>
              <a:spcAft>
                <a:spcPts val="0"/>
              </a:spcAft>
              <a:buSzPts val="2600"/>
              <a:buNone/>
              <a:defRPr>
                <a:latin typeface="Roboto"/>
                <a:ea typeface="Roboto"/>
                <a:cs typeface="Roboto"/>
                <a:sym typeface="Roboto"/>
              </a:defRPr>
            </a:lvl6pPr>
            <a:lvl7pPr lvl="6" rtl="0">
              <a:spcBef>
                <a:spcPts val="0"/>
              </a:spcBef>
              <a:spcAft>
                <a:spcPts val="0"/>
              </a:spcAft>
              <a:buSzPts val="2600"/>
              <a:buNone/>
              <a:defRPr>
                <a:latin typeface="Roboto"/>
                <a:ea typeface="Roboto"/>
                <a:cs typeface="Roboto"/>
                <a:sym typeface="Roboto"/>
              </a:defRPr>
            </a:lvl7pPr>
            <a:lvl8pPr lvl="7" rtl="0">
              <a:spcBef>
                <a:spcPts val="0"/>
              </a:spcBef>
              <a:spcAft>
                <a:spcPts val="0"/>
              </a:spcAft>
              <a:buSzPts val="2600"/>
              <a:buNone/>
              <a:defRPr>
                <a:latin typeface="Roboto"/>
                <a:ea typeface="Roboto"/>
                <a:cs typeface="Roboto"/>
                <a:sym typeface="Roboto"/>
              </a:defRPr>
            </a:lvl8pPr>
            <a:lvl9pPr lvl="8" rtl="0">
              <a:spcBef>
                <a:spcPts val="0"/>
              </a:spcBef>
              <a:spcAft>
                <a:spcPts val="0"/>
              </a:spcAft>
              <a:buSzPts val="2600"/>
              <a:buNone/>
              <a:defRPr>
                <a:latin typeface="Roboto"/>
                <a:ea typeface="Roboto"/>
                <a:cs typeface="Roboto"/>
                <a:sym typeface="Roboto"/>
              </a:defRPr>
            </a:lvl9pPr>
          </a:lstStyle>
          <a:p>
            <a:endParaRPr/>
          </a:p>
        </p:txBody>
      </p:sp>
      <p:sp>
        <p:nvSpPr>
          <p:cNvPr id="534" name="Google Shape;534;p50"/>
          <p:cNvSpPr txBox="1">
            <a:spLocks noGrp="1"/>
          </p:cNvSpPr>
          <p:nvPr>
            <p:ph type="subTitle" idx="1"/>
          </p:nvPr>
        </p:nvSpPr>
        <p:spPr>
          <a:xfrm>
            <a:off x="3331317" y="1181225"/>
            <a:ext cx="5632800" cy="256000"/>
          </a:xfrm>
          <a:prstGeom prst="rect">
            <a:avLst/>
          </a:prstGeom>
        </p:spPr>
        <p:txBody>
          <a:bodyPr spcFirstLastPara="1" wrap="square" lIns="0" tIns="0" rIns="0" bIns="0" anchor="ctr" anchorCtr="0">
            <a:noAutofit/>
          </a:bodyPr>
          <a:lstStyle>
            <a:lvl1pPr marL="0" marR="0" lvl="0" indent="0" algn="ctr" rtl="0">
              <a:lnSpc>
                <a:spcPct val="100000"/>
              </a:lnSpc>
              <a:spcBef>
                <a:spcPts val="0"/>
              </a:spcBef>
              <a:spcAft>
                <a:spcPts val="0"/>
              </a:spcAft>
              <a:buNone/>
              <a:defRPr sz="1467" b="1">
                <a:solidFill>
                  <a:srgbClr val="9E00E9"/>
                </a:solidFill>
                <a:latin typeface="Poppins"/>
                <a:ea typeface="Poppins"/>
                <a:cs typeface="Poppins"/>
                <a:sym typeface="Poppins"/>
              </a:defRPr>
            </a:lvl1pPr>
            <a:lvl2pPr lvl="1" rtl="0">
              <a:spcBef>
                <a:spcPts val="0"/>
              </a:spcBef>
              <a:spcAft>
                <a:spcPts val="0"/>
              </a:spcAft>
              <a:buSzPts val="1700"/>
              <a:buNone/>
              <a:defRPr/>
            </a:lvl2pPr>
            <a:lvl3pPr lvl="2" rtl="0">
              <a:spcBef>
                <a:spcPts val="0"/>
              </a:spcBef>
              <a:spcAft>
                <a:spcPts val="0"/>
              </a:spcAft>
              <a:buSzPts val="1700"/>
              <a:buNone/>
              <a:defRPr/>
            </a:lvl3pPr>
            <a:lvl4pPr lvl="3" rtl="0">
              <a:spcBef>
                <a:spcPts val="0"/>
              </a:spcBef>
              <a:spcAft>
                <a:spcPts val="0"/>
              </a:spcAft>
              <a:buSzPts val="1700"/>
              <a:buNone/>
              <a:defRPr/>
            </a:lvl4pPr>
            <a:lvl5pPr lvl="4" rtl="0">
              <a:spcBef>
                <a:spcPts val="0"/>
              </a:spcBef>
              <a:spcAft>
                <a:spcPts val="0"/>
              </a:spcAft>
              <a:buSzPts val="1700"/>
              <a:buNone/>
              <a:defRPr/>
            </a:lvl5pPr>
            <a:lvl6pPr lvl="5" rtl="0">
              <a:spcBef>
                <a:spcPts val="0"/>
              </a:spcBef>
              <a:spcAft>
                <a:spcPts val="0"/>
              </a:spcAft>
              <a:buSzPts val="1700"/>
              <a:buNone/>
              <a:defRPr/>
            </a:lvl6pPr>
            <a:lvl7pPr lvl="6" rtl="0">
              <a:spcBef>
                <a:spcPts val="0"/>
              </a:spcBef>
              <a:spcAft>
                <a:spcPts val="0"/>
              </a:spcAft>
              <a:buSzPts val="1700"/>
              <a:buNone/>
              <a:defRPr/>
            </a:lvl7pPr>
            <a:lvl8pPr lvl="7" rtl="0">
              <a:spcBef>
                <a:spcPts val="0"/>
              </a:spcBef>
              <a:spcAft>
                <a:spcPts val="0"/>
              </a:spcAft>
              <a:buSzPts val="1700"/>
              <a:buNone/>
              <a:defRPr/>
            </a:lvl8pPr>
            <a:lvl9pPr lvl="8" rtl="0">
              <a:spcBef>
                <a:spcPts val="0"/>
              </a:spcBef>
              <a:spcAft>
                <a:spcPts val="0"/>
              </a:spcAft>
              <a:buSzPts val="1700"/>
              <a:buNone/>
              <a:defRPr/>
            </a:lvl9pPr>
          </a:lstStyle>
          <a:p>
            <a:endParaRPr/>
          </a:p>
        </p:txBody>
      </p:sp>
      <p:sp>
        <p:nvSpPr>
          <p:cNvPr id="535" name="Google Shape;535;p50"/>
          <p:cNvSpPr txBox="1">
            <a:spLocks noGrp="1"/>
          </p:cNvSpPr>
          <p:nvPr>
            <p:ph type="body" idx="2"/>
          </p:nvPr>
        </p:nvSpPr>
        <p:spPr>
          <a:xfrm>
            <a:off x="828541" y="1437275"/>
            <a:ext cx="10534800" cy="1982400"/>
          </a:xfrm>
          <a:prstGeom prst="rect">
            <a:avLst/>
          </a:prstGeom>
        </p:spPr>
        <p:txBody>
          <a:bodyPr spcFirstLastPara="1" wrap="square" lIns="91425" tIns="91425" rIns="91425" bIns="91425" anchor="t" anchorCtr="0">
            <a:noAutofit/>
          </a:bodyPr>
          <a:lstStyle>
            <a:lvl1pPr marL="609585" marR="0" lvl="0" indent="-304792" algn="l" rtl="0">
              <a:lnSpc>
                <a:spcPct val="153571"/>
              </a:lnSpc>
              <a:spcBef>
                <a:spcPts val="0"/>
              </a:spcBef>
              <a:spcAft>
                <a:spcPts val="0"/>
              </a:spcAft>
              <a:buNone/>
              <a:defRPr sz="1467">
                <a:solidFill>
                  <a:srgbClr val="1E3452"/>
                </a:solidFill>
              </a:defRPr>
            </a:lvl1pPr>
            <a:lvl2pPr marL="1219170" marR="0" lvl="1" indent="-304792" algn="l" rtl="0">
              <a:lnSpc>
                <a:spcPct val="153571"/>
              </a:lnSpc>
              <a:spcBef>
                <a:spcPts val="0"/>
              </a:spcBef>
              <a:spcAft>
                <a:spcPts val="0"/>
              </a:spcAft>
              <a:buNone/>
              <a:defRPr sz="1467">
                <a:solidFill>
                  <a:srgbClr val="1E3452"/>
                </a:solidFill>
              </a:defRPr>
            </a:lvl2pPr>
            <a:lvl3pPr marL="1828754" marR="0" lvl="2" indent="-304792" algn="l" rtl="0">
              <a:lnSpc>
                <a:spcPct val="153571"/>
              </a:lnSpc>
              <a:spcBef>
                <a:spcPts val="0"/>
              </a:spcBef>
              <a:spcAft>
                <a:spcPts val="0"/>
              </a:spcAft>
              <a:buNone/>
              <a:defRPr sz="1467">
                <a:solidFill>
                  <a:srgbClr val="1E3452"/>
                </a:solidFill>
              </a:defRPr>
            </a:lvl3pPr>
            <a:lvl4pPr marL="2438339" marR="0" lvl="3" indent="-304792" algn="l" rtl="0">
              <a:lnSpc>
                <a:spcPct val="153571"/>
              </a:lnSpc>
              <a:spcBef>
                <a:spcPts val="0"/>
              </a:spcBef>
              <a:spcAft>
                <a:spcPts val="0"/>
              </a:spcAft>
              <a:buNone/>
              <a:defRPr sz="1467">
                <a:solidFill>
                  <a:srgbClr val="1E3452"/>
                </a:solidFill>
              </a:defRPr>
            </a:lvl4pPr>
            <a:lvl5pPr marL="3047924" marR="0" lvl="4" indent="-304792" algn="l" rtl="0">
              <a:lnSpc>
                <a:spcPct val="153571"/>
              </a:lnSpc>
              <a:spcBef>
                <a:spcPts val="0"/>
              </a:spcBef>
              <a:spcAft>
                <a:spcPts val="0"/>
              </a:spcAft>
              <a:buNone/>
              <a:defRPr sz="1467">
                <a:solidFill>
                  <a:srgbClr val="1E3452"/>
                </a:solidFill>
              </a:defRPr>
            </a:lvl5pPr>
            <a:lvl6pPr marL="3657509" marR="0" lvl="5" indent="-304792" algn="l" rtl="0">
              <a:lnSpc>
                <a:spcPct val="153571"/>
              </a:lnSpc>
              <a:spcBef>
                <a:spcPts val="0"/>
              </a:spcBef>
              <a:spcAft>
                <a:spcPts val="0"/>
              </a:spcAft>
              <a:buClr>
                <a:schemeClr val="lt1"/>
              </a:buClr>
              <a:buSzPts val="1100"/>
              <a:buFont typeface="Arial"/>
              <a:buNone/>
              <a:defRPr sz="1467">
                <a:solidFill>
                  <a:srgbClr val="1E3452"/>
                </a:solidFill>
              </a:defRPr>
            </a:lvl6pPr>
            <a:lvl7pPr marL="4267093" marR="0" lvl="6" indent="-304792" algn="l" rtl="0">
              <a:lnSpc>
                <a:spcPct val="153571"/>
              </a:lnSpc>
              <a:spcBef>
                <a:spcPts val="0"/>
              </a:spcBef>
              <a:spcAft>
                <a:spcPts val="0"/>
              </a:spcAft>
              <a:buNone/>
              <a:defRPr sz="1467">
                <a:solidFill>
                  <a:srgbClr val="1E3452"/>
                </a:solidFill>
              </a:defRPr>
            </a:lvl7pPr>
            <a:lvl8pPr marL="4876678" marR="0" lvl="7" indent="-304792" algn="l" rtl="0">
              <a:lnSpc>
                <a:spcPct val="153571"/>
              </a:lnSpc>
              <a:spcBef>
                <a:spcPts val="0"/>
              </a:spcBef>
              <a:spcAft>
                <a:spcPts val="0"/>
              </a:spcAft>
              <a:buNone/>
              <a:defRPr sz="1467">
                <a:solidFill>
                  <a:srgbClr val="1E3452"/>
                </a:solidFill>
              </a:defRPr>
            </a:lvl8pPr>
            <a:lvl9pPr marL="5486263" marR="0" lvl="8" indent="-304792" algn="l" rtl="0">
              <a:lnSpc>
                <a:spcPct val="153571"/>
              </a:lnSpc>
              <a:spcBef>
                <a:spcPts val="0"/>
              </a:spcBef>
              <a:spcAft>
                <a:spcPts val="0"/>
              </a:spcAft>
              <a:buNone/>
              <a:defRPr sz="1467">
                <a:solidFill>
                  <a:srgbClr val="1E3452"/>
                </a:solidFill>
              </a:defRPr>
            </a:lvl9pPr>
          </a:lstStyle>
          <a:p>
            <a:endParaRPr/>
          </a:p>
        </p:txBody>
      </p:sp>
      <p:sp>
        <p:nvSpPr>
          <p:cNvPr id="536" name="Google Shape;536;p50"/>
          <p:cNvSpPr txBox="1">
            <a:spLocks noGrp="1"/>
          </p:cNvSpPr>
          <p:nvPr>
            <p:ph type="sldNum" idx="12"/>
          </p:nvPr>
        </p:nvSpPr>
        <p:spPr>
          <a:xfrm>
            <a:off x="3" y="6333133"/>
            <a:ext cx="600000" cy="524800"/>
          </a:xfrm>
          <a:prstGeom prst="rect">
            <a:avLst/>
          </a:prstGeom>
        </p:spPr>
        <p:txBody>
          <a:bodyPr spcFirstLastPara="1" wrap="square" lIns="91425" tIns="91425" rIns="91425" bIns="91425" anchor="t" anchorCtr="0">
            <a:noAutofit/>
          </a:bodyPr>
          <a:lstStyle>
            <a:lvl1pPr lvl="0">
              <a:buNone/>
              <a:defRPr>
                <a:solidFill>
                  <a:srgbClr val="1E3452"/>
                </a:solidFill>
              </a:defRPr>
            </a:lvl1pPr>
            <a:lvl2pPr lvl="1">
              <a:buNone/>
              <a:defRPr>
                <a:solidFill>
                  <a:srgbClr val="1E3452"/>
                </a:solidFill>
              </a:defRPr>
            </a:lvl2pPr>
            <a:lvl3pPr lvl="2">
              <a:buNone/>
              <a:defRPr>
                <a:solidFill>
                  <a:srgbClr val="1E3452"/>
                </a:solidFill>
              </a:defRPr>
            </a:lvl3pPr>
            <a:lvl4pPr lvl="3">
              <a:buNone/>
              <a:defRPr>
                <a:solidFill>
                  <a:srgbClr val="1E3452"/>
                </a:solidFill>
              </a:defRPr>
            </a:lvl4pPr>
            <a:lvl5pPr lvl="4">
              <a:buNone/>
              <a:defRPr>
                <a:solidFill>
                  <a:srgbClr val="1E3452"/>
                </a:solidFill>
              </a:defRPr>
            </a:lvl5pPr>
            <a:lvl6pPr lvl="5">
              <a:buNone/>
              <a:defRPr>
                <a:solidFill>
                  <a:srgbClr val="1E3452"/>
                </a:solidFill>
              </a:defRPr>
            </a:lvl6pPr>
            <a:lvl7pPr lvl="6">
              <a:buNone/>
              <a:defRPr>
                <a:solidFill>
                  <a:srgbClr val="1E3452"/>
                </a:solidFill>
              </a:defRPr>
            </a:lvl7pPr>
            <a:lvl8pPr lvl="7">
              <a:buNone/>
              <a:defRPr>
                <a:solidFill>
                  <a:srgbClr val="1E3452"/>
                </a:solidFill>
              </a:defRPr>
            </a:lvl8pPr>
            <a:lvl9pPr lvl="8">
              <a:buNone/>
              <a:defRPr>
                <a:solidFill>
                  <a:srgbClr val="1E3452"/>
                </a:solidFill>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503383835"/>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List 2">
  <p:cSld name="List 2">
    <p:spTree>
      <p:nvGrpSpPr>
        <p:cNvPr id="1" name="Shape 537"/>
        <p:cNvGrpSpPr/>
        <p:nvPr/>
      </p:nvGrpSpPr>
      <p:grpSpPr>
        <a:xfrm>
          <a:off x="0" y="0"/>
          <a:ext cx="0" cy="0"/>
          <a:chOff x="0" y="0"/>
          <a:chExt cx="0" cy="0"/>
        </a:xfrm>
      </p:grpSpPr>
      <p:sp>
        <p:nvSpPr>
          <p:cNvPr id="538" name="Google Shape;538;p51"/>
          <p:cNvSpPr/>
          <p:nvPr/>
        </p:nvSpPr>
        <p:spPr>
          <a:xfrm>
            <a:off x="0" y="6535187"/>
            <a:ext cx="12192000" cy="334400"/>
          </a:xfrm>
          <a:prstGeom prst="rect">
            <a:avLst/>
          </a:prstGeom>
          <a:solidFill>
            <a:srgbClr val="F3F3F3"/>
          </a:solidFill>
          <a:ln>
            <a:noFill/>
          </a:ln>
        </p:spPr>
        <p:txBody>
          <a:bodyPr spcFirstLastPara="1" wrap="square" lIns="45733" tIns="22867" rIns="45733" bIns="22867"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867" b="0" i="0" u="none" strike="noStrike" cap="none">
              <a:solidFill>
                <a:srgbClr val="FFFFFF"/>
              </a:solidFill>
              <a:latin typeface="Calibri"/>
              <a:ea typeface="Calibri"/>
              <a:cs typeface="Calibri"/>
              <a:sym typeface="Calibri"/>
            </a:endParaRPr>
          </a:p>
        </p:txBody>
      </p:sp>
      <p:pic>
        <p:nvPicPr>
          <p:cNvPr id="539" name="Google Shape;539;p51"/>
          <p:cNvPicPr preferRelativeResize="0"/>
          <p:nvPr/>
        </p:nvPicPr>
        <p:blipFill rotWithShape="1">
          <a:blip r:embed="rId2">
            <a:alphaModFix/>
          </a:blip>
          <a:srcRect/>
          <a:stretch/>
        </p:blipFill>
        <p:spPr>
          <a:xfrm>
            <a:off x="5725744" y="6574419"/>
            <a:ext cx="740160" cy="255972"/>
          </a:xfrm>
          <a:prstGeom prst="rect">
            <a:avLst/>
          </a:prstGeom>
          <a:noFill/>
          <a:ln>
            <a:noFill/>
          </a:ln>
        </p:spPr>
      </p:pic>
      <p:sp>
        <p:nvSpPr>
          <p:cNvPr id="540" name="Google Shape;540;p51"/>
          <p:cNvSpPr txBox="1">
            <a:spLocks noGrp="1"/>
          </p:cNvSpPr>
          <p:nvPr>
            <p:ph type="title"/>
          </p:nvPr>
        </p:nvSpPr>
        <p:spPr>
          <a:xfrm>
            <a:off x="1081207" y="355837"/>
            <a:ext cx="10029600" cy="831200"/>
          </a:xfrm>
          <a:prstGeom prst="rect">
            <a:avLst/>
          </a:prstGeom>
          <a:noFill/>
          <a:ln>
            <a:noFill/>
          </a:ln>
        </p:spPr>
        <p:txBody>
          <a:bodyPr spcFirstLastPara="1" wrap="square" lIns="34300" tIns="34300" rIns="34300" bIns="34300" anchor="ctr" anchorCtr="0">
            <a:noAutofit/>
          </a:bodyPr>
          <a:lstStyle>
            <a:lvl1pPr marR="0" lvl="0" algn="ctr" rtl="0">
              <a:lnSpc>
                <a:spcPct val="100000"/>
              </a:lnSpc>
              <a:spcBef>
                <a:spcPts val="0"/>
              </a:spcBef>
              <a:spcAft>
                <a:spcPts val="0"/>
              </a:spcAft>
              <a:buSzPts val="2300"/>
              <a:buNone/>
              <a:defRPr sz="4000" b="1">
                <a:solidFill>
                  <a:srgbClr val="383944"/>
                </a:solidFill>
              </a:defRPr>
            </a:lvl1pPr>
            <a:lvl2pPr lvl="1" algn="l" rtl="0">
              <a:lnSpc>
                <a:spcPct val="100000"/>
              </a:lnSpc>
              <a:spcBef>
                <a:spcPts val="0"/>
              </a:spcBef>
              <a:spcAft>
                <a:spcPts val="0"/>
              </a:spcAft>
              <a:buSzPts val="500"/>
              <a:buNone/>
              <a:defRPr>
                <a:latin typeface="Roboto"/>
                <a:ea typeface="Roboto"/>
                <a:cs typeface="Roboto"/>
                <a:sym typeface="Roboto"/>
              </a:defRPr>
            </a:lvl2pPr>
            <a:lvl3pPr lvl="2" algn="l" rtl="0">
              <a:lnSpc>
                <a:spcPct val="100000"/>
              </a:lnSpc>
              <a:spcBef>
                <a:spcPts val="0"/>
              </a:spcBef>
              <a:spcAft>
                <a:spcPts val="0"/>
              </a:spcAft>
              <a:buSzPts val="500"/>
              <a:buNone/>
              <a:defRPr>
                <a:latin typeface="Roboto"/>
                <a:ea typeface="Roboto"/>
                <a:cs typeface="Roboto"/>
                <a:sym typeface="Roboto"/>
              </a:defRPr>
            </a:lvl3pPr>
            <a:lvl4pPr lvl="3" algn="l" rtl="0">
              <a:lnSpc>
                <a:spcPct val="100000"/>
              </a:lnSpc>
              <a:spcBef>
                <a:spcPts val="0"/>
              </a:spcBef>
              <a:spcAft>
                <a:spcPts val="0"/>
              </a:spcAft>
              <a:buSzPts val="500"/>
              <a:buNone/>
              <a:defRPr>
                <a:latin typeface="Roboto"/>
                <a:ea typeface="Roboto"/>
                <a:cs typeface="Roboto"/>
                <a:sym typeface="Roboto"/>
              </a:defRPr>
            </a:lvl4pPr>
            <a:lvl5pPr lvl="4" algn="l" rtl="0">
              <a:lnSpc>
                <a:spcPct val="100000"/>
              </a:lnSpc>
              <a:spcBef>
                <a:spcPts val="0"/>
              </a:spcBef>
              <a:spcAft>
                <a:spcPts val="0"/>
              </a:spcAft>
              <a:buSzPts val="500"/>
              <a:buNone/>
              <a:defRPr>
                <a:latin typeface="Roboto"/>
                <a:ea typeface="Roboto"/>
                <a:cs typeface="Roboto"/>
                <a:sym typeface="Roboto"/>
              </a:defRPr>
            </a:lvl5pPr>
            <a:lvl6pPr lvl="5" algn="l" rtl="0">
              <a:lnSpc>
                <a:spcPct val="100000"/>
              </a:lnSpc>
              <a:spcBef>
                <a:spcPts val="0"/>
              </a:spcBef>
              <a:spcAft>
                <a:spcPts val="0"/>
              </a:spcAft>
              <a:buSzPts val="500"/>
              <a:buNone/>
              <a:defRPr>
                <a:latin typeface="Roboto"/>
                <a:ea typeface="Roboto"/>
                <a:cs typeface="Roboto"/>
                <a:sym typeface="Roboto"/>
              </a:defRPr>
            </a:lvl6pPr>
            <a:lvl7pPr lvl="6" algn="l" rtl="0">
              <a:lnSpc>
                <a:spcPct val="100000"/>
              </a:lnSpc>
              <a:spcBef>
                <a:spcPts val="0"/>
              </a:spcBef>
              <a:spcAft>
                <a:spcPts val="0"/>
              </a:spcAft>
              <a:buSzPts val="500"/>
              <a:buNone/>
              <a:defRPr>
                <a:latin typeface="Roboto"/>
                <a:ea typeface="Roboto"/>
                <a:cs typeface="Roboto"/>
                <a:sym typeface="Roboto"/>
              </a:defRPr>
            </a:lvl7pPr>
            <a:lvl8pPr lvl="7" algn="l" rtl="0">
              <a:lnSpc>
                <a:spcPct val="100000"/>
              </a:lnSpc>
              <a:spcBef>
                <a:spcPts val="0"/>
              </a:spcBef>
              <a:spcAft>
                <a:spcPts val="0"/>
              </a:spcAft>
              <a:buSzPts val="500"/>
              <a:buNone/>
              <a:defRPr>
                <a:latin typeface="Roboto"/>
                <a:ea typeface="Roboto"/>
                <a:cs typeface="Roboto"/>
                <a:sym typeface="Roboto"/>
              </a:defRPr>
            </a:lvl8pPr>
            <a:lvl9pPr lvl="8" algn="l" rtl="0">
              <a:lnSpc>
                <a:spcPct val="100000"/>
              </a:lnSpc>
              <a:spcBef>
                <a:spcPts val="0"/>
              </a:spcBef>
              <a:spcAft>
                <a:spcPts val="0"/>
              </a:spcAft>
              <a:buSzPts val="500"/>
              <a:buNone/>
              <a:defRPr>
                <a:latin typeface="Roboto"/>
                <a:ea typeface="Roboto"/>
                <a:cs typeface="Roboto"/>
                <a:sym typeface="Roboto"/>
              </a:defRPr>
            </a:lvl9pPr>
          </a:lstStyle>
          <a:p>
            <a:endParaRPr/>
          </a:p>
        </p:txBody>
      </p:sp>
      <p:sp>
        <p:nvSpPr>
          <p:cNvPr id="541" name="Google Shape;541;p51"/>
          <p:cNvSpPr txBox="1">
            <a:spLocks noGrp="1"/>
          </p:cNvSpPr>
          <p:nvPr>
            <p:ph type="subTitle" idx="1"/>
          </p:nvPr>
        </p:nvSpPr>
        <p:spPr>
          <a:xfrm>
            <a:off x="3331317" y="1181225"/>
            <a:ext cx="5632800" cy="256000"/>
          </a:xfrm>
          <a:prstGeom prst="rect">
            <a:avLst/>
          </a:prstGeom>
          <a:noFill/>
          <a:ln>
            <a:noFill/>
          </a:ln>
        </p:spPr>
        <p:txBody>
          <a:bodyPr spcFirstLastPara="1" wrap="square" lIns="34300" tIns="34300" rIns="34300" bIns="34300" anchor="ctr" anchorCtr="0">
            <a:noAutofit/>
          </a:bodyPr>
          <a:lstStyle>
            <a:lvl1pPr marR="0" lvl="0" algn="ctr" rtl="0">
              <a:lnSpc>
                <a:spcPct val="100000"/>
              </a:lnSpc>
              <a:spcBef>
                <a:spcPts val="0"/>
              </a:spcBef>
              <a:spcAft>
                <a:spcPts val="0"/>
              </a:spcAft>
              <a:buSzPts val="1800"/>
              <a:buNone/>
              <a:defRPr sz="1467" b="1">
                <a:solidFill>
                  <a:srgbClr val="9E00E9"/>
                </a:solidFill>
                <a:latin typeface="Poppins"/>
                <a:ea typeface="Poppins"/>
                <a:cs typeface="Poppins"/>
                <a:sym typeface="Poppins"/>
              </a:defRPr>
            </a:lvl1pPr>
            <a:lvl2pPr lvl="1" algn="l" rtl="0">
              <a:lnSpc>
                <a:spcPct val="90000"/>
              </a:lnSpc>
              <a:spcBef>
                <a:spcPts val="533"/>
              </a:spcBef>
              <a:spcAft>
                <a:spcPts val="0"/>
              </a:spcAft>
              <a:buSzPts val="1500"/>
              <a:buNone/>
              <a:defRPr/>
            </a:lvl2pPr>
            <a:lvl3pPr lvl="2" algn="l" rtl="0">
              <a:lnSpc>
                <a:spcPct val="90000"/>
              </a:lnSpc>
              <a:spcBef>
                <a:spcPts val="533"/>
              </a:spcBef>
              <a:spcAft>
                <a:spcPts val="0"/>
              </a:spcAft>
              <a:buSzPts val="1400"/>
              <a:buNone/>
              <a:defRPr/>
            </a:lvl3pPr>
            <a:lvl4pPr lvl="3" algn="l" rtl="0">
              <a:lnSpc>
                <a:spcPct val="90000"/>
              </a:lnSpc>
              <a:spcBef>
                <a:spcPts val="533"/>
              </a:spcBef>
              <a:spcAft>
                <a:spcPts val="0"/>
              </a:spcAft>
              <a:buSzPts val="1200"/>
              <a:buNone/>
              <a:defRPr/>
            </a:lvl4pPr>
            <a:lvl5pPr lvl="4" algn="l" rtl="0">
              <a:lnSpc>
                <a:spcPct val="90000"/>
              </a:lnSpc>
              <a:spcBef>
                <a:spcPts val="533"/>
              </a:spcBef>
              <a:spcAft>
                <a:spcPts val="0"/>
              </a:spcAft>
              <a:buSzPts val="1200"/>
              <a:buNone/>
              <a:defRPr/>
            </a:lvl5pPr>
            <a:lvl6pPr lvl="5" algn="l" rtl="0">
              <a:lnSpc>
                <a:spcPct val="90000"/>
              </a:lnSpc>
              <a:spcBef>
                <a:spcPts val="533"/>
              </a:spcBef>
              <a:spcAft>
                <a:spcPts val="0"/>
              </a:spcAft>
              <a:buSzPts val="1400"/>
              <a:buNone/>
              <a:defRPr/>
            </a:lvl6pPr>
            <a:lvl7pPr lvl="6" algn="l" rtl="0">
              <a:lnSpc>
                <a:spcPct val="90000"/>
              </a:lnSpc>
              <a:spcBef>
                <a:spcPts val="533"/>
              </a:spcBef>
              <a:spcAft>
                <a:spcPts val="0"/>
              </a:spcAft>
              <a:buSzPts val="1400"/>
              <a:buNone/>
              <a:defRPr/>
            </a:lvl7pPr>
            <a:lvl8pPr lvl="7" algn="l" rtl="0">
              <a:lnSpc>
                <a:spcPct val="90000"/>
              </a:lnSpc>
              <a:spcBef>
                <a:spcPts val="533"/>
              </a:spcBef>
              <a:spcAft>
                <a:spcPts val="0"/>
              </a:spcAft>
              <a:buSzPts val="1400"/>
              <a:buNone/>
              <a:defRPr/>
            </a:lvl8pPr>
            <a:lvl9pPr lvl="8" algn="l" rtl="0">
              <a:lnSpc>
                <a:spcPct val="90000"/>
              </a:lnSpc>
              <a:spcBef>
                <a:spcPts val="533"/>
              </a:spcBef>
              <a:spcAft>
                <a:spcPts val="0"/>
              </a:spcAft>
              <a:buSzPts val="1400"/>
              <a:buNone/>
              <a:defRPr/>
            </a:lvl9pPr>
          </a:lstStyle>
          <a:p>
            <a:endParaRPr/>
          </a:p>
        </p:txBody>
      </p:sp>
      <p:sp>
        <p:nvSpPr>
          <p:cNvPr id="542" name="Google Shape;542;p51"/>
          <p:cNvSpPr txBox="1">
            <a:spLocks noGrp="1"/>
          </p:cNvSpPr>
          <p:nvPr>
            <p:ph type="subTitle" idx="2"/>
          </p:nvPr>
        </p:nvSpPr>
        <p:spPr>
          <a:xfrm>
            <a:off x="2847004" y="1532825"/>
            <a:ext cx="5632800" cy="256000"/>
          </a:xfrm>
          <a:prstGeom prst="rect">
            <a:avLst/>
          </a:prstGeom>
          <a:noFill/>
          <a:ln>
            <a:noFill/>
          </a:ln>
        </p:spPr>
        <p:txBody>
          <a:bodyPr spcFirstLastPara="1" wrap="square" lIns="34300" tIns="34300" rIns="34300" bIns="34300" anchor="ctr" anchorCtr="0">
            <a:noAutofit/>
          </a:bodyPr>
          <a:lstStyle>
            <a:lvl1pPr marR="0" lvl="0" algn="l" rtl="0">
              <a:lnSpc>
                <a:spcPct val="100000"/>
              </a:lnSpc>
              <a:spcBef>
                <a:spcPts val="0"/>
              </a:spcBef>
              <a:spcAft>
                <a:spcPts val="0"/>
              </a:spcAft>
              <a:buSzPts val="1800"/>
              <a:buNone/>
              <a:defRPr sz="1467" b="1">
                <a:solidFill>
                  <a:srgbClr val="9E00E9"/>
                </a:solidFill>
                <a:latin typeface="Poppins"/>
                <a:ea typeface="Poppins"/>
                <a:cs typeface="Poppins"/>
                <a:sym typeface="Poppins"/>
              </a:defRPr>
            </a:lvl1pPr>
            <a:lvl2pPr lvl="1" algn="l" rtl="0">
              <a:lnSpc>
                <a:spcPct val="90000"/>
              </a:lnSpc>
              <a:spcBef>
                <a:spcPts val="533"/>
              </a:spcBef>
              <a:spcAft>
                <a:spcPts val="0"/>
              </a:spcAft>
              <a:buSzPts val="1500"/>
              <a:buNone/>
              <a:defRPr/>
            </a:lvl2pPr>
            <a:lvl3pPr lvl="2" algn="l" rtl="0">
              <a:lnSpc>
                <a:spcPct val="90000"/>
              </a:lnSpc>
              <a:spcBef>
                <a:spcPts val="533"/>
              </a:spcBef>
              <a:spcAft>
                <a:spcPts val="0"/>
              </a:spcAft>
              <a:buSzPts val="1400"/>
              <a:buNone/>
              <a:defRPr/>
            </a:lvl3pPr>
            <a:lvl4pPr lvl="3" algn="l" rtl="0">
              <a:lnSpc>
                <a:spcPct val="90000"/>
              </a:lnSpc>
              <a:spcBef>
                <a:spcPts val="533"/>
              </a:spcBef>
              <a:spcAft>
                <a:spcPts val="0"/>
              </a:spcAft>
              <a:buSzPts val="1200"/>
              <a:buNone/>
              <a:defRPr/>
            </a:lvl4pPr>
            <a:lvl5pPr lvl="4" algn="l" rtl="0">
              <a:lnSpc>
                <a:spcPct val="90000"/>
              </a:lnSpc>
              <a:spcBef>
                <a:spcPts val="533"/>
              </a:spcBef>
              <a:spcAft>
                <a:spcPts val="0"/>
              </a:spcAft>
              <a:buSzPts val="1200"/>
              <a:buNone/>
              <a:defRPr/>
            </a:lvl5pPr>
            <a:lvl6pPr lvl="5" algn="l" rtl="0">
              <a:lnSpc>
                <a:spcPct val="90000"/>
              </a:lnSpc>
              <a:spcBef>
                <a:spcPts val="533"/>
              </a:spcBef>
              <a:spcAft>
                <a:spcPts val="0"/>
              </a:spcAft>
              <a:buSzPts val="1400"/>
              <a:buNone/>
              <a:defRPr/>
            </a:lvl6pPr>
            <a:lvl7pPr lvl="6" algn="l" rtl="0">
              <a:lnSpc>
                <a:spcPct val="90000"/>
              </a:lnSpc>
              <a:spcBef>
                <a:spcPts val="533"/>
              </a:spcBef>
              <a:spcAft>
                <a:spcPts val="0"/>
              </a:spcAft>
              <a:buSzPts val="1400"/>
              <a:buNone/>
              <a:defRPr/>
            </a:lvl7pPr>
            <a:lvl8pPr lvl="7" algn="l" rtl="0">
              <a:lnSpc>
                <a:spcPct val="90000"/>
              </a:lnSpc>
              <a:spcBef>
                <a:spcPts val="533"/>
              </a:spcBef>
              <a:spcAft>
                <a:spcPts val="0"/>
              </a:spcAft>
              <a:buSzPts val="1400"/>
              <a:buNone/>
              <a:defRPr/>
            </a:lvl8pPr>
            <a:lvl9pPr lvl="8" algn="l" rtl="0">
              <a:lnSpc>
                <a:spcPct val="90000"/>
              </a:lnSpc>
              <a:spcBef>
                <a:spcPts val="533"/>
              </a:spcBef>
              <a:spcAft>
                <a:spcPts val="0"/>
              </a:spcAft>
              <a:buSzPts val="1400"/>
              <a:buNone/>
              <a:defRPr/>
            </a:lvl9pPr>
          </a:lstStyle>
          <a:p>
            <a:endParaRPr/>
          </a:p>
        </p:txBody>
      </p:sp>
      <p:sp>
        <p:nvSpPr>
          <p:cNvPr id="543" name="Google Shape;543;p51"/>
          <p:cNvSpPr txBox="1">
            <a:spLocks noGrp="1"/>
          </p:cNvSpPr>
          <p:nvPr>
            <p:ph type="body" idx="3"/>
          </p:nvPr>
        </p:nvSpPr>
        <p:spPr>
          <a:xfrm>
            <a:off x="2847004" y="1844145"/>
            <a:ext cx="7320000" cy="716000"/>
          </a:xfrm>
          <a:prstGeom prst="rect">
            <a:avLst/>
          </a:prstGeom>
          <a:noFill/>
          <a:ln>
            <a:noFill/>
          </a:ln>
        </p:spPr>
        <p:txBody>
          <a:bodyPr spcFirstLastPara="1" wrap="square" lIns="34300" tIns="34300" rIns="34300" bIns="34300" anchor="t" anchorCtr="0">
            <a:noAutofit/>
          </a:bodyPr>
          <a:lstStyle>
            <a:lvl1pPr marL="609585" marR="0" lvl="0" indent="-304792" algn="l" rtl="0">
              <a:lnSpc>
                <a:spcPct val="153571"/>
              </a:lnSpc>
              <a:spcBef>
                <a:spcPts val="0"/>
              </a:spcBef>
              <a:spcAft>
                <a:spcPts val="0"/>
              </a:spcAft>
              <a:buSzPts val="1800"/>
              <a:buNone/>
              <a:defRPr sz="1467">
                <a:solidFill>
                  <a:srgbClr val="1E3452"/>
                </a:solidFill>
              </a:defRPr>
            </a:lvl1pPr>
            <a:lvl2pPr marL="1219170" marR="0" lvl="1" indent="-304792" algn="l" rtl="0">
              <a:lnSpc>
                <a:spcPct val="153571"/>
              </a:lnSpc>
              <a:spcBef>
                <a:spcPts val="0"/>
              </a:spcBef>
              <a:spcAft>
                <a:spcPts val="0"/>
              </a:spcAft>
              <a:buSzPts val="1500"/>
              <a:buNone/>
              <a:defRPr sz="1467">
                <a:solidFill>
                  <a:srgbClr val="1E3452"/>
                </a:solidFill>
              </a:defRPr>
            </a:lvl2pPr>
            <a:lvl3pPr marL="1828754" marR="0" lvl="2" indent="-304792" algn="l" rtl="0">
              <a:lnSpc>
                <a:spcPct val="153571"/>
              </a:lnSpc>
              <a:spcBef>
                <a:spcPts val="0"/>
              </a:spcBef>
              <a:spcAft>
                <a:spcPts val="0"/>
              </a:spcAft>
              <a:buSzPts val="1400"/>
              <a:buNone/>
              <a:defRPr sz="1467">
                <a:solidFill>
                  <a:srgbClr val="1E3452"/>
                </a:solidFill>
              </a:defRPr>
            </a:lvl3pPr>
            <a:lvl4pPr marL="2438339" marR="0" lvl="3" indent="-304792" algn="l" rtl="0">
              <a:lnSpc>
                <a:spcPct val="153571"/>
              </a:lnSpc>
              <a:spcBef>
                <a:spcPts val="0"/>
              </a:spcBef>
              <a:spcAft>
                <a:spcPts val="0"/>
              </a:spcAft>
              <a:buSzPts val="1200"/>
              <a:buNone/>
              <a:defRPr sz="1467">
                <a:solidFill>
                  <a:srgbClr val="1E3452"/>
                </a:solidFill>
              </a:defRPr>
            </a:lvl4pPr>
            <a:lvl5pPr marL="3047924" marR="0" lvl="4" indent="-304792" algn="l" rtl="0">
              <a:lnSpc>
                <a:spcPct val="153571"/>
              </a:lnSpc>
              <a:spcBef>
                <a:spcPts val="0"/>
              </a:spcBef>
              <a:spcAft>
                <a:spcPts val="0"/>
              </a:spcAft>
              <a:buSzPts val="1200"/>
              <a:buNone/>
              <a:defRPr sz="1467">
                <a:solidFill>
                  <a:srgbClr val="1E3452"/>
                </a:solidFill>
              </a:defRPr>
            </a:lvl5pPr>
            <a:lvl6pPr marL="3657509" marR="0" lvl="5" indent="-304792" algn="l" rtl="0">
              <a:lnSpc>
                <a:spcPct val="153571"/>
              </a:lnSpc>
              <a:spcBef>
                <a:spcPts val="0"/>
              </a:spcBef>
              <a:spcAft>
                <a:spcPts val="0"/>
              </a:spcAft>
              <a:buClr>
                <a:schemeClr val="lt1"/>
              </a:buClr>
              <a:buSzPts val="1100"/>
              <a:buFont typeface="Arial"/>
              <a:buNone/>
              <a:defRPr sz="1467">
                <a:solidFill>
                  <a:srgbClr val="1E3452"/>
                </a:solidFill>
              </a:defRPr>
            </a:lvl6pPr>
            <a:lvl7pPr marL="4267093" marR="0" lvl="6" indent="-304792" algn="l" rtl="0">
              <a:lnSpc>
                <a:spcPct val="153571"/>
              </a:lnSpc>
              <a:spcBef>
                <a:spcPts val="0"/>
              </a:spcBef>
              <a:spcAft>
                <a:spcPts val="0"/>
              </a:spcAft>
              <a:buSzPts val="1400"/>
              <a:buNone/>
              <a:defRPr sz="1467">
                <a:solidFill>
                  <a:srgbClr val="1E3452"/>
                </a:solidFill>
              </a:defRPr>
            </a:lvl7pPr>
            <a:lvl8pPr marL="4876678" marR="0" lvl="7" indent="-304792" algn="l" rtl="0">
              <a:lnSpc>
                <a:spcPct val="153571"/>
              </a:lnSpc>
              <a:spcBef>
                <a:spcPts val="0"/>
              </a:spcBef>
              <a:spcAft>
                <a:spcPts val="0"/>
              </a:spcAft>
              <a:buSzPts val="1400"/>
              <a:buNone/>
              <a:defRPr sz="1467">
                <a:solidFill>
                  <a:srgbClr val="1E3452"/>
                </a:solidFill>
              </a:defRPr>
            </a:lvl8pPr>
            <a:lvl9pPr marL="5486263" marR="0" lvl="8" indent="-304792" algn="l" rtl="0">
              <a:lnSpc>
                <a:spcPct val="153571"/>
              </a:lnSpc>
              <a:spcBef>
                <a:spcPts val="0"/>
              </a:spcBef>
              <a:spcAft>
                <a:spcPts val="0"/>
              </a:spcAft>
              <a:buSzPts val="1400"/>
              <a:buNone/>
              <a:defRPr sz="1467">
                <a:solidFill>
                  <a:srgbClr val="1E3452"/>
                </a:solidFill>
              </a:defRPr>
            </a:lvl9pPr>
          </a:lstStyle>
          <a:p>
            <a:endParaRPr/>
          </a:p>
        </p:txBody>
      </p:sp>
      <p:sp>
        <p:nvSpPr>
          <p:cNvPr id="544" name="Google Shape;544;p51"/>
          <p:cNvSpPr txBox="1">
            <a:spLocks noGrp="1"/>
          </p:cNvSpPr>
          <p:nvPr>
            <p:ph type="subTitle" idx="4"/>
          </p:nvPr>
        </p:nvSpPr>
        <p:spPr>
          <a:xfrm>
            <a:off x="2847004" y="2707393"/>
            <a:ext cx="5632800" cy="256000"/>
          </a:xfrm>
          <a:prstGeom prst="rect">
            <a:avLst/>
          </a:prstGeom>
          <a:noFill/>
          <a:ln>
            <a:noFill/>
          </a:ln>
        </p:spPr>
        <p:txBody>
          <a:bodyPr spcFirstLastPara="1" wrap="square" lIns="34300" tIns="34300" rIns="34300" bIns="34300" anchor="ctr" anchorCtr="0">
            <a:noAutofit/>
          </a:bodyPr>
          <a:lstStyle>
            <a:lvl1pPr marR="0" lvl="0" algn="l" rtl="0">
              <a:lnSpc>
                <a:spcPct val="100000"/>
              </a:lnSpc>
              <a:spcBef>
                <a:spcPts val="0"/>
              </a:spcBef>
              <a:spcAft>
                <a:spcPts val="0"/>
              </a:spcAft>
              <a:buSzPts val="1800"/>
              <a:buNone/>
              <a:defRPr sz="1467" b="1">
                <a:solidFill>
                  <a:srgbClr val="9E00E9"/>
                </a:solidFill>
                <a:latin typeface="Poppins"/>
                <a:ea typeface="Poppins"/>
                <a:cs typeface="Poppins"/>
                <a:sym typeface="Poppins"/>
              </a:defRPr>
            </a:lvl1pPr>
            <a:lvl2pPr lvl="1" algn="l" rtl="0">
              <a:lnSpc>
                <a:spcPct val="90000"/>
              </a:lnSpc>
              <a:spcBef>
                <a:spcPts val="533"/>
              </a:spcBef>
              <a:spcAft>
                <a:spcPts val="0"/>
              </a:spcAft>
              <a:buSzPts val="1500"/>
              <a:buNone/>
              <a:defRPr/>
            </a:lvl2pPr>
            <a:lvl3pPr lvl="2" algn="l" rtl="0">
              <a:lnSpc>
                <a:spcPct val="90000"/>
              </a:lnSpc>
              <a:spcBef>
                <a:spcPts val="533"/>
              </a:spcBef>
              <a:spcAft>
                <a:spcPts val="0"/>
              </a:spcAft>
              <a:buSzPts val="1400"/>
              <a:buNone/>
              <a:defRPr/>
            </a:lvl3pPr>
            <a:lvl4pPr lvl="3" algn="l" rtl="0">
              <a:lnSpc>
                <a:spcPct val="90000"/>
              </a:lnSpc>
              <a:spcBef>
                <a:spcPts val="533"/>
              </a:spcBef>
              <a:spcAft>
                <a:spcPts val="0"/>
              </a:spcAft>
              <a:buSzPts val="1200"/>
              <a:buNone/>
              <a:defRPr/>
            </a:lvl4pPr>
            <a:lvl5pPr lvl="4" algn="l" rtl="0">
              <a:lnSpc>
                <a:spcPct val="90000"/>
              </a:lnSpc>
              <a:spcBef>
                <a:spcPts val="533"/>
              </a:spcBef>
              <a:spcAft>
                <a:spcPts val="0"/>
              </a:spcAft>
              <a:buSzPts val="1200"/>
              <a:buNone/>
              <a:defRPr/>
            </a:lvl5pPr>
            <a:lvl6pPr lvl="5" algn="l" rtl="0">
              <a:lnSpc>
                <a:spcPct val="90000"/>
              </a:lnSpc>
              <a:spcBef>
                <a:spcPts val="533"/>
              </a:spcBef>
              <a:spcAft>
                <a:spcPts val="0"/>
              </a:spcAft>
              <a:buSzPts val="1400"/>
              <a:buNone/>
              <a:defRPr/>
            </a:lvl6pPr>
            <a:lvl7pPr lvl="6" algn="l" rtl="0">
              <a:lnSpc>
                <a:spcPct val="90000"/>
              </a:lnSpc>
              <a:spcBef>
                <a:spcPts val="533"/>
              </a:spcBef>
              <a:spcAft>
                <a:spcPts val="0"/>
              </a:spcAft>
              <a:buSzPts val="1400"/>
              <a:buNone/>
              <a:defRPr/>
            </a:lvl7pPr>
            <a:lvl8pPr lvl="7" algn="l" rtl="0">
              <a:lnSpc>
                <a:spcPct val="90000"/>
              </a:lnSpc>
              <a:spcBef>
                <a:spcPts val="533"/>
              </a:spcBef>
              <a:spcAft>
                <a:spcPts val="0"/>
              </a:spcAft>
              <a:buSzPts val="1400"/>
              <a:buNone/>
              <a:defRPr/>
            </a:lvl8pPr>
            <a:lvl9pPr lvl="8" algn="l" rtl="0">
              <a:lnSpc>
                <a:spcPct val="90000"/>
              </a:lnSpc>
              <a:spcBef>
                <a:spcPts val="533"/>
              </a:spcBef>
              <a:spcAft>
                <a:spcPts val="0"/>
              </a:spcAft>
              <a:buSzPts val="1400"/>
              <a:buNone/>
              <a:defRPr/>
            </a:lvl9pPr>
          </a:lstStyle>
          <a:p>
            <a:endParaRPr/>
          </a:p>
        </p:txBody>
      </p:sp>
      <p:sp>
        <p:nvSpPr>
          <p:cNvPr id="545" name="Google Shape;545;p51"/>
          <p:cNvSpPr txBox="1">
            <a:spLocks noGrp="1"/>
          </p:cNvSpPr>
          <p:nvPr>
            <p:ph type="body" idx="5"/>
          </p:nvPr>
        </p:nvSpPr>
        <p:spPr>
          <a:xfrm>
            <a:off x="2847004" y="3018715"/>
            <a:ext cx="7320000" cy="716000"/>
          </a:xfrm>
          <a:prstGeom prst="rect">
            <a:avLst/>
          </a:prstGeom>
          <a:noFill/>
          <a:ln>
            <a:noFill/>
          </a:ln>
        </p:spPr>
        <p:txBody>
          <a:bodyPr spcFirstLastPara="1" wrap="square" lIns="34300" tIns="34300" rIns="34300" bIns="34300" anchor="t" anchorCtr="0">
            <a:noAutofit/>
          </a:bodyPr>
          <a:lstStyle>
            <a:lvl1pPr marL="609585" marR="0" lvl="0" indent="-304792" algn="l" rtl="0">
              <a:lnSpc>
                <a:spcPct val="153571"/>
              </a:lnSpc>
              <a:spcBef>
                <a:spcPts val="0"/>
              </a:spcBef>
              <a:spcAft>
                <a:spcPts val="0"/>
              </a:spcAft>
              <a:buSzPts val="1800"/>
              <a:buNone/>
              <a:defRPr sz="1467">
                <a:solidFill>
                  <a:srgbClr val="1E3452"/>
                </a:solidFill>
              </a:defRPr>
            </a:lvl1pPr>
            <a:lvl2pPr marL="1219170" marR="0" lvl="1" indent="-304792" algn="l" rtl="0">
              <a:lnSpc>
                <a:spcPct val="153571"/>
              </a:lnSpc>
              <a:spcBef>
                <a:spcPts val="0"/>
              </a:spcBef>
              <a:spcAft>
                <a:spcPts val="0"/>
              </a:spcAft>
              <a:buSzPts val="1500"/>
              <a:buNone/>
              <a:defRPr sz="1467">
                <a:solidFill>
                  <a:srgbClr val="1E3452"/>
                </a:solidFill>
              </a:defRPr>
            </a:lvl2pPr>
            <a:lvl3pPr marL="1828754" marR="0" lvl="2" indent="-304792" algn="l" rtl="0">
              <a:lnSpc>
                <a:spcPct val="153571"/>
              </a:lnSpc>
              <a:spcBef>
                <a:spcPts val="0"/>
              </a:spcBef>
              <a:spcAft>
                <a:spcPts val="0"/>
              </a:spcAft>
              <a:buSzPts val="1400"/>
              <a:buNone/>
              <a:defRPr sz="1467">
                <a:solidFill>
                  <a:srgbClr val="1E3452"/>
                </a:solidFill>
              </a:defRPr>
            </a:lvl3pPr>
            <a:lvl4pPr marL="2438339" marR="0" lvl="3" indent="-304792" algn="l" rtl="0">
              <a:lnSpc>
                <a:spcPct val="153571"/>
              </a:lnSpc>
              <a:spcBef>
                <a:spcPts val="0"/>
              </a:spcBef>
              <a:spcAft>
                <a:spcPts val="0"/>
              </a:spcAft>
              <a:buSzPts val="1200"/>
              <a:buNone/>
              <a:defRPr sz="1467">
                <a:solidFill>
                  <a:srgbClr val="1E3452"/>
                </a:solidFill>
              </a:defRPr>
            </a:lvl4pPr>
            <a:lvl5pPr marL="3047924" marR="0" lvl="4" indent="-304792" algn="l" rtl="0">
              <a:lnSpc>
                <a:spcPct val="153571"/>
              </a:lnSpc>
              <a:spcBef>
                <a:spcPts val="0"/>
              </a:spcBef>
              <a:spcAft>
                <a:spcPts val="0"/>
              </a:spcAft>
              <a:buSzPts val="1200"/>
              <a:buNone/>
              <a:defRPr sz="1467">
                <a:solidFill>
                  <a:srgbClr val="1E3452"/>
                </a:solidFill>
              </a:defRPr>
            </a:lvl5pPr>
            <a:lvl6pPr marL="3657509" marR="0" lvl="5" indent="-304792" algn="l" rtl="0">
              <a:lnSpc>
                <a:spcPct val="153571"/>
              </a:lnSpc>
              <a:spcBef>
                <a:spcPts val="0"/>
              </a:spcBef>
              <a:spcAft>
                <a:spcPts val="0"/>
              </a:spcAft>
              <a:buClr>
                <a:schemeClr val="lt1"/>
              </a:buClr>
              <a:buSzPts val="1100"/>
              <a:buFont typeface="Arial"/>
              <a:buNone/>
              <a:defRPr sz="1467">
                <a:solidFill>
                  <a:srgbClr val="1E3452"/>
                </a:solidFill>
              </a:defRPr>
            </a:lvl6pPr>
            <a:lvl7pPr marL="4267093" marR="0" lvl="6" indent="-304792" algn="l" rtl="0">
              <a:lnSpc>
                <a:spcPct val="153571"/>
              </a:lnSpc>
              <a:spcBef>
                <a:spcPts val="0"/>
              </a:spcBef>
              <a:spcAft>
                <a:spcPts val="0"/>
              </a:spcAft>
              <a:buSzPts val="1400"/>
              <a:buNone/>
              <a:defRPr sz="1467">
                <a:solidFill>
                  <a:srgbClr val="1E3452"/>
                </a:solidFill>
              </a:defRPr>
            </a:lvl7pPr>
            <a:lvl8pPr marL="4876678" marR="0" lvl="7" indent="-304792" algn="l" rtl="0">
              <a:lnSpc>
                <a:spcPct val="153571"/>
              </a:lnSpc>
              <a:spcBef>
                <a:spcPts val="0"/>
              </a:spcBef>
              <a:spcAft>
                <a:spcPts val="0"/>
              </a:spcAft>
              <a:buSzPts val="1400"/>
              <a:buNone/>
              <a:defRPr sz="1467">
                <a:solidFill>
                  <a:srgbClr val="1E3452"/>
                </a:solidFill>
              </a:defRPr>
            </a:lvl8pPr>
            <a:lvl9pPr marL="5486263" marR="0" lvl="8" indent="-304792" algn="l" rtl="0">
              <a:lnSpc>
                <a:spcPct val="153571"/>
              </a:lnSpc>
              <a:spcBef>
                <a:spcPts val="0"/>
              </a:spcBef>
              <a:spcAft>
                <a:spcPts val="0"/>
              </a:spcAft>
              <a:buSzPts val="1400"/>
              <a:buNone/>
              <a:defRPr sz="1467">
                <a:solidFill>
                  <a:srgbClr val="1E3452"/>
                </a:solidFill>
              </a:defRPr>
            </a:lvl9pPr>
          </a:lstStyle>
          <a:p>
            <a:endParaRPr/>
          </a:p>
        </p:txBody>
      </p:sp>
      <p:sp>
        <p:nvSpPr>
          <p:cNvPr id="546" name="Google Shape;546;p51"/>
          <p:cNvSpPr txBox="1">
            <a:spLocks noGrp="1"/>
          </p:cNvSpPr>
          <p:nvPr>
            <p:ph type="subTitle" idx="6"/>
          </p:nvPr>
        </p:nvSpPr>
        <p:spPr>
          <a:xfrm>
            <a:off x="2847004" y="3937800"/>
            <a:ext cx="5632800" cy="256000"/>
          </a:xfrm>
          <a:prstGeom prst="rect">
            <a:avLst/>
          </a:prstGeom>
          <a:noFill/>
          <a:ln>
            <a:noFill/>
          </a:ln>
        </p:spPr>
        <p:txBody>
          <a:bodyPr spcFirstLastPara="1" wrap="square" lIns="34300" tIns="34300" rIns="34300" bIns="34300" anchor="ctr" anchorCtr="0">
            <a:noAutofit/>
          </a:bodyPr>
          <a:lstStyle>
            <a:lvl1pPr marR="0" lvl="0" algn="l" rtl="0">
              <a:lnSpc>
                <a:spcPct val="100000"/>
              </a:lnSpc>
              <a:spcBef>
                <a:spcPts val="0"/>
              </a:spcBef>
              <a:spcAft>
                <a:spcPts val="0"/>
              </a:spcAft>
              <a:buSzPts val="1800"/>
              <a:buNone/>
              <a:defRPr sz="1467" b="1">
                <a:solidFill>
                  <a:srgbClr val="9E00E9"/>
                </a:solidFill>
                <a:latin typeface="Poppins"/>
                <a:ea typeface="Poppins"/>
                <a:cs typeface="Poppins"/>
                <a:sym typeface="Poppins"/>
              </a:defRPr>
            </a:lvl1pPr>
            <a:lvl2pPr lvl="1" algn="l" rtl="0">
              <a:lnSpc>
                <a:spcPct val="90000"/>
              </a:lnSpc>
              <a:spcBef>
                <a:spcPts val="533"/>
              </a:spcBef>
              <a:spcAft>
                <a:spcPts val="0"/>
              </a:spcAft>
              <a:buSzPts val="1500"/>
              <a:buNone/>
              <a:defRPr/>
            </a:lvl2pPr>
            <a:lvl3pPr lvl="2" algn="l" rtl="0">
              <a:lnSpc>
                <a:spcPct val="90000"/>
              </a:lnSpc>
              <a:spcBef>
                <a:spcPts val="533"/>
              </a:spcBef>
              <a:spcAft>
                <a:spcPts val="0"/>
              </a:spcAft>
              <a:buSzPts val="1400"/>
              <a:buNone/>
              <a:defRPr/>
            </a:lvl3pPr>
            <a:lvl4pPr lvl="3" algn="l" rtl="0">
              <a:lnSpc>
                <a:spcPct val="90000"/>
              </a:lnSpc>
              <a:spcBef>
                <a:spcPts val="533"/>
              </a:spcBef>
              <a:spcAft>
                <a:spcPts val="0"/>
              </a:spcAft>
              <a:buSzPts val="1200"/>
              <a:buNone/>
              <a:defRPr/>
            </a:lvl4pPr>
            <a:lvl5pPr lvl="4" algn="l" rtl="0">
              <a:lnSpc>
                <a:spcPct val="90000"/>
              </a:lnSpc>
              <a:spcBef>
                <a:spcPts val="533"/>
              </a:spcBef>
              <a:spcAft>
                <a:spcPts val="0"/>
              </a:spcAft>
              <a:buSzPts val="1200"/>
              <a:buNone/>
              <a:defRPr/>
            </a:lvl5pPr>
            <a:lvl6pPr lvl="5" algn="l" rtl="0">
              <a:lnSpc>
                <a:spcPct val="90000"/>
              </a:lnSpc>
              <a:spcBef>
                <a:spcPts val="533"/>
              </a:spcBef>
              <a:spcAft>
                <a:spcPts val="0"/>
              </a:spcAft>
              <a:buSzPts val="1400"/>
              <a:buNone/>
              <a:defRPr/>
            </a:lvl6pPr>
            <a:lvl7pPr lvl="6" algn="l" rtl="0">
              <a:lnSpc>
                <a:spcPct val="90000"/>
              </a:lnSpc>
              <a:spcBef>
                <a:spcPts val="533"/>
              </a:spcBef>
              <a:spcAft>
                <a:spcPts val="0"/>
              </a:spcAft>
              <a:buSzPts val="1400"/>
              <a:buNone/>
              <a:defRPr/>
            </a:lvl7pPr>
            <a:lvl8pPr lvl="7" algn="l" rtl="0">
              <a:lnSpc>
                <a:spcPct val="90000"/>
              </a:lnSpc>
              <a:spcBef>
                <a:spcPts val="533"/>
              </a:spcBef>
              <a:spcAft>
                <a:spcPts val="0"/>
              </a:spcAft>
              <a:buSzPts val="1400"/>
              <a:buNone/>
              <a:defRPr/>
            </a:lvl8pPr>
            <a:lvl9pPr lvl="8" algn="l" rtl="0">
              <a:lnSpc>
                <a:spcPct val="90000"/>
              </a:lnSpc>
              <a:spcBef>
                <a:spcPts val="533"/>
              </a:spcBef>
              <a:spcAft>
                <a:spcPts val="0"/>
              </a:spcAft>
              <a:buSzPts val="1400"/>
              <a:buNone/>
              <a:defRPr/>
            </a:lvl9pPr>
          </a:lstStyle>
          <a:p>
            <a:endParaRPr/>
          </a:p>
        </p:txBody>
      </p:sp>
      <p:sp>
        <p:nvSpPr>
          <p:cNvPr id="547" name="Google Shape;547;p51"/>
          <p:cNvSpPr txBox="1">
            <a:spLocks noGrp="1"/>
          </p:cNvSpPr>
          <p:nvPr>
            <p:ph type="body" idx="7"/>
          </p:nvPr>
        </p:nvSpPr>
        <p:spPr>
          <a:xfrm>
            <a:off x="2847004" y="4249121"/>
            <a:ext cx="7320000" cy="716000"/>
          </a:xfrm>
          <a:prstGeom prst="rect">
            <a:avLst/>
          </a:prstGeom>
          <a:noFill/>
          <a:ln>
            <a:noFill/>
          </a:ln>
        </p:spPr>
        <p:txBody>
          <a:bodyPr spcFirstLastPara="1" wrap="square" lIns="34300" tIns="34300" rIns="34300" bIns="34300" anchor="t" anchorCtr="0">
            <a:noAutofit/>
          </a:bodyPr>
          <a:lstStyle>
            <a:lvl1pPr marL="609585" marR="0" lvl="0" indent="-304792" algn="l" rtl="0">
              <a:lnSpc>
                <a:spcPct val="153571"/>
              </a:lnSpc>
              <a:spcBef>
                <a:spcPts val="0"/>
              </a:spcBef>
              <a:spcAft>
                <a:spcPts val="0"/>
              </a:spcAft>
              <a:buSzPts val="1800"/>
              <a:buNone/>
              <a:defRPr sz="1467">
                <a:solidFill>
                  <a:srgbClr val="1E3452"/>
                </a:solidFill>
              </a:defRPr>
            </a:lvl1pPr>
            <a:lvl2pPr marL="1219170" marR="0" lvl="1" indent="-304792" algn="l" rtl="0">
              <a:lnSpc>
                <a:spcPct val="153571"/>
              </a:lnSpc>
              <a:spcBef>
                <a:spcPts val="0"/>
              </a:spcBef>
              <a:spcAft>
                <a:spcPts val="0"/>
              </a:spcAft>
              <a:buSzPts val="1500"/>
              <a:buNone/>
              <a:defRPr sz="1467">
                <a:solidFill>
                  <a:srgbClr val="1E3452"/>
                </a:solidFill>
              </a:defRPr>
            </a:lvl2pPr>
            <a:lvl3pPr marL="1828754" marR="0" lvl="2" indent="-304792" algn="l" rtl="0">
              <a:lnSpc>
                <a:spcPct val="153571"/>
              </a:lnSpc>
              <a:spcBef>
                <a:spcPts val="0"/>
              </a:spcBef>
              <a:spcAft>
                <a:spcPts val="0"/>
              </a:spcAft>
              <a:buSzPts val="1400"/>
              <a:buNone/>
              <a:defRPr sz="1467">
                <a:solidFill>
                  <a:srgbClr val="1E3452"/>
                </a:solidFill>
              </a:defRPr>
            </a:lvl3pPr>
            <a:lvl4pPr marL="2438339" marR="0" lvl="3" indent="-304792" algn="l" rtl="0">
              <a:lnSpc>
                <a:spcPct val="153571"/>
              </a:lnSpc>
              <a:spcBef>
                <a:spcPts val="0"/>
              </a:spcBef>
              <a:spcAft>
                <a:spcPts val="0"/>
              </a:spcAft>
              <a:buSzPts val="1200"/>
              <a:buNone/>
              <a:defRPr sz="1467">
                <a:solidFill>
                  <a:srgbClr val="1E3452"/>
                </a:solidFill>
              </a:defRPr>
            </a:lvl4pPr>
            <a:lvl5pPr marL="3047924" marR="0" lvl="4" indent="-304792" algn="l" rtl="0">
              <a:lnSpc>
                <a:spcPct val="153571"/>
              </a:lnSpc>
              <a:spcBef>
                <a:spcPts val="0"/>
              </a:spcBef>
              <a:spcAft>
                <a:spcPts val="0"/>
              </a:spcAft>
              <a:buSzPts val="1200"/>
              <a:buNone/>
              <a:defRPr sz="1467">
                <a:solidFill>
                  <a:srgbClr val="1E3452"/>
                </a:solidFill>
              </a:defRPr>
            </a:lvl5pPr>
            <a:lvl6pPr marL="3657509" marR="0" lvl="5" indent="-304792" algn="l" rtl="0">
              <a:lnSpc>
                <a:spcPct val="153571"/>
              </a:lnSpc>
              <a:spcBef>
                <a:spcPts val="0"/>
              </a:spcBef>
              <a:spcAft>
                <a:spcPts val="0"/>
              </a:spcAft>
              <a:buClr>
                <a:schemeClr val="lt1"/>
              </a:buClr>
              <a:buSzPts val="1100"/>
              <a:buFont typeface="Arial"/>
              <a:buNone/>
              <a:defRPr sz="1467">
                <a:solidFill>
                  <a:srgbClr val="1E3452"/>
                </a:solidFill>
              </a:defRPr>
            </a:lvl6pPr>
            <a:lvl7pPr marL="4267093" marR="0" lvl="6" indent="-304792" algn="l" rtl="0">
              <a:lnSpc>
                <a:spcPct val="153571"/>
              </a:lnSpc>
              <a:spcBef>
                <a:spcPts val="0"/>
              </a:spcBef>
              <a:spcAft>
                <a:spcPts val="0"/>
              </a:spcAft>
              <a:buSzPts val="1400"/>
              <a:buNone/>
              <a:defRPr sz="1467">
                <a:solidFill>
                  <a:srgbClr val="1E3452"/>
                </a:solidFill>
              </a:defRPr>
            </a:lvl7pPr>
            <a:lvl8pPr marL="4876678" marR="0" lvl="7" indent="-304792" algn="l" rtl="0">
              <a:lnSpc>
                <a:spcPct val="153571"/>
              </a:lnSpc>
              <a:spcBef>
                <a:spcPts val="0"/>
              </a:spcBef>
              <a:spcAft>
                <a:spcPts val="0"/>
              </a:spcAft>
              <a:buSzPts val="1400"/>
              <a:buNone/>
              <a:defRPr sz="1467">
                <a:solidFill>
                  <a:srgbClr val="1E3452"/>
                </a:solidFill>
              </a:defRPr>
            </a:lvl8pPr>
            <a:lvl9pPr marL="5486263" marR="0" lvl="8" indent="-304792" algn="l" rtl="0">
              <a:lnSpc>
                <a:spcPct val="153571"/>
              </a:lnSpc>
              <a:spcBef>
                <a:spcPts val="0"/>
              </a:spcBef>
              <a:spcAft>
                <a:spcPts val="0"/>
              </a:spcAft>
              <a:buSzPts val="1400"/>
              <a:buNone/>
              <a:defRPr sz="1467">
                <a:solidFill>
                  <a:srgbClr val="1E3452"/>
                </a:solidFill>
              </a:defRPr>
            </a:lvl9pPr>
          </a:lstStyle>
          <a:p>
            <a:endParaRPr/>
          </a:p>
        </p:txBody>
      </p:sp>
      <p:sp>
        <p:nvSpPr>
          <p:cNvPr id="548" name="Google Shape;548;p51"/>
          <p:cNvSpPr txBox="1">
            <a:spLocks noGrp="1"/>
          </p:cNvSpPr>
          <p:nvPr>
            <p:ph type="subTitle" idx="8"/>
          </p:nvPr>
        </p:nvSpPr>
        <p:spPr>
          <a:xfrm>
            <a:off x="2847004" y="5132563"/>
            <a:ext cx="5632800" cy="256000"/>
          </a:xfrm>
          <a:prstGeom prst="rect">
            <a:avLst/>
          </a:prstGeom>
          <a:noFill/>
          <a:ln>
            <a:noFill/>
          </a:ln>
        </p:spPr>
        <p:txBody>
          <a:bodyPr spcFirstLastPara="1" wrap="square" lIns="34300" tIns="34300" rIns="34300" bIns="34300" anchor="ctr" anchorCtr="0">
            <a:noAutofit/>
          </a:bodyPr>
          <a:lstStyle>
            <a:lvl1pPr marR="0" lvl="0" algn="l" rtl="0">
              <a:lnSpc>
                <a:spcPct val="100000"/>
              </a:lnSpc>
              <a:spcBef>
                <a:spcPts val="0"/>
              </a:spcBef>
              <a:spcAft>
                <a:spcPts val="0"/>
              </a:spcAft>
              <a:buSzPts val="1800"/>
              <a:buNone/>
              <a:defRPr sz="1467" b="1">
                <a:solidFill>
                  <a:srgbClr val="9E00E9"/>
                </a:solidFill>
                <a:latin typeface="Poppins"/>
                <a:ea typeface="Poppins"/>
                <a:cs typeface="Poppins"/>
                <a:sym typeface="Poppins"/>
              </a:defRPr>
            </a:lvl1pPr>
            <a:lvl2pPr lvl="1" algn="l" rtl="0">
              <a:lnSpc>
                <a:spcPct val="90000"/>
              </a:lnSpc>
              <a:spcBef>
                <a:spcPts val="533"/>
              </a:spcBef>
              <a:spcAft>
                <a:spcPts val="0"/>
              </a:spcAft>
              <a:buSzPts val="1500"/>
              <a:buNone/>
              <a:defRPr/>
            </a:lvl2pPr>
            <a:lvl3pPr lvl="2" algn="l" rtl="0">
              <a:lnSpc>
                <a:spcPct val="90000"/>
              </a:lnSpc>
              <a:spcBef>
                <a:spcPts val="533"/>
              </a:spcBef>
              <a:spcAft>
                <a:spcPts val="0"/>
              </a:spcAft>
              <a:buSzPts val="1400"/>
              <a:buNone/>
              <a:defRPr/>
            </a:lvl3pPr>
            <a:lvl4pPr lvl="3" algn="l" rtl="0">
              <a:lnSpc>
                <a:spcPct val="90000"/>
              </a:lnSpc>
              <a:spcBef>
                <a:spcPts val="533"/>
              </a:spcBef>
              <a:spcAft>
                <a:spcPts val="0"/>
              </a:spcAft>
              <a:buSzPts val="1200"/>
              <a:buNone/>
              <a:defRPr/>
            </a:lvl4pPr>
            <a:lvl5pPr lvl="4" algn="l" rtl="0">
              <a:lnSpc>
                <a:spcPct val="90000"/>
              </a:lnSpc>
              <a:spcBef>
                <a:spcPts val="533"/>
              </a:spcBef>
              <a:spcAft>
                <a:spcPts val="0"/>
              </a:spcAft>
              <a:buSzPts val="1200"/>
              <a:buNone/>
              <a:defRPr/>
            </a:lvl5pPr>
            <a:lvl6pPr lvl="5" algn="l" rtl="0">
              <a:lnSpc>
                <a:spcPct val="90000"/>
              </a:lnSpc>
              <a:spcBef>
                <a:spcPts val="533"/>
              </a:spcBef>
              <a:spcAft>
                <a:spcPts val="0"/>
              </a:spcAft>
              <a:buSzPts val="1400"/>
              <a:buNone/>
              <a:defRPr/>
            </a:lvl6pPr>
            <a:lvl7pPr lvl="6" algn="l" rtl="0">
              <a:lnSpc>
                <a:spcPct val="90000"/>
              </a:lnSpc>
              <a:spcBef>
                <a:spcPts val="533"/>
              </a:spcBef>
              <a:spcAft>
                <a:spcPts val="0"/>
              </a:spcAft>
              <a:buSzPts val="1400"/>
              <a:buNone/>
              <a:defRPr/>
            </a:lvl7pPr>
            <a:lvl8pPr lvl="7" algn="l" rtl="0">
              <a:lnSpc>
                <a:spcPct val="90000"/>
              </a:lnSpc>
              <a:spcBef>
                <a:spcPts val="533"/>
              </a:spcBef>
              <a:spcAft>
                <a:spcPts val="0"/>
              </a:spcAft>
              <a:buSzPts val="1400"/>
              <a:buNone/>
              <a:defRPr/>
            </a:lvl8pPr>
            <a:lvl9pPr lvl="8" algn="l" rtl="0">
              <a:lnSpc>
                <a:spcPct val="90000"/>
              </a:lnSpc>
              <a:spcBef>
                <a:spcPts val="533"/>
              </a:spcBef>
              <a:spcAft>
                <a:spcPts val="0"/>
              </a:spcAft>
              <a:buSzPts val="1400"/>
              <a:buNone/>
              <a:defRPr/>
            </a:lvl9pPr>
          </a:lstStyle>
          <a:p>
            <a:endParaRPr/>
          </a:p>
        </p:txBody>
      </p:sp>
      <p:sp>
        <p:nvSpPr>
          <p:cNvPr id="549" name="Google Shape;549;p51"/>
          <p:cNvSpPr txBox="1">
            <a:spLocks noGrp="1"/>
          </p:cNvSpPr>
          <p:nvPr>
            <p:ph type="body" idx="9"/>
          </p:nvPr>
        </p:nvSpPr>
        <p:spPr>
          <a:xfrm>
            <a:off x="2847004" y="5443884"/>
            <a:ext cx="7320000" cy="716000"/>
          </a:xfrm>
          <a:prstGeom prst="rect">
            <a:avLst/>
          </a:prstGeom>
          <a:noFill/>
          <a:ln>
            <a:noFill/>
          </a:ln>
        </p:spPr>
        <p:txBody>
          <a:bodyPr spcFirstLastPara="1" wrap="square" lIns="34300" tIns="34300" rIns="34300" bIns="34300" anchor="t" anchorCtr="0">
            <a:noAutofit/>
          </a:bodyPr>
          <a:lstStyle>
            <a:lvl1pPr marL="609585" marR="0" lvl="0" indent="-304792" algn="l" rtl="0">
              <a:lnSpc>
                <a:spcPct val="153571"/>
              </a:lnSpc>
              <a:spcBef>
                <a:spcPts val="0"/>
              </a:spcBef>
              <a:spcAft>
                <a:spcPts val="0"/>
              </a:spcAft>
              <a:buSzPts val="1800"/>
              <a:buNone/>
              <a:defRPr sz="1467">
                <a:solidFill>
                  <a:srgbClr val="1E3452"/>
                </a:solidFill>
              </a:defRPr>
            </a:lvl1pPr>
            <a:lvl2pPr marL="1219170" marR="0" lvl="1" indent="-304792" algn="l" rtl="0">
              <a:lnSpc>
                <a:spcPct val="153571"/>
              </a:lnSpc>
              <a:spcBef>
                <a:spcPts val="0"/>
              </a:spcBef>
              <a:spcAft>
                <a:spcPts val="0"/>
              </a:spcAft>
              <a:buSzPts val="1500"/>
              <a:buNone/>
              <a:defRPr sz="1467">
                <a:solidFill>
                  <a:srgbClr val="1E3452"/>
                </a:solidFill>
              </a:defRPr>
            </a:lvl2pPr>
            <a:lvl3pPr marL="1828754" marR="0" lvl="2" indent="-304792" algn="l" rtl="0">
              <a:lnSpc>
                <a:spcPct val="153571"/>
              </a:lnSpc>
              <a:spcBef>
                <a:spcPts val="0"/>
              </a:spcBef>
              <a:spcAft>
                <a:spcPts val="0"/>
              </a:spcAft>
              <a:buSzPts val="1400"/>
              <a:buNone/>
              <a:defRPr sz="1467">
                <a:solidFill>
                  <a:srgbClr val="1E3452"/>
                </a:solidFill>
              </a:defRPr>
            </a:lvl3pPr>
            <a:lvl4pPr marL="2438339" marR="0" lvl="3" indent="-304792" algn="l" rtl="0">
              <a:lnSpc>
                <a:spcPct val="153571"/>
              </a:lnSpc>
              <a:spcBef>
                <a:spcPts val="0"/>
              </a:spcBef>
              <a:spcAft>
                <a:spcPts val="0"/>
              </a:spcAft>
              <a:buSzPts val="1200"/>
              <a:buNone/>
              <a:defRPr sz="1467">
                <a:solidFill>
                  <a:srgbClr val="1E3452"/>
                </a:solidFill>
              </a:defRPr>
            </a:lvl4pPr>
            <a:lvl5pPr marL="3047924" marR="0" lvl="4" indent="-304792" algn="l" rtl="0">
              <a:lnSpc>
                <a:spcPct val="153571"/>
              </a:lnSpc>
              <a:spcBef>
                <a:spcPts val="0"/>
              </a:spcBef>
              <a:spcAft>
                <a:spcPts val="0"/>
              </a:spcAft>
              <a:buSzPts val="1200"/>
              <a:buNone/>
              <a:defRPr sz="1467">
                <a:solidFill>
                  <a:srgbClr val="1E3452"/>
                </a:solidFill>
              </a:defRPr>
            </a:lvl5pPr>
            <a:lvl6pPr marL="3657509" marR="0" lvl="5" indent="-304792" algn="l" rtl="0">
              <a:lnSpc>
                <a:spcPct val="153571"/>
              </a:lnSpc>
              <a:spcBef>
                <a:spcPts val="0"/>
              </a:spcBef>
              <a:spcAft>
                <a:spcPts val="0"/>
              </a:spcAft>
              <a:buClr>
                <a:schemeClr val="lt1"/>
              </a:buClr>
              <a:buSzPts val="1100"/>
              <a:buFont typeface="Arial"/>
              <a:buNone/>
              <a:defRPr sz="1467">
                <a:solidFill>
                  <a:srgbClr val="1E3452"/>
                </a:solidFill>
              </a:defRPr>
            </a:lvl6pPr>
            <a:lvl7pPr marL="4267093" marR="0" lvl="6" indent="-304792" algn="l" rtl="0">
              <a:lnSpc>
                <a:spcPct val="153571"/>
              </a:lnSpc>
              <a:spcBef>
                <a:spcPts val="0"/>
              </a:spcBef>
              <a:spcAft>
                <a:spcPts val="0"/>
              </a:spcAft>
              <a:buSzPts val="1400"/>
              <a:buNone/>
              <a:defRPr sz="1467">
                <a:solidFill>
                  <a:srgbClr val="1E3452"/>
                </a:solidFill>
              </a:defRPr>
            </a:lvl7pPr>
            <a:lvl8pPr marL="4876678" marR="0" lvl="7" indent="-304792" algn="l" rtl="0">
              <a:lnSpc>
                <a:spcPct val="153571"/>
              </a:lnSpc>
              <a:spcBef>
                <a:spcPts val="0"/>
              </a:spcBef>
              <a:spcAft>
                <a:spcPts val="0"/>
              </a:spcAft>
              <a:buSzPts val="1400"/>
              <a:buNone/>
              <a:defRPr sz="1467">
                <a:solidFill>
                  <a:srgbClr val="1E3452"/>
                </a:solidFill>
              </a:defRPr>
            </a:lvl8pPr>
            <a:lvl9pPr marL="5486263" marR="0" lvl="8" indent="-304792" algn="l" rtl="0">
              <a:lnSpc>
                <a:spcPct val="153571"/>
              </a:lnSpc>
              <a:spcBef>
                <a:spcPts val="0"/>
              </a:spcBef>
              <a:spcAft>
                <a:spcPts val="0"/>
              </a:spcAft>
              <a:buSzPts val="1400"/>
              <a:buNone/>
              <a:defRPr sz="1467">
                <a:solidFill>
                  <a:srgbClr val="1E3452"/>
                </a:solidFill>
              </a:defRPr>
            </a:lvl9pPr>
          </a:lstStyle>
          <a:p>
            <a:endParaRPr/>
          </a:p>
        </p:txBody>
      </p:sp>
      <p:sp>
        <p:nvSpPr>
          <p:cNvPr id="550" name="Google Shape;550;p51"/>
          <p:cNvSpPr txBox="1">
            <a:spLocks noGrp="1"/>
          </p:cNvSpPr>
          <p:nvPr>
            <p:ph type="sldNum" idx="12"/>
          </p:nvPr>
        </p:nvSpPr>
        <p:spPr>
          <a:xfrm>
            <a:off x="3" y="6333133"/>
            <a:ext cx="600000" cy="524800"/>
          </a:xfrm>
          <a:prstGeom prst="rect">
            <a:avLst/>
          </a:prstGeom>
        </p:spPr>
        <p:txBody>
          <a:bodyPr spcFirstLastPara="1" wrap="square" lIns="91425" tIns="91425" rIns="91425" bIns="91425" anchor="t" anchorCtr="0">
            <a:noAutofit/>
          </a:bodyPr>
          <a:lstStyle>
            <a:lvl1pPr lvl="0">
              <a:buNone/>
              <a:defRPr>
                <a:solidFill>
                  <a:srgbClr val="1E3452"/>
                </a:solidFill>
              </a:defRPr>
            </a:lvl1pPr>
            <a:lvl2pPr lvl="1">
              <a:buNone/>
              <a:defRPr>
                <a:solidFill>
                  <a:srgbClr val="1E3452"/>
                </a:solidFill>
              </a:defRPr>
            </a:lvl2pPr>
            <a:lvl3pPr lvl="2">
              <a:buNone/>
              <a:defRPr>
                <a:solidFill>
                  <a:srgbClr val="1E3452"/>
                </a:solidFill>
              </a:defRPr>
            </a:lvl3pPr>
            <a:lvl4pPr lvl="3">
              <a:buNone/>
              <a:defRPr>
                <a:solidFill>
                  <a:srgbClr val="1E3452"/>
                </a:solidFill>
              </a:defRPr>
            </a:lvl4pPr>
            <a:lvl5pPr lvl="4">
              <a:buNone/>
              <a:defRPr>
                <a:solidFill>
                  <a:srgbClr val="1E3452"/>
                </a:solidFill>
              </a:defRPr>
            </a:lvl5pPr>
            <a:lvl6pPr lvl="5">
              <a:buNone/>
              <a:defRPr>
                <a:solidFill>
                  <a:srgbClr val="1E3452"/>
                </a:solidFill>
              </a:defRPr>
            </a:lvl6pPr>
            <a:lvl7pPr lvl="6">
              <a:buNone/>
              <a:defRPr>
                <a:solidFill>
                  <a:srgbClr val="1E3452"/>
                </a:solidFill>
              </a:defRPr>
            </a:lvl7pPr>
            <a:lvl8pPr lvl="7">
              <a:buNone/>
              <a:defRPr>
                <a:solidFill>
                  <a:srgbClr val="1E3452"/>
                </a:solidFill>
              </a:defRPr>
            </a:lvl8pPr>
            <a:lvl9pPr lvl="8">
              <a:buNone/>
              <a:defRPr>
                <a:solidFill>
                  <a:srgbClr val="1E3452"/>
                </a:solidFill>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1852003544"/>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Title box 2">
  <p:cSld name="Title box 2">
    <p:spTree>
      <p:nvGrpSpPr>
        <p:cNvPr id="1" name="Shape 551"/>
        <p:cNvGrpSpPr/>
        <p:nvPr/>
      </p:nvGrpSpPr>
      <p:grpSpPr>
        <a:xfrm>
          <a:off x="0" y="0"/>
          <a:ext cx="0" cy="0"/>
          <a:chOff x="0" y="0"/>
          <a:chExt cx="0" cy="0"/>
        </a:xfrm>
      </p:grpSpPr>
      <p:sp>
        <p:nvSpPr>
          <p:cNvPr id="552" name="Google Shape;552;p52"/>
          <p:cNvSpPr/>
          <p:nvPr/>
        </p:nvSpPr>
        <p:spPr>
          <a:xfrm>
            <a:off x="-36723" y="-32237"/>
            <a:ext cx="12236800" cy="1462000"/>
          </a:xfrm>
          <a:prstGeom prst="rect">
            <a:avLst/>
          </a:prstGeom>
          <a:solidFill>
            <a:srgbClr val="FFFFFF"/>
          </a:solidFill>
          <a:ln>
            <a:noFill/>
          </a:ln>
        </p:spPr>
        <p:txBody>
          <a:bodyPr spcFirstLastPara="1" wrap="square" lIns="45733" tIns="45733" rIns="45733" bIns="45733" anchor="ctr" anchorCtr="0">
            <a:noAutofit/>
          </a:bodyPr>
          <a:lstStyle/>
          <a:p>
            <a:pPr marL="0" lvl="0" indent="0" algn="l" rtl="0">
              <a:spcBef>
                <a:spcPts val="0"/>
              </a:spcBef>
              <a:spcAft>
                <a:spcPts val="0"/>
              </a:spcAft>
              <a:buNone/>
            </a:pPr>
            <a:endParaRPr sz="2400"/>
          </a:p>
        </p:txBody>
      </p:sp>
      <p:sp>
        <p:nvSpPr>
          <p:cNvPr id="553" name="Google Shape;553;p52"/>
          <p:cNvSpPr/>
          <p:nvPr/>
        </p:nvSpPr>
        <p:spPr>
          <a:xfrm>
            <a:off x="0" y="6535187"/>
            <a:ext cx="12192000" cy="334400"/>
          </a:xfrm>
          <a:prstGeom prst="rect">
            <a:avLst/>
          </a:prstGeom>
          <a:solidFill>
            <a:srgbClr val="F3F3F3"/>
          </a:solidFill>
          <a:ln>
            <a:noFill/>
          </a:ln>
        </p:spPr>
        <p:txBody>
          <a:bodyPr spcFirstLastPara="1" wrap="square" lIns="45733" tIns="22867" rIns="45733" bIns="22867" anchor="ctr" anchorCtr="0">
            <a:noAutofit/>
          </a:bodyPr>
          <a:lstStyle/>
          <a:p>
            <a:pPr marL="0" marR="0" lvl="0" indent="0" algn="ctr" rtl="0">
              <a:spcBef>
                <a:spcPts val="0"/>
              </a:spcBef>
              <a:spcAft>
                <a:spcPts val="0"/>
              </a:spcAft>
              <a:buNone/>
            </a:pPr>
            <a:endParaRPr sz="1867" b="0" i="0" u="none" strike="noStrike" cap="none">
              <a:solidFill>
                <a:srgbClr val="FFFFFF"/>
              </a:solidFill>
              <a:latin typeface="Calibri"/>
              <a:ea typeface="Calibri"/>
              <a:cs typeface="Calibri"/>
              <a:sym typeface="Calibri"/>
            </a:endParaRPr>
          </a:p>
        </p:txBody>
      </p:sp>
      <p:pic>
        <p:nvPicPr>
          <p:cNvPr id="554" name="Google Shape;554;p52"/>
          <p:cNvPicPr preferRelativeResize="0"/>
          <p:nvPr/>
        </p:nvPicPr>
        <p:blipFill>
          <a:blip r:embed="rId2">
            <a:alphaModFix/>
          </a:blip>
          <a:stretch>
            <a:fillRect/>
          </a:stretch>
        </p:blipFill>
        <p:spPr>
          <a:xfrm>
            <a:off x="5725744" y="6574419"/>
            <a:ext cx="740352" cy="256039"/>
          </a:xfrm>
          <a:prstGeom prst="rect">
            <a:avLst/>
          </a:prstGeom>
          <a:noFill/>
          <a:ln>
            <a:noFill/>
          </a:ln>
        </p:spPr>
      </p:pic>
      <p:sp>
        <p:nvSpPr>
          <p:cNvPr id="555" name="Google Shape;555;p52"/>
          <p:cNvSpPr txBox="1">
            <a:spLocks noGrp="1"/>
          </p:cNvSpPr>
          <p:nvPr>
            <p:ph type="title"/>
          </p:nvPr>
        </p:nvSpPr>
        <p:spPr>
          <a:xfrm>
            <a:off x="399392" y="203351"/>
            <a:ext cx="10029600" cy="831200"/>
          </a:xfrm>
          <a:prstGeom prst="rect">
            <a:avLst/>
          </a:prstGeom>
        </p:spPr>
        <p:txBody>
          <a:bodyPr spcFirstLastPara="1" wrap="square" lIns="0" tIns="0" rIns="0" bIns="0" anchor="ctr" anchorCtr="0">
            <a:noAutofit/>
          </a:bodyPr>
          <a:lstStyle>
            <a:lvl1pPr marL="0" marR="0" lvl="0" indent="0" rtl="0">
              <a:lnSpc>
                <a:spcPct val="100000"/>
              </a:lnSpc>
              <a:spcBef>
                <a:spcPts val="0"/>
              </a:spcBef>
              <a:spcAft>
                <a:spcPts val="0"/>
              </a:spcAft>
              <a:buNone/>
              <a:defRPr sz="4000" b="1">
                <a:solidFill>
                  <a:srgbClr val="000000"/>
                </a:solidFill>
              </a:defRPr>
            </a:lvl1pPr>
            <a:lvl2pPr lvl="1" rtl="0">
              <a:spcBef>
                <a:spcPts val="0"/>
              </a:spcBef>
              <a:spcAft>
                <a:spcPts val="0"/>
              </a:spcAft>
              <a:buSzPts val="2600"/>
              <a:buNone/>
              <a:defRPr>
                <a:latin typeface="Roboto"/>
                <a:ea typeface="Roboto"/>
                <a:cs typeface="Roboto"/>
                <a:sym typeface="Roboto"/>
              </a:defRPr>
            </a:lvl2pPr>
            <a:lvl3pPr lvl="2" rtl="0">
              <a:spcBef>
                <a:spcPts val="0"/>
              </a:spcBef>
              <a:spcAft>
                <a:spcPts val="0"/>
              </a:spcAft>
              <a:buSzPts val="2600"/>
              <a:buNone/>
              <a:defRPr>
                <a:latin typeface="Roboto"/>
                <a:ea typeface="Roboto"/>
                <a:cs typeface="Roboto"/>
                <a:sym typeface="Roboto"/>
              </a:defRPr>
            </a:lvl3pPr>
            <a:lvl4pPr lvl="3" rtl="0">
              <a:spcBef>
                <a:spcPts val="0"/>
              </a:spcBef>
              <a:spcAft>
                <a:spcPts val="0"/>
              </a:spcAft>
              <a:buSzPts val="2600"/>
              <a:buNone/>
              <a:defRPr>
                <a:latin typeface="Roboto"/>
                <a:ea typeface="Roboto"/>
                <a:cs typeface="Roboto"/>
                <a:sym typeface="Roboto"/>
              </a:defRPr>
            </a:lvl4pPr>
            <a:lvl5pPr lvl="4" rtl="0">
              <a:spcBef>
                <a:spcPts val="0"/>
              </a:spcBef>
              <a:spcAft>
                <a:spcPts val="0"/>
              </a:spcAft>
              <a:buSzPts val="2600"/>
              <a:buNone/>
              <a:defRPr>
                <a:latin typeface="Roboto"/>
                <a:ea typeface="Roboto"/>
                <a:cs typeface="Roboto"/>
                <a:sym typeface="Roboto"/>
              </a:defRPr>
            </a:lvl5pPr>
            <a:lvl6pPr lvl="5" rtl="0">
              <a:spcBef>
                <a:spcPts val="0"/>
              </a:spcBef>
              <a:spcAft>
                <a:spcPts val="0"/>
              </a:spcAft>
              <a:buSzPts val="2600"/>
              <a:buNone/>
              <a:defRPr>
                <a:latin typeface="Roboto"/>
                <a:ea typeface="Roboto"/>
                <a:cs typeface="Roboto"/>
                <a:sym typeface="Roboto"/>
              </a:defRPr>
            </a:lvl6pPr>
            <a:lvl7pPr lvl="6" rtl="0">
              <a:spcBef>
                <a:spcPts val="0"/>
              </a:spcBef>
              <a:spcAft>
                <a:spcPts val="0"/>
              </a:spcAft>
              <a:buSzPts val="2600"/>
              <a:buNone/>
              <a:defRPr>
                <a:latin typeface="Roboto"/>
                <a:ea typeface="Roboto"/>
                <a:cs typeface="Roboto"/>
                <a:sym typeface="Roboto"/>
              </a:defRPr>
            </a:lvl7pPr>
            <a:lvl8pPr lvl="7" rtl="0">
              <a:spcBef>
                <a:spcPts val="0"/>
              </a:spcBef>
              <a:spcAft>
                <a:spcPts val="0"/>
              </a:spcAft>
              <a:buSzPts val="2600"/>
              <a:buNone/>
              <a:defRPr>
                <a:latin typeface="Roboto"/>
                <a:ea typeface="Roboto"/>
                <a:cs typeface="Roboto"/>
                <a:sym typeface="Roboto"/>
              </a:defRPr>
            </a:lvl8pPr>
            <a:lvl9pPr lvl="8" rtl="0">
              <a:spcBef>
                <a:spcPts val="0"/>
              </a:spcBef>
              <a:spcAft>
                <a:spcPts val="0"/>
              </a:spcAft>
              <a:buSzPts val="2600"/>
              <a:buNone/>
              <a:defRPr>
                <a:latin typeface="Roboto"/>
                <a:ea typeface="Roboto"/>
                <a:cs typeface="Roboto"/>
                <a:sym typeface="Roboto"/>
              </a:defRPr>
            </a:lvl9pPr>
          </a:lstStyle>
          <a:p>
            <a:endParaRPr/>
          </a:p>
        </p:txBody>
      </p:sp>
      <p:sp>
        <p:nvSpPr>
          <p:cNvPr id="556" name="Google Shape;556;p52"/>
          <p:cNvSpPr txBox="1">
            <a:spLocks noGrp="1"/>
          </p:cNvSpPr>
          <p:nvPr>
            <p:ph type="body" idx="1"/>
          </p:nvPr>
        </p:nvSpPr>
        <p:spPr>
          <a:xfrm>
            <a:off x="828503" y="2092000"/>
            <a:ext cx="10534800" cy="1982400"/>
          </a:xfrm>
          <a:prstGeom prst="rect">
            <a:avLst/>
          </a:prstGeom>
        </p:spPr>
        <p:txBody>
          <a:bodyPr spcFirstLastPara="1" wrap="square" lIns="91425" tIns="91425" rIns="91425" bIns="91425" anchor="t" anchorCtr="0">
            <a:noAutofit/>
          </a:bodyPr>
          <a:lstStyle>
            <a:lvl1pPr marL="609585" marR="0" lvl="0" indent="-304792" algn="l" rtl="0">
              <a:lnSpc>
                <a:spcPct val="153571"/>
              </a:lnSpc>
              <a:spcBef>
                <a:spcPts val="0"/>
              </a:spcBef>
              <a:spcAft>
                <a:spcPts val="0"/>
              </a:spcAft>
              <a:buNone/>
              <a:defRPr sz="1467">
                <a:solidFill>
                  <a:srgbClr val="1E3452"/>
                </a:solidFill>
              </a:defRPr>
            </a:lvl1pPr>
            <a:lvl2pPr marL="1219170" marR="0" lvl="1" indent="-304792" algn="l" rtl="0">
              <a:lnSpc>
                <a:spcPct val="153571"/>
              </a:lnSpc>
              <a:spcBef>
                <a:spcPts val="0"/>
              </a:spcBef>
              <a:spcAft>
                <a:spcPts val="0"/>
              </a:spcAft>
              <a:buNone/>
              <a:defRPr sz="1467">
                <a:solidFill>
                  <a:srgbClr val="1E3452"/>
                </a:solidFill>
              </a:defRPr>
            </a:lvl2pPr>
            <a:lvl3pPr marL="1828754" marR="0" lvl="2" indent="-304792" algn="l" rtl="0">
              <a:lnSpc>
                <a:spcPct val="153571"/>
              </a:lnSpc>
              <a:spcBef>
                <a:spcPts val="0"/>
              </a:spcBef>
              <a:spcAft>
                <a:spcPts val="0"/>
              </a:spcAft>
              <a:buNone/>
              <a:defRPr sz="1467">
                <a:solidFill>
                  <a:srgbClr val="1E3452"/>
                </a:solidFill>
              </a:defRPr>
            </a:lvl3pPr>
            <a:lvl4pPr marL="2438339" marR="0" lvl="3" indent="-304792" algn="l" rtl="0">
              <a:lnSpc>
                <a:spcPct val="153571"/>
              </a:lnSpc>
              <a:spcBef>
                <a:spcPts val="0"/>
              </a:spcBef>
              <a:spcAft>
                <a:spcPts val="0"/>
              </a:spcAft>
              <a:buNone/>
              <a:defRPr sz="1467">
                <a:solidFill>
                  <a:srgbClr val="1E3452"/>
                </a:solidFill>
              </a:defRPr>
            </a:lvl4pPr>
            <a:lvl5pPr marL="3047924" marR="0" lvl="4" indent="-304792" algn="l" rtl="0">
              <a:lnSpc>
                <a:spcPct val="153571"/>
              </a:lnSpc>
              <a:spcBef>
                <a:spcPts val="0"/>
              </a:spcBef>
              <a:spcAft>
                <a:spcPts val="0"/>
              </a:spcAft>
              <a:buNone/>
              <a:defRPr sz="1467">
                <a:solidFill>
                  <a:srgbClr val="1E3452"/>
                </a:solidFill>
              </a:defRPr>
            </a:lvl5pPr>
            <a:lvl6pPr marL="3657509" marR="0" lvl="5" indent="-304792" algn="l" rtl="0">
              <a:lnSpc>
                <a:spcPct val="153571"/>
              </a:lnSpc>
              <a:spcBef>
                <a:spcPts val="0"/>
              </a:spcBef>
              <a:spcAft>
                <a:spcPts val="0"/>
              </a:spcAft>
              <a:buClr>
                <a:schemeClr val="lt1"/>
              </a:buClr>
              <a:buSzPts val="1100"/>
              <a:buFont typeface="Arial"/>
              <a:buNone/>
              <a:defRPr sz="1467">
                <a:solidFill>
                  <a:srgbClr val="1E3452"/>
                </a:solidFill>
              </a:defRPr>
            </a:lvl6pPr>
            <a:lvl7pPr marL="4267093" marR="0" lvl="6" indent="-304792" algn="l" rtl="0">
              <a:lnSpc>
                <a:spcPct val="153571"/>
              </a:lnSpc>
              <a:spcBef>
                <a:spcPts val="0"/>
              </a:spcBef>
              <a:spcAft>
                <a:spcPts val="0"/>
              </a:spcAft>
              <a:buNone/>
              <a:defRPr sz="1467">
                <a:solidFill>
                  <a:srgbClr val="1E3452"/>
                </a:solidFill>
              </a:defRPr>
            </a:lvl7pPr>
            <a:lvl8pPr marL="4876678" marR="0" lvl="7" indent="-304792" algn="l" rtl="0">
              <a:lnSpc>
                <a:spcPct val="153571"/>
              </a:lnSpc>
              <a:spcBef>
                <a:spcPts val="0"/>
              </a:spcBef>
              <a:spcAft>
                <a:spcPts val="0"/>
              </a:spcAft>
              <a:buNone/>
              <a:defRPr sz="1467">
                <a:solidFill>
                  <a:srgbClr val="1E3452"/>
                </a:solidFill>
              </a:defRPr>
            </a:lvl8pPr>
            <a:lvl9pPr marL="5486263" marR="0" lvl="8" indent="-304792" algn="l" rtl="0">
              <a:lnSpc>
                <a:spcPct val="153571"/>
              </a:lnSpc>
              <a:spcBef>
                <a:spcPts val="0"/>
              </a:spcBef>
              <a:spcAft>
                <a:spcPts val="0"/>
              </a:spcAft>
              <a:buNone/>
              <a:defRPr sz="1467">
                <a:solidFill>
                  <a:srgbClr val="1E3452"/>
                </a:solidFill>
              </a:defRPr>
            </a:lvl9pPr>
          </a:lstStyle>
          <a:p>
            <a:endParaRPr/>
          </a:p>
        </p:txBody>
      </p:sp>
      <p:sp>
        <p:nvSpPr>
          <p:cNvPr id="557" name="Google Shape;557;p52"/>
          <p:cNvSpPr/>
          <p:nvPr/>
        </p:nvSpPr>
        <p:spPr>
          <a:xfrm>
            <a:off x="-22431" y="1429663"/>
            <a:ext cx="12236800" cy="155200"/>
          </a:xfrm>
          <a:prstGeom prst="rect">
            <a:avLst/>
          </a:prstGeom>
          <a:gradFill>
            <a:gsLst>
              <a:gs pos="0">
                <a:srgbClr val="32ACAC"/>
              </a:gs>
              <a:gs pos="70000">
                <a:srgbClr val="462878"/>
              </a:gs>
              <a:gs pos="100000">
                <a:srgbClr val="4A0F6E"/>
              </a:gs>
            </a:gsLst>
            <a:lin ang="8099331" scaled="0"/>
          </a:gradFill>
          <a:ln>
            <a:noFill/>
          </a:ln>
        </p:spPr>
        <p:txBody>
          <a:bodyPr spcFirstLastPara="1" wrap="square" lIns="45733" tIns="45733" rIns="45733" bIns="45733" anchor="ctr" anchorCtr="0">
            <a:noAutofit/>
          </a:bodyPr>
          <a:lstStyle/>
          <a:p>
            <a:pPr marL="0" lvl="0" indent="0" algn="l" rtl="0">
              <a:spcBef>
                <a:spcPts val="0"/>
              </a:spcBef>
              <a:spcAft>
                <a:spcPts val="0"/>
              </a:spcAft>
              <a:buNone/>
            </a:pPr>
            <a:endParaRPr sz="2400"/>
          </a:p>
        </p:txBody>
      </p:sp>
      <p:sp>
        <p:nvSpPr>
          <p:cNvPr id="558" name="Google Shape;558;p52"/>
          <p:cNvSpPr txBox="1">
            <a:spLocks noGrp="1"/>
          </p:cNvSpPr>
          <p:nvPr>
            <p:ph type="subTitle" idx="2"/>
          </p:nvPr>
        </p:nvSpPr>
        <p:spPr>
          <a:xfrm>
            <a:off x="399392" y="1034500"/>
            <a:ext cx="5632800" cy="256000"/>
          </a:xfrm>
          <a:prstGeom prst="rect">
            <a:avLst/>
          </a:prstGeom>
        </p:spPr>
        <p:txBody>
          <a:bodyPr spcFirstLastPara="1" wrap="square" lIns="0" tIns="0" rIns="0" bIns="0" anchor="ctr" anchorCtr="0">
            <a:noAutofit/>
          </a:bodyPr>
          <a:lstStyle>
            <a:lvl1pPr marL="0" marR="0" lvl="0" indent="0" rtl="0">
              <a:lnSpc>
                <a:spcPct val="100000"/>
              </a:lnSpc>
              <a:spcBef>
                <a:spcPts val="0"/>
              </a:spcBef>
              <a:spcAft>
                <a:spcPts val="0"/>
              </a:spcAft>
              <a:buNone/>
              <a:defRPr sz="1467" b="1">
                <a:solidFill>
                  <a:srgbClr val="9E00E9"/>
                </a:solidFill>
                <a:latin typeface="Poppins"/>
                <a:ea typeface="Poppins"/>
                <a:cs typeface="Poppins"/>
                <a:sym typeface="Poppins"/>
              </a:defRPr>
            </a:lvl1pPr>
            <a:lvl2pPr lvl="1" rtl="0">
              <a:spcBef>
                <a:spcPts val="0"/>
              </a:spcBef>
              <a:spcAft>
                <a:spcPts val="0"/>
              </a:spcAft>
              <a:buSzPts val="1700"/>
              <a:buNone/>
              <a:defRPr/>
            </a:lvl2pPr>
            <a:lvl3pPr lvl="2" rtl="0">
              <a:spcBef>
                <a:spcPts val="0"/>
              </a:spcBef>
              <a:spcAft>
                <a:spcPts val="0"/>
              </a:spcAft>
              <a:buSzPts val="1700"/>
              <a:buNone/>
              <a:defRPr/>
            </a:lvl3pPr>
            <a:lvl4pPr lvl="3" rtl="0">
              <a:spcBef>
                <a:spcPts val="0"/>
              </a:spcBef>
              <a:spcAft>
                <a:spcPts val="0"/>
              </a:spcAft>
              <a:buSzPts val="1700"/>
              <a:buNone/>
              <a:defRPr/>
            </a:lvl4pPr>
            <a:lvl5pPr lvl="4" rtl="0">
              <a:spcBef>
                <a:spcPts val="0"/>
              </a:spcBef>
              <a:spcAft>
                <a:spcPts val="0"/>
              </a:spcAft>
              <a:buSzPts val="1700"/>
              <a:buNone/>
              <a:defRPr/>
            </a:lvl5pPr>
            <a:lvl6pPr lvl="5" rtl="0">
              <a:spcBef>
                <a:spcPts val="0"/>
              </a:spcBef>
              <a:spcAft>
                <a:spcPts val="0"/>
              </a:spcAft>
              <a:buSzPts val="1700"/>
              <a:buNone/>
              <a:defRPr/>
            </a:lvl6pPr>
            <a:lvl7pPr lvl="6" rtl="0">
              <a:spcBef>
                <a:spcPts val="0"/>
              </a:spcBef>
              <a:spcAft>
                <a:spcPts val="0"/>
              </a:spcAft>
              <a:buSzPts val="1700"/>
              <a:buNone/>
              <a:defRPr/>
            </a:lvl7pPr>
            <a:lvl8pPr lvl="7" rtl="0">
              <a:spcBef>
                <a:spcPts val="0"/>
              </a:spcBef>
              <a:spcAft>
                <a:spcPts val="0"/>
              </a:spcAft>
              <a:buSzPts val="1700"/>
              <a:buNone/>
              <a:defRPr/>
            </a:lvl8pPr>
            <a:lvl9pPr lvl="8" rtl="0">
              <a:spcBef>
                <a:spcPts val="0"/>
              </a:spcBef>
              <a:spcAft>
                <a:spcPts val="0"/>
              </a:spcAft>
              <a:buSzPts val="1700"/>
              <a:buNone/>
              <a:defRPr/>
            </a:lvl9pPr>
          </a:lstStyle>
          <a:p>
            <a:endParaRPr/>
          </a:p>
        </p:txBody>
      </p:sp>
      <p:sp>
        <p:nvSpPr>
          <p:cNvPr id="559" name="Google Shape;559;p52"/>
          <p:cNvSpPr txBox="1">
            <a:spLocks noGrp="1"/>
          </p:cNvSpPr>
          <p:nvPr>
            <p:ph type="sldNum" idx="12"/>
          </p:nvPr>
        </p:nvSpPr>
        <p:spPr>
          <a:xfrm>
            <a:off x="3" y="6333133"/>
            <a:ext cx="600000" cy="524800"/>
          </a:xfrm>
          <a:prstGeom prst="rect">
            <a:avLst/>
          </a:prstGeom>
        </p:spPr>
        <p:txBody>
          <a:bodyPr spcFirstLastPara="1" wrap="square" lIns="91425" tIns="91425" rIns="91425" bIns="91425" anchor="t" anchorCtr="0">
            <a:noAutofit/>
          </a:bodyPr>
          <a:lstStyle>
            <a:lvl1pPr lvl="0">
              <a:buNone/>
              <a:defRPr>
                <a:solidFill>
                  <a:srgbClr val="1E3452"/>
                </a:solidFill>
              </a:defRPr>
            </a:lvl1pPr>
            <a:lvl2pPr lvl="1">
              <a:buNone/>
              <a:defRPr>
                <a:solidFill>
                  <a:srgbClr val="1E3452"/>
                </a:solidFill>
              </a:defRPr>
            </a:lvl2pPr>
            <a:lvl3pPr lvl="2">
              <a:buNone/>
              <a:defRPr>
                <a:solidFill>
                  <a:srgbClr val="1E3452"/>
                </a:solidFill>
              </a:defRPr>
            </a:lvl3pPr>
            <a:lvl4pPr lvl="3">
              <a:buNone/>
              <a:defRPr>
                <a:solidFill>
                  <a:srgbClr val="1E3452"/>
                </a:solidFill>
              </a:defRPr>
            </a:lvl4pPr>
            <a:lvl5pPr lvl="4">
              <a:buNone/>
              <a:defRPr>
                <a:solidFill>
                  <a:srgbClr val="1E3452"/>
                </a:solidFill>
              </a:defRPr>
            </a:lvl5pPr>
            <a:lvl6pPr lvl="5">
              <a:buNone/>
              <a:defRPr>
                <a:solidFill>
                  <a:srgbClr val="1E3452"/>
                </a:solidFill>
              </a:defRPr>
            </a:lvl6pPr>
            <a:lvl7pPr lvl="6">
              <a:buNone/>
              <a:defRPr>
                <a:solidFill>
                  <a:srgbClr val="1E3452"/>
                </a:solidFill>
              </a:defRPr>
            </a:lvl7pPr>
            <a:lvl8pPr lvl="7">
              <a:buNone/>
              <a:defRPr>
                <a:solidFill>
                  <a:srgbClr val="1E3452"/>
                </a:solidFill>
              </a:defRPr>
            </a:lvl8pPr>
            <a:lvl9pPr lvl="8">
              <a:buNone/>
              <a:defRPr>
                <a:solidFill>
                  <a:srgbClr val="1E3452"/>
                </a:solidFill>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407021522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List">
  <p:cSld name="List">
    <p:spTree>
      <p:nvGrpSpPr>
        <p:cNvPr id="1" name="Shape 560"/>
        <p:cNvGrpSpPr/>
        <p:nvPr/>
      </p:nvGrpSpPr>
      <p:grpSpPr>
        <a:xfrm>
          <a:off x="0" y="0"/>
          <a:ext cx="0" cy="0"/>
          <a:chOff x="0" y="0"/>
          <a:chExt cx="0" cy="0"/>
        </a:xfrm>
      </p:grpSpPr>
      <p:sp>
        <p:nvSpPr>
          <p:cNvPr id="561" name="Google Shape;561;p53"/>
          <p:cNvSpPr/>
          <p:nvPr/>
        </p:nvSpPr>
        <p:spPr>
          <a:xfrm>
            <a:off x="0" y="6535187"/>
            <a:ext cx="12192000" cy="334400"/>
          </a:xfrm>
          <a:prstGeom prst="rect">
            <a:avLst/>
          </a:prstGeom>
          <a:solidFill>
            <a:srgbClr val="F3F3F3"/>
          </a:solidFill>
          <a:ln>
            <a:noFill/>
          </a:ln>
        </p:spPr>
        <p:txBody>
          <a:bodyPr spcFirstLastPara="1" wrap="square" lIns="45733" tIns="22867" rIns="45733" bIns="22867" anchor="ctr" anchorCtr="0">
            <a:noAutofit/>
          </a:bodyPr>
          <a:lstStyle/>
          <a:p>
            <a:pPr marL="0" marR="0" lvl="0" indent="0" algn="ctr" rtl="0">
              <a:spcBef>
                <a:spcPts val="0"/>
              </a:spcBef>
              <a:spcAft>
                <a:spcPts val="0"/>
              </a:spcAft>
              <a:buNone/>
            </a:pPr>
            <a:endParaRPr sz="1867" b="0" i="0" u="none" strike="noStrike" cap="none">
              <a:solidFill>
                <a:srgbClr val="FFFFFF"/>
              </a:solidFill>
              <a:latin typeface="Calibri"/>
              <a:ea typeface="Calibri"/>
              <a:cs typeface="Calibri"/>
              <a:sym typeface="Calibri"/>
            </a:endParaRPr>
          </a:p>
        </p:txBody>
      </p:sp>
      <p:pic>
        <p:nvPicPr>
          <p:cNvPr id="562" name="Google Shape;562;p53"/>
          <p:cNvPicPr preferRelativeResize="0"/>
          <p:nvPr/>
        </p:nvPicPr>
        <p:blipFill>
          <a:blip r:embed="rId2">
            <a:alphaModFix/>
          </a:blip>
          <a:stretch>
            <a:fillRect/>
          </a:stretch>
        </p:blipFill>
        <p:spPr>
          <a:xfrm>
            <a:off x="5725744" y="6574419"/>
            <a:ext cx="740352" cy="256039"/>
          </a:xfrm>
          <a:prstGeom prst="rect">
            <a:avLst/>
          </a:prstGeom>
          <a:noFill/>
          <a:ln>
            <a:noFill/>
          </a:ln>
        </p:spPr>
      </p:pic>
      <p:sp>
        <p:nvSpPr>
          <p:cNvPr id="563" name="Google Shape;563;p53"/>
          <p:cNvSpPr txBox="1">
            <a:spLocks noGrp="1"/>
          </p:cNvSpPr>
          <p:nvPr>
            <p:ph type="title"/>
          </p:nvPr>
        </p:nvSpPr>
        <p:spPr>
          <a:xfrm>
            <a:off x="1081207" y="355837"/>
            <a:ext cx="10029600" cy="831200"/>
          </a:xfrm>
          <a:prstGeom prst="rect">
            <a:avLst/>
          </a:prstGeom>
        </p:spPr>
        <p:txBody>
          <a:bodyPr spcFirstLastPara="1" wrap="square" lIns="0" tIns="0" rIns="0" bIns="0" anchor="ctr" anchorCtr="0">
            <a:noAutofit/>
          </a:bodyPr>
          <a:lstStyle>
            <a:lvl1pPr marL="0" marR="0" lvl="0" indent="0" algn="ctr" rtl="0">
              <a:lnSpc>
                <a:spcPct val="100000"/>
              </a:lnSpc>
              <a:spcBef>
                <a:spcPts val="0"/>
              </a:spcBef>
              <a:spcAft>
                <a:spcPts val="0"/>
              </a:spcAft>
              <a:buNone/>
              <a:defRPr sz="4000" b="1">
                <a:solidFill>
                  <a:srgbClr val="383944"/>
                </a:solidFill>
              </a:defRPr>
            </a:lvl1pPr>
            <a:lvl2pPr lvl="1" rtl="0">
              <a:spcBef>
                <a:spcPts val="0"/>
              </a:spcBef>
              <a:spcAft>
                <a:spcPts val="0"/>
              </a:spcAft>
              <a:buSzPts val="2600"/>
              <a:buNone/>
              <a:defRPr>
                <a:latin typeface="Roboto"/>
                <a:ea typeface="Roboto"/>
                <a:cs typeface="Roboto"/>
                <a:sym typeface="Roboto"/>
              </a:defRPr>
            </a:lvl2pPr>
            <a:lvl3pPr lvl="2" rtl="0">
              <a:spcBef>
                <a:spcPts val="0"/>
              </a:spcBef>
              <a:spcAft>
                <a:spcPts val="0"/>
              </a:spcAft>
              <a:buSzPts val="2600"/>
              <a:buNone/>
              <a:defRPr>
                <a:latin typeface="Roboto"/>
                <a:ea typeface="Roboto"/>
                <a:cs typeface="Roboto"/>
                <a:sym typeface="Roboto"/>
              </a:defRPr>
            </a:lvl3pPr>
            <a:lvl4pPr lvl="3" rtl="0">
              <a:spcBef>
                <a:spcPts val="0"/>
              </a:spcBef>
              <a:spcAft>
                <a:spcPts val="0"/>
              </a:spcAft>
              <a:buSzPts val="2600"/>
              <a:buNone/>
              <a:defRPr>
                <a:latin typeface="Roboto"/>
                <a:ea typeface="Roboto"/>
                <a:cs typeface="Roboto"/>
                <a:sym typeface="Roboto"/>
              </a:defRPr>
            </a:lvl4pPr>
            <a:lvl5pPr lvl="4" rtl="0">
              <a:spcBef>
                <a:spcPts val="0"/>
              </a:spcBef>
              <a:spcAft>
                <a:spcPts val="0"/>
              </a:spcAft>
              <a:buSzPts val="2600"/>
              <a:buNone/>
              <a:defRPr>
                <a:latin typeface="Roboto"/>
                <a:ea typeface="Roboto"/>
                <a:cs typeface="Roboto"/>
                <a:sym typeface="Roboto"/>
              </a:defRPr>
            </a:lvl5pPr>
            <a:lvl6pPr lvl="5" rtl="0">
              <a:spcBef>
                <a:spcPts val="0"/>
              </a:spcBef>
              <a:spcAft>
                <a:spcPts val="0"/>
              </a:spcAft>
              <a:buSzPts val="2600"/>
              <a:buNone/>
              <a:defRPr>
                <a:latin typeface="Roboto"/>
                <a:ea typeface="Roboto"/>
                <a:cs typeface="Roboto"/>
                <a:sym typeface="Roboto"/>
              </a:defRPr>
            </a:lvl6pPr>
            <a:lvl7pPr lvl="6" rtl="0">
              <a:spcBef>
                <a:spcPts val="0"/>
              </a:spcBef>
              <a:spcAft>
                <a:spcPts val="0"/>
              </a:spcAft>
              <a:buSzPts val="2600"/>
              <a:buNone/>
              <a:defRPr>
                <a:latin typeface="Roboto"/>
                <a:ea typeface="Roboto"/>
                <a:cs typeface="Roboto"/>
                <a:sym typeface="Roboto"/>
              </a:defRPr>
            </a:lvl7pPr>
            <a:lvl8pPr lvl="7" rtl="0">
              <a:spcBef>
                <a:spcPts val="0"/>
              </a:spcBef>
              <a:spcAft>
                <a:spcPts val="0"/>
              </a:spcAft>
              <a:buSzPts val="2600"/>
              <a:buNone/>
              <a:defRPr>
                <a:latin typeface="Roboto"/>
                <a:ea typeface="Roboto"/>
                <a:cs typeface="Roboto"/>
                <a:sym typeface="Roboto"/>
              </a:defRPr>
            </a:lvl8pPr>
            <a:lvl9pPr lvl="8" rtl="0">
              <a:spcBef>
                <a:spcPts val="0"/>
              </a:spcBef>
              <a:spcAft>
                <a:spcPts val="0"/>
              </a:spcAft>
              <a:buSzPts val="2600"/>
              <a:buNone/>
              <a:defRPr>
                <a:latin typeface="Roboto"/>
                <a:ea typeface="Roboto"/>
                <a:cs typeface="Roboto"/>
                <a:sym typeface="Roboto"/>
              </a:defRPr>
            </a:lvl9pPr>
          </a:lstStyle>
          <a:p>
            <a:endParaRPr/>
          </a:p>
        </p:txBody>
      </p:sp>
      <p:sp>
        <p:nvSpPr>
          <p:cNvPr id="564" name="Google Shape;564;p53"/>
          <p:cNvSpPr txBox="1">
            <a:spLocks noGrp="1"/>
          </p:cNvSpPr>
          <p:nvPr>
            <p:ph type="subTitle" idx="1"/>
          </p:nvPr>
        </p:nvSpPr>
        <p:spPr>
          <a:xfrm>
            <a:off x="3331317" y="1181225"/>
            <a:ext cx="5632800" cy="256000"/>
          </a:xfrm>
          <a:prstGeom prst="rect">
            <a:avLst/>
          </a:prstGeom>
        </p:spPr>
        <p:txBody>
          <a:bodyPr spcFirstLastPara="1" wrap="square" lIns="0" tIns="0" rIns="0" bIns="0" anchor="ctr" anchorCtr="0">
            <a:noAutofit/>
          </a:bodyPr>
          <a:lstStyle>
            <a:lvl1pPr marL="0" marR="0" lvl="0" indent="0" algn="ctr" rtl="0">
              <a:lnSpc>
                <a:spcPct val="100000"/>
              </a:lnSpc>
              <a:spcBef>
                <a:spcPts val="0"/>
              </a:spcBef>
              <a:spcAft>
                <a:spcPts val="0"/>
              </a:spcAft>
              <a:buNone/>
              <a:defRPr sz="1467" b="1">
                <a:solidFill>
                  <a:srgbClr val="9E00E9"/>
                </a:solidFill>
                <a:latin typeface="Poppins"/>
                <a:ea typeface="Poppins"/>
                <a:cs typeface="Poppins"/>
                <a:sym typeface="Poppins"/>
              </a:defRPr>
            </a:lvl1pPr>
            <a:lvl2pPr lvl="1" rtl="0">
              <a:spcBef>
                <a:spcPts val="0"/>
              </a:spcBef>
              <a:spcAft>
                <a:spcPts val="0"/>
              </a:spcAft>
              <a:buSzPts val="1700"/>
              <a:buNone/>
              <a:defRPr/>
            </a:lvl2pPr>
            <a:lvl3pPr lvl="2" rtl="0">
              <a:spcBef>
                <a:spcPts val="0"/>
              </a:spcBef>
              <a:spcAft>
                <a:spcPts val="0"/>
              </a:spcAft>
              <a:buSzPts val="1700"/>
              <a:buNone/>
              <a:defRPr/>
            </a:lvl3pPr>
            <a:lvl4pPr lvl="3" rtl="0">
              <a:spcBef>
                <a:spcPts val="0"/>
              </a:spcBef>
              <a:spcAft>
                <a:spcPts val="0"/>
              </a:spcAft>
              <a:buSzPts val="1700"/>
              <a:buNone/>
              <a:defRPr/>
            </a:lvl4pPr>
            <a:lvl5pPr lvl="4" rtl="0">
              <a:spcBef>
                <a:spcPts val="0"/>
              </a:spcBef>
              <a:spcAft>
                <a:spcPts val="0"/>
              </a:spcAft>
              <a:buSzPts val="1700"/>
              <a:buNone/>
              <a:defRPr/>
            </a:lvl5pPr>
            <a:lvl6pPr lvl="5" rtl="0">
              <a:spcBef>
                <a:spcPts val="0"/>
              </a:spcBef>
              <a:spcAft>
                <a:spcPts val="0"/>
              </a:spcAft>
              <a:buSzPts val="1700"/>
              <a:buNone/>
              <a:defRPr/>
            </a:lvl6pPr>
            <a:lvl7pPr lvl="6" rtl="0">
              <a:spcBef>
                <a:spcPts val="0"/>
              </a:spcBef>
              <a:spcAft>
                <a:spcPts val="0"/>
              </a:spcAft>
              <a:buSzPts val="1700"/>
              <a:buNone/>
              <a:defRPr/>
            </a:lvl7pPr>
            <a:lvl8pPr lvl="7" rtl="0">
              <a:spcBef>
                <a:spcPts val="0"/>
              </a:spcBef>
              <a:spcAft>
                <a:spcPts val="0"/>
              </a:spcAft>
              <a:buSzPts val="1700"/>
              <a:buNone/>
              <a:defRPr/>
            </a:lvl8pPr>
            <a:lvl9pPr lvl="8" rtl="0">
              <a:spcBef>
                <a:spcPts val="0"/>
              </a:spcBef>
              <a:spcAft>
                <a:spcPts val="0"/>
              </a:spcAft>
              <a:buSzPts val="1700"/>
              <a:buNone/>
              <a:defRPr/>
            </a:lvl9pPr>
          </a:lstStyle>
          <a:p>
            <a:endParaRPr/>
          </a:p>
        </p:txBody>
      </p:sp>
      <p:sp>
        <p:nvSpPr>
          <p:cNvPr id="565" name="Google Shape;565;p53"/>
          <p:cNvSpPr txBox="1">
            <a:spLocks noGrp="1"/>
          </p:cNvSpPr>
          <p:nvPr>
            <p:ph type="subTitle" idx="2"/>
          </p:nvPr>
        </p:nvSpPr>
        <p:spPr>
          <a:xfrm>
            <a:off x="2847004" y="1532825"/>
            <a:ext cx="5632800" cy="256000"/>
          </a:xfrm>
          <a:prstGeom prst="rect">
            <a:avLst/>
          </a:prstGeom>
        </p:spPr>
        <p:txBody>
          <a:bodyPr spcFirstLastPara="1" wrap="square" lIns="0" tIns="0" rIns="0" bIns="0" anchor="ctr" anchorCtr="0">
            <a:noAutofit/>
          </a:bodyPr>
          <a:lstStyle>
            <a:lvl1pPr marL="0" marR="0" lvl="0" indent="0" rtl="0">
              <a:lnSpc>
                <a:spcPct val="100000"/>
              </a:lnSpc>
              <a:spcBef>
                <a:spcPts val="0"/>
              </a:spcBef>
              <a:spcAft>
                <a:spcPts val="0"/>
              </a:spcAft>
              <a:buNone/>
              <a:defRPr sz="1467" b="1">
                <a:solidFill>
                  <a:srgbClr val="9E00E9"/>
                </a:solidFill>
                <a:latin typeface="Poppins"/>
                <a:ea typeface="Poppins"/>
                <a:cs typeface="Poppins"/>
                <a:sym typeface="Poppins"/>
              </a:defRPr>
            </a:lvl1pPr>
            <a:lvl2pPr lvl="1" rtl="0">
              <a:spcBef>
                <a:spcPts val="0"/>
              </a:spcBef>
              <a:spcAft>
                <a:spcPts val="0"/>
              </a:spcAft>
              <a:buSzPts val="1700"/>
              <a:buNone/>
              <a:defRPr/>
            </a:lvl2pPr>
            <a:lvl3pPr lvl="2" rtl="0">
              <a:spcBef>
                <a:spcPts val="0"/>
              </a:spcBef>
              <a:spcAft>
                <a:spcPts val="0"/>
              </a:spcAft>
              <a:buSzPts val="1700"/>
              <a:buNone/>
              <a:defRPr/>
            </a:lvl3pPr>
            <a:lvl4pPr lvl="3" rtl="0">
              <a:spcBef>
                <a:spcPts val="0"/>
              </a:spcBef>
              <a:spcAft>
                <a:spcPts val="0"/>
              </a:spcAft>
              <a:buSzPts val="1700"/>
              <a:buNone/>
              <a:defRPr/>
            </a:lvl4pPr>
            <a:lvl5pPr lvl="4" rtl="0">
              <a:spcBef>
                <a:spcPts val="0"/>
              </a:spcBef>
              <a:spcAft>
                <a:spcPts val="0"/>
              </a:spcAft>
              <a:buSzPts val="1700"/>
              <a:buNone/>
              <a:defRPr/>
            </a:lvl5pPr>
            <a:lvl6pPr lvl="5" rtl="0">
              <a:spcBef>
                <a:spcPts val="0"/>
              </a:spcBef>
              <a:spcAft>
                <a:spcPts val="0"/>
              </a:spcAft>
              <a:buSzPts val="1700"/>
              <a:buNone/>
              <a:defRPr/>
            </a:lvl6pPr>
            <a:lvl7pPr lvl="6" rtl="0">
              <a:spcBef>
                <a:spcPts val="0"/>
              </a:spcBef>
              <a:spcAft>
                <a:spcPts val="0"/>
              </a:spcAft>
              <a:buSzPts val="1700"/>
              <a:buNone/>
              <a:defRPr/>
            </a:lvl7pPr>
            <a:lvl8pPr lvl="7" rtl="0">
              <a:spcBef>
                <a:spcPts val="0"/>
              </a:spcBef>
              <a:spcAft>
                <a:spcPts val="0"/>
              </a:spcAft>
              <a:buSzPts val="1700"/>
              <a:buNone/>
              <a:defRPr/>
            </a:lvl8pPr>
            <a:lvl9pPr lvl="8" rtl="0">
              <a:spcBef>
                <a:spcPts val="0"/>
              </a:spcBef>
              <a:spcAft>
                <a:spcPts val="0"/>
              </a:spcAft>
              <a:buSzPts val="1700"/>
              <a:buNone/>
              <a:defRPr/>
            </a:lvl9pPr>
          </a:lstStyle>
          <a:p>
            <a:endParaRPr/>
          </a:p>
        </p:txBody>
      </p:sp>
      <p:sp>
        <p:nvSpPr>
          <p:cNvPr id="566" name="Google Shape;566;p53"/>
          <p:cNvSpPr txBox="1">
            <a:spLocks noGrp="1"/>
          </p:cNvSpPr>
          <p:nvPr>
            <p:ph type="body" idx="3"/>
          </p:nvPr>
        </p:nvSpPr>
        <p:spPr>
          <a:xfrm>
            <a:off x="2847004" y="1844145"/>
            <a:ext cx="7320000" cy="716000"/>
          </a:xfrm>
          <a:prstGeom prst="rect">
            <a:avLst/>
          </a:prstGeom>
        </p:spPr>
        <p:txBody>
          <a:bodyPr spcFirstLastPara="1" wrap="square" lIns="91425" tIns="91425" rIns="91425" bIns="91425" anchor="t" anchorCtr="0">
            <a:noAutofit/>
          </a:bodyPr>
          <a:lstStyle>
            <a:lvl1pPr marL="609585" marR="0" lvl="0" indent="-304792" algn="l" rtl="0">
              <a:lnSpc>
                <a:spcPct val="153571"/>
              </a:lnSpc>
              <a:spcBef>
                <a:spcPts val="0"/>
              </a:spcBef>
              <a:spcAft>
                <a:spcPts val="0"/>
              </a:spcAft>
              <a:buNone/>
              <a:defRPr sz="1467">
                <a:solidFill>
                  <a:srgbClr val="1E3452"/>
                </a:solidFill>
              </a:defRPr>
            </a:lvl1pPr>
            <a:lvl2pPr marL="1219170" marR="0" lvl="1" indent="-304792" algn="l" rtl="0">
              <a:lnSpc>
                <a:spcPct val="153571"/>
              </a:lnSpc>
              <a:spcBef>
                <a:spcPts val="0"/>
              </a:spcBef>
              <a:spcAft>
                <a:spcPts val="0"/>
              </a:spcAft>
              <a:buNone/>
              <a:defRPr sz="1467">
                <a:solidFill>
                  <a:srgbClr val="1E3452"/>
                </a:solidFill>
              </a:defRPr>
            </a:lvl2pPr>
            <a:lvl3pPr marL="1828754" marR="0" lvl="2" indent="-304792" algn="l" rtl="0">
              <a:lnSpc>
                <a:spcPct val="153571"/>
              </a:lnSpc>
              <a:spcBef>
                <a:spcPts val="0"/>
              </a:spcBef>
              <a:spcAft>
                <a:spcPts val="0"/>
              </a:spcAft>
              <a:buNone/>
              <a:defRPr sz="1467">
                <a:solidFill>
                  <a:srgbClr val="1E3452"/>
                </a:solidFill>
              </a:defRPr>
            </a:lvl3pPr>
            <a:lvl4pPr marL="2438339" marR="0" lvl="3" indent="-304792" algn="l" rtl="0">
              <a:lnSpc>
                <a:spcPct val="153571"/>
              </a:lnSpc>
              <a:spcBef>
                <a:spcPts val="0"/>
              </a:spcBef>
              <a:spcAft>
                <a:spcPts val="0"/>
              </a:spcAft>
              <a:buNone/>
              <a:defRPr sz="1467">
                <a:solidFill>
                  <a:srgbClr val="1E3452"/>
                </a:solidFill>
              </a:defRPr>
            </a:lvl4pPr>
            <a:lvl5pPr marL="3047924" marR="0" lvl="4" indent="-304792" algn="l" rtl="0">
              <a:lnSpc>
                <a:spcPct val="153571"/>
              </a:lnSpc>
              <a:spcBef>
                <a:spcPts val="0"/>
              </a:spcBef>
              <a:spcAft>
                <a:spcPts val="0"/>
              </a:spcAft>
              <a:buNone/>
              <a:defRPr sz="1467">
                <a:solidFill>
                  <a:srgbClr val="1E3452"/>
                </a:solidFill>
              </a:defRPr>
            </a:lvl5pPr>
            <a:lvl6pPr marL="3657509" marR="0" lvl="5" indent="-304792" algn="l" rtl="0">
              <a:lnSpc>
                <a:spcPct val="153571"/>
              </a:lnSpc>
              <a:spcBef>
                <a:spcPts val="0"/>
              </a:spcBef>
              <a:spcAft>
                <a:spcPts val="0"/>
              </a:spcAft>
              <a:buClr>
                <a:schemeClr val="lt1"/>
              </a:buClr>
              <a:buSzPts val="1100"/>
              <a:buFont typeface="Arial"/>
              <a:buNone/>
              <a:defRPr sz="1467">
                <a:solidFill>
                  <a:srgbClr val="1E3452"/>
                </a:solidFill>
              </a:defRPr>
            </a:lvl6pPr>
            <a:lvl7pPr marL="4267093" marR="0" lvl="6" indent="-304792" algn="l" rtl="0">
              <a:lnSpc>
                <a:spcPct val="153571"/>
              </a:lnSpc>
              <a:spcBef>
                <a:spcPts val="0"/>
              </a:spcBef>
              <a:spcAft>
                <a:spcPts val="0"/>
              </a:spcAft>
              <a:buNone/>
              <a:defRPr sz="1467">
                <a:solidFill>
                  <a:srgbClr val="1E3452"/>
                </a:solidFill>
              </a:defRPr>
            </a:lvl7pPr>
            <a:lvl8pPr marL="4876678" marR="0" lvl="7" indent="-304792" algn="l" rtl="0">
              <a:lnSpc>
                <a:spcPct val="153571"/>
              </a:lnSpc>
              <a:spcBef>
                <a:spcPts val="0"/>
              </a:spcBef>
              <a:spcAft>
                <a:spcPts val="0"/>
              </a:spcAft>
              <a:buNone/>
              <a:defRPr sz="1467">
                <a:solidFill>
                  <a:srgbClr val="1E3452"/>
                </a:solidFill>
              </a:defRPr>
            </a:lvl8pPr>
            <a:lvl9pPr marL="5486263" marR="0" lvl="8" indent="-304792" algn="l" rtl="0">
              <a:lnSpc>
                <a:spcPct val="153571"/>
              </a:lnSpc>
              <a:spcBef>
                <a:spcPts val="0"/>
              </a:spcBef>
              <a:spcAft>
                <a:spcPts val="0"/>
              </a:spcAft>
              <a:buNone/>
              <a:defRPr sz="1467">
                <a:solidFill>
                  <a:srgbClr val="1E3452"/>
                </a:solidFill>
              </a:defRPr>
            </a:lvl9pPr>
          </a:lstStyle>
          <a:p>
            <a:endParaRPr/>
          </a:p>
        </p:txBody>
      </p:sp>
      <p:sp>
        <p:nvSpPr>
          <p:cNvPr id="567" name="Google Shape;567;p53"/>
          <p:cNvSpPr txBox="1">
            <a:spLocks noGrp="1"/>
          </p:cNvSpPr>
          <p:nvPr>
            <p:ph type="subTitle" idx="4"/>
          </p:nvPr>
        </p:nvSpPr>
        <p:spPr>
          <a:xfrm>
            <a:off x="2847004" y="2707393"/>
            <a:ext cx="5632800" cy="256000"/>
          </a:xfrm>
          <a:prstGeom prst="rect">
            <a:avLst/>
          </a:prstGeom>
        </p:spPr>
        <p:txBody>
          <a:bodyPr spcFirstLastPara="1" wrap="square" lIns="0" tIns="0" rIns="0" bIns="0" anchor="ctr" anchorCtr="0">
            <a:noAutofit/>
          </a:bodyPr>
          <a:lstStyle>
            <a:lvl1pPr marL="0" marR="0" lvl="0" indent="0" rtl="0">
              <a:lnSpc>
                <a:spcPct val="100000"/>
              </a:lnSpc>
              <a:spcBef>
                <a:spcPts val="0"/>
              </a:spcBef>
              <a:spcAft>
                <a:spcPts val="0"/>
              </a:spcAft>
              <a:buNone/>
              <a:defRPr sz="1467" b="1">
                <a:solidFill>
                  <a:srgbClr val="9E00E9"/>
                </a:solidFill>
                <a:latin typeface="Poppins"/>
                <a:ea typeface="Poppins"/>
                <a:cs typeface="Poppins"/>
                <a:sym typeface="Poppins"/>
              </a:defRPr>
            </a:lvl1pPr>
            <a:lvl2pPr lvl="1" rtl="0">
              <a:spcBef>
                <a:spcPts val="0"/>
              </a:spcBef>
              <a:spcAft>
                <a:spcPts val="0"/>
              </a:spcAft>
              <a:buSzPts val="1700"/>
              <a:buNone/>
              <a:defRPr/>
            </a:lvl2pPr>
            <a:lvl3pPr lvl="2" rtl="0">
              <a:spcBef>
                <a:spcPts val="0"/>
              </a:spcBef>
              <a:spcAft>
                <a:spcPts val="0"/>
              </a:spcAft>
              <a:buSzPts val="1700"/>
              <a:buNone/>
              <a:defRPr/>
            </a:lvl3pPr>
            <a:lvl4pPr lvl="3" rtl="0">
              <a:spcBef>
                <a:spcPts val="0"/>
              </a:spcBef>
              <a:spcAft>
                <a:spcPts val="0"/>
              </a:spcAft>
              <a:buSzPts val="1700"/>
              <a:buNone/>
              <a:defRPr/>
            </a:lvl4pPr>
            <a:lvl5pPr lvl="4" rtl="0">
              <a:spcBef>
                <a:spcPts val="0"/>
              </a:spcBef>
              <a:spcAft>
                <a:spcPts val="0"/>
              </a:spcAft>
              <a:buSzPts val="1700"/>
              <a:buNone/>
              <a:defRPr/>
            </a:lvl5pPr>
            <a:lvl6pPr lvl="5" rtl="0">
              <a:spcBef>
                <a:spcPts val="0"/>
              </a:spcBef>
              <a:spcAft>
                <a:spcPts val="0"/>
              </a:spcAft>
              <a:buSzPts val="1700"/>
              <a:buNone/>
              <a:defRPr/>
            </a:lvl6pPr>
            <a:lvl7pPr lvl="6" rtl="0">
              <a:spcBef>
                <a:spcPts val="0"/>
              </a:spcBef>
              <a:spcAft>
                <a:spcPts val="0"/>
              </a:spcAft>
              <a:buSzPts val="1700"/>
              <a:buNone/>
              <a:defRPr/>
            </a:lvl7pPr>
            <a:lvl8pPr lvl="7" rtl="0">
              <a:spcBef>
                <a:spcPts val="0"/>
              </a:spcBef>
              <a:spcAft>
                <a:spcPts val="0"/>
              </a:spcAft>
              <a:buSzPts val="1700"/>
              <a:buNone/>
              <a:defRPr/>
            </a:lvl8pPr>
            <a:lvl9pPr lvl="8" rtl="0">
              <a:spcBef>
                <a:spcPts val="0"/>
              </a:spcBef>
              <a:spcAft>
                <a:spcPts val="0"/>
              </a:spcAft>
              <a:buSzPts val="1700"/>
              <a:buNone/>
              <a:defRPr/>
            </a:lvl9pPr>
          </a:lstStyle>
          <a:p>
            <a:endParaRPr/>
          </a:p>
        </p:txBody>
      </p:sp>
      <p:sp>
        <p:nvSpPr>
          <p:cNvPr id="568" name="Google Shape;568;p53"/>
          <p:cNvSpPr txBox="1">
            <a:spLocks noGrp="1"/>
          </p:cNvSpPr>
          <p:nvPr>
            <p:ph type="body" idx="5"/>
          </p:nvPr>
        </p:nvSpPr>
        <p:spPr>
          <a:xfrm>
            <a:off x="2847004" y="3018715"/>
            <a:ext cx="7320000" cy="716000"/>
          </a:xfrm>
          <a:prstGeom prst="rect">
            <a:avLst/>
          </a:prstGeom>
        </p:spPr>
        <p:txBody>
          <a:bodyPr spcFirstLastPara="1" wrap="square" lIns="91425" tIns="91425" rIns="91425" bIns="91425" anchor="t" anchorCtr="0">
            <a:noAutofit/>
          </a:bodyPr>
          <a:lstStyle>
            <a:lvl1pPr marL="609585" marR="0" lvl="0" indent="-304792" algn="l" rtl="0">
              <a:lnSpc>
                <a:spcPct val="153571"/>
              </a:lnSpc>
              <a:spcBef>
                <a:spcPts val="0"/>
              </a:spcBef>
              <a:spcAft>
                <a:spcPts val="0"/>
              </a:spcAft>
              <a:buNone/>
              <a:defRPr sz="1467">
                <a:solidFill>
                  <a:srgbClr val="1E3452"/>
                </a:solidFill>
              </a:defRPr>
            </a:lvl1pPr>
            <a:lvl2pPr marL="1219170" marR="0" lvl="1" indent="-304792" algn="l" rtl="0">
              <a:lnSpc>
                <a:spcPct val="153571"/>
              </a:lnSpc>
              <a:spcBef>
                <a:spcPts val="0"/>
              </a:spcBef>
              <a:spcAft>
                <a:spcPts val="0"/>
              </a:spcAft>
              <a:buNone/>
              <a:defRPr sz="1467">
                <a:solidFill>
                  <a:srgbClr val="1E3452"/>
                </a:solidFill>
              </a:defRPr>
            </a:lvl2pPr>
            <a:lvl3pPr marL="1828754" marR="0" lvl="2" indent="-304792" algn="l" rtl="0">
              <a:lnSpc>
                <a:spcPct val="153571"/>
              </a:lnSpc>
              <a:spcBef>
                <a:spcPts val="0"/>
              </a:spcBef>
              <a:spcAft>
                <a:spcPts val="0"/>
              </a:spcAft>
              <a:buNone/>
              <a:defRPr sz="1467">
                <a:solidFill>
                  <a:srgbClr val="1E3452"/>
                </a:solidFill>
              </a:defRPr>
            </a:lvl3pPr>
            <a:lvl4pPr marL="2438339" marR="0" lvl="3" indent="-304792" algn="l" rtl="0">
              <a:lnSpc>
                <a:spcPct val="153571"/>
              </a:lnSpc>
              <a:spcBef>
                <a:spcPts val="0"/>
              </a:spcBef>
              <a:spcAft>
                <a:spcPts val="0"/>
              </a:spcAft>
              <a:buNone/>
              <a:defRPr sz="1467">
                <a:solidFill>
                  <a:srgbClr val="1E3452"/>
                </a:solidFill>
              </a:defRPr>
            </a:lvl4pPr>
            <a:lvl5pPr marL="3047924" marR="0" lvl="4" indent="-304792" algn="l" rtl="0">
              <a:lnSpc>
                <a:spcPct val="153571"/>
              </a:lnSpc>
              <a:spcBef>
                <a:spcPts val="0"/>
              </a:spcBef>
              <a:spcAft>
                <a:spcPts val="0"/>
              </a:spcAft>
              <a:buNone/>
              <a:defRPr sz="1467">
                <a:solidFill>
                  <a:srgbClr val="1E3452"/>
                </a:solidFill>
              </a:defRPr>
            </a:lvl5pPr>
            <a:lvl6pPr marL="3657509" marR="0" lvl="5" indent="-304792" algn="l" rtl="0">
              <a:lnSpc>
                <a:spcPct val="153571"/>
              </a:lnSpc>
              <a:spcBef>
                <a:spcPts val="0"/>
              </a:spcBef>
              <a:spcAft>
                <a:spcPts val="0"/>
              </a:spcAft>
              <a:buClr>
                <a:schemeClr val="lt1"/>
              </a:buClr>
              <a:buSzPts val="1100"/>
              <a:buFont typeface="Arial"/>
              <a:buNone/>
              <a:defRPr sz="1467">
                <a:solidFill>
                  <a:srgbClr val="1E3452"/>
                </a:solidFill>
              </a:defRPr>
            </a:lvl6pPr>
            <a:lvl7pPr marL="4267093" marR="0" lvl="6" indent="-304792" algn="l" rtl="0">
              <a:lnSpc>
                <a:spcPct val="153571"/>
              </a:lnSpc>
              <a:spcBef>
                <a:spcPts val="0"/>
              </a:spcBef>
              <a:spcAft>
                <a:spcPts val="0"/>
              </a:spcAft>
              <a:buNone/>
              <a:defRPr sz="1467">
                <a:solidFill>
                  <a:srgbClr val="1E3452"/>
                </a:solidFill>
              </a:defRPr>
            </a:lvl7pPr>
            <a:lvl8pPr marL="4876678" marR="0" lvl="7" indent="-304792" algn="l" rtl="0">
              <a:lnSpc>
                <a:spcPct val="153571"/>
              </a:lnSpc>
              <a:spcBef>
                <a:spcPts val="0"/>
              </a:spcBef>
              <a:spcAft>
                <a:spcPts val="0"/>
              </a:spcAft>
              <a:buNone/>
              <a:defRPr sz="1467">
                <a:solidFill>
                  <a:srgbClr val="1E3452"/>
                </a:solidFill>
              </a:defRPr>
            </a:lvl8pPr>
            <a:lvl9pPr marL="5486263" marR="0" lvl="8" indent="-304792" algn="l" rtl="0">
              <a:lnSpc>
                <a:spcPct val="153571"/>
              </a:lnSpc>
              <a:spcBef>
                <a:spcPts val="0"/>
              </a:spcBef>
              <a:spcAft>
                <a:spcPts val="0"/>
              </a:spcAft>
              <a:buNone/>
              <a:defRPr sz="1467">
                <a:solidFill>
                  <a:srgbClr val="1E3452"/>
                </a:solidFill>
              </a:defRPr>
            </a:lvl9pPr>
          </a:lstStyle>
          <a:p>
            <a:endParaRPr/>
          </a:p>
        </p:txBody>
      </p:sp>
      <p:sp>
        <p:nvSpPr>
          <p:cNvPr id="569" name="Google Shape;569;p53"/>
          <p:cNvSpPr txBox="1">
            <a:spLocks noGrp="1"/>
          </p:cNvSpPr>
          <p:nvPr>
            <p:ph type="subTitle" idx="6"/>
          </p:nvPr>
        </p:nvSpPr>
        <p:spPr>
          <a:xfrm>
            <a:off x="2847004" y="3937800"/>
            <a:ext cx="5632800" cy="256000"/>
          </a:xfrm>
          <a:prstGeom prst="rect">
            <a:avLst/>
          </a:prstGeom>
        </p:spPr>
        <p:txBody>
          <a:bodyPr spcFirstLastPara="1" wrap="square" lIns="0" tIns="0" rIns="0" bIns="0" anchor="ctr" anchorCtr="0">
            <a:noAutofit/>
          </a:bodyPr>
          <a:lstStyle>
            <a:lvl1pPr marL="0" marR="0" lvl="0" indent="0" rtl="0">
              <a:lnSpc>
                <a:spcPct val="100000"/>
              </a:lnSpc>
              <a:spcBef>
                <a:spcPts val="0"/>
              </a:spcBef>
              <a:spcAft>
                <a:spcPts val="0"/>
              </a:spcAft>
              <a:buNone/>
              <a:defRPr sz="1467" b="1">
                <a:solidFill>
                  <a:srgbClr val="9E00E9"/>
                </a:solidFill>
                <a:latin typeface="Poppins"/>
                <a:ea typeface="Poppins"/>
                <a:cs typeface="Poppins"/>
                <a:sym typeface="Poppins"/>
              </a:defRPr>
            </a:lvl1pPr>
            <a:lvl2pPr lvl="1" rtl="0">
              <a:spcBef>
                <a:spcPts val="0"/>
              </a:spcBef>
              <a:spcAft>
                <a:spcPts val="0"/>
              </a:spcAft>
              <a:buSzPts val="1700"/>
              <a:buNone/>
              <a:defRPr/>
            </a:lvl2pPr>
            <a:lvl3pPr lvl="2" rtl="0">
              <a:spcBef>
                <a:spcPts val="0"/>
              </a:spcBef>
              <a:spcAft>
                <a:spcPts val="0"/>
              </a:spcAft>
              <a:buSzPts val="1700"/>
              <a:buNone/>
              <a:defRPr/>
            </a:lvl3pPr>
            <a:lvl4pPr lvl="3" rtl="0">
              <a:spcBef>
                <a:spcPts val="0"/>
              </a:spcBef>
              <a:spcAft>
                <a:spcPts val="0"/>
              </a:spcAft>
              <a:buSzPts val="1700"/>
              <a:buNone/>
              <a:defRPr/>
            </a:lvl4pPr>
            <a:lvl5pPr lvl="4" rtl="0">
              <a:spcBef>
                <a:spcPts val="0"/>
              </a:spcBef>
              <a:spcAft>
                <a:spcPts val="0"/>
              </a:spcAft>
              <a:buSzPts val="1700"/>
              <a:buNone/>
              <a:defRPr/>
            </a:lvl5pPr>
            <a:lvl6pPr lvl="5" rtl="0">
              <a:spcBef>
                <a:spcPts val="0"/>
              </a:spcBef>
              <a:spcAft>
                <a:spcPts val="0"/>
              </a:spcAft>
              <a:buSzPts val="1700"/>
              <a:buNone/>
              <a:defRPr/>
            </a:lvl6pPr>
            <a:lvl7pPr lvl="6" rtl="0">
              <a:spcBef>
                <a:spcPts val="0"/>
              </a:spcBef>
              <a:spcAft>
                <a:spcPts val="0"/>
              </a:spcAft>
              <a:buSzPts val="1700"/>
              <a:buNone/>
              <a:defRPr/>
            </a:lvl7pPr>
            <a:lvl8pPr lvl="7" rtl="0">
              <a:spcBef>
                <a:spcPts val="0"/>
              </a:spcBef>
              <a:spcAft>
                <a:spcPts val="0"/>
              </a:spcAft>
              <a:buSzPts val="1700"/>
              <a:buNone/>
              <a:defRPr/>
            </a:lvl8pPr>
            <a:lvl9pPr lvl="8" rtl="0">
              <a:spcBef>
                <a:spcPts val="0"/>
              </a:spcBef>
              <a:spcAft>
                <a:spcPts val="0"/>
              </a:spcAft>
              <a:buSzPts val="1700"/>
              <a:buNone/>
              <a:defRPr/>
            </a:lvl9pPr>
          </a:lstStyle>
          <a:p>
            <a:endParaRPr/>
          </a:p>
        </p:txBody>
      </p:sp>
      <p:sp>
        <p:nvSpPr>
          <p:cNvPr id="570" name="Google Shape;570;p53"/>
          <p:cNvSpPr txBox="1">
            <a:spLocks noGrp="1"/>
          </p:cNvSpPr>
          <p:nvPr>
            <p:ph type="body" idx="7"/>
          </p:nvPr>
        </p:nvSpPr>
        <p:spPr>
          <a:xfrm>
            <a:off x="2847004" y="4249121"/>
            <a:ext cx="7320000" cy="716000"/>
          </a:xfrm>
          <a:prstGeom prst="rect">
            <a:avLst/>
          </a:prstGeom>
        </p:spPr>
        <p:txBody>
          <a:bodyPr spcFirstLastPara="1" wrap="square" lIns="91425" tIns="91425" rIns="91425" bIns="91425" anchor="t" anchorCtr="0">
            <a:noAutofit/>
          </a:bodyPr>
          <a:lstStyle>
            <a:lvl1pPr marL="609585" marR="0" lvl="0" indent="-304792" algn="l" rtl="0">
              <a:lnSpc>
                <a:spcPct val="153571"/>
              </a:lnSpc>
              <a:spcBef>
                <a:spcPts val="0"/>
              </a:spcBef>
              <a:spcAft>
                <a:spcPts val="0"/>
              </a:spcAft>
              <a:buNone/>
              <a:defRPr sz="1467">
                <a:solidFill>
                  <a:srgbClr val="1E3452"/>
                </a:solidFill>
              </a:defRPr>
            </a:lvl1pPr>
            <a:lvl2pPr marL="1219170" marR="0" lvl="1" indent="-304792" algn="l" rtl="0">
              <a:lnSpc>
                <a:spcPct val="153571"/>
              </a:lnSpc>
              <a:spcBef>
                <a:spcPts val="0"/>
              </a:spcBef>
              <a:spcAft>
                <a:spcPts val="0"/>
              </a:spcAft>
              <a:buNone/>
              <a:defRPr sz="1467">
                <a:solidFill>
                  <a:srgbClr val="1E3452"/>
                </a:solidFill>
              </a:defRPr>
            </a:lvl2pPr>
            <a:lvl3pPr marL="1828754" marR="0" lvl="2" indent="-304792" algn="l" rtl="0">
              <a:lnSpc>
                <a:spcPct val="153571"/>
              </a:lnSpc>
              <a:spcBef>
                <a:spcPts val="0"/>
              </a:spcBef>
              <a:spcAft>
                <a:spcPts val="0"/>
              </a:spcAft>
              <a:buNone/>
              <a:defRPr sz="1467">
                <a:solidFill>
                  <a:srgbClr val="1E3452"/>
                </a:solidFill>
              </a:defRPr>
            </a:lvl3pPr>
            <a:lvl4pPr marL="2438339" marR="0" lvl="3" indent="-304792" algn="l" rtl="0">
              <a:lnSpc>
                <a:spcPct val="153571"/>
              </a:lnSpc>
              <a:spcBef>
                <a:spcPts val="0"/>
              </a:spcBef>
              <a:spcAft>
                <a:spcPts val="0"/>
              </a:spcAft>
              <a:buNone/>
              <a:defRPr sz="1467">
                <a:solidFill>
                  <a:srgbClr val="1E3452"/>
                </a:solidFill>
              </a:defRPr>
            </a:lvl4pPr>
            <a:lvl5pPr marL="3047924" marR="0" lvl="4" indent="-304792" algn="l" rtl="0">
              <a:lnSpc>
                <a:spcPct val="153571"/>
              </a:lnSpc>
              <a:spcBef>
                <a:spcPts val="0"/>
              </a:spcBef>
              <a:spcAft>
                <a:spcPts val="0"/>
              </a:spcAft>
              <a:buNone/>
              <a:defRPr sz="1467">
                <a:solidFill>
                  <a:srgbClr val="1E3452"/>
                </a:solidFill>
              </a:defRPr>
            </a:lvl5pPr>
            <a:lvl6pPr marL="3657509" marR="0" lvl="5" indent="-304792" algn="l" rtl="0">
              <a:lnSpc>
                <a:spcPct val="153571"/>
              </a:lnSpc>
              <a:spcBef>
                <a:spcPts val="0"/>
              </a:spcBef>
              <a:spcAft>
                <a:spcPts val="0"/>
              </a:spcAft>
              <a:buClr>
                <a:schemeClr val="lt1"/>
              </a:buClr>
              <a:buSzPts val="1100"/>
              <a:buFont typeface="Arial"/>
              <a:buNone/>
              <a:defRPr sz="1467">
                <a:solidFill>
                  <a:srgbClr val="1E3452"/>
                </a:solidFill>
              </a:defRPr>
            </a:lvl6pPr>
            <a:lvl7pPr marL="4267093" marR="0" lvl="6" indent="-304792" algn="l" rtl="0">
              <a:lnSpc>
                <a:spcPct val="153571"/>
              </a:lnSpc>
              <a:spcBef>
                <a:spcPts val="0"/>
              </a:spcBef>
              <a:spcAft>
                <a:spcPts val="0"/>
              </a:spcAft>
              <a:buNone/>
              <a:defRPr sz="1467">
                <a:solidFill>
                  <a:srgbClr val="1E3452"/>
                </a:solidFill>
              </a:defRPr>
            </a:lvl7pPr>
            <a:lvl8pPr marL="4876678" marR="0" lvl="7" indent="-304792" algn="l" rtl="0">
              <a:lnSpc>
                <a:spcPct val="153571"/>
              </a:lnSpc>
              <a:spcBef>
                <a:spcPts val="0"/>
              </a:spcBef>
              <a:spcAft>
                <a:spcPts val="0"/>
              </a:spcAft>
              <a:buNone/>
              <a:defRPr sz="1467">
                <a:solidFill>
                  <a:srgbClr val="1E3452"/>
                </a:solidFill>
              </a:defRPr>
            </a:lvl8pPr>
            <a:lvl9pPr marL="5486263" marR="0" lvl="8" indent="-304792" algn="l" rtl="0">
              <a:lnSpc>
                <a:spcPct val="153571"/>
              </a:lnSpc>
              <a:spcBef>
                <a:spcPts val="0"/>
              </a:spcBef>
              <a:spcAft>
                <a:spcPts val="0"/>
              </a:spcAft>
              <a:buNone/>
              <a:defRPr sz="1467">
                <a:solidFill>
                  <a:srgbClr val="1E3452"/>
                </a:solidFill>
              </a:defRPr>
            </a:lvl9pPr>
          </a:lstStyle>
          <a:p>
            <a:endParaRPr/>
          </a:p>
        </p:txBody>
      </p:sp>
      <p:sp>
        <p:nvSpPr>
          <p:cNvPr id="571" name="Google Shape;571;p53"/>
          <p:cNvSpPr txBox="1">
            <a:spLocks noGrp="1"/>
          </p:cNvSpPr>
          <p:nvPr>
            <p:ph type="subTitle" idx="8"/>
          </p:nvPr>
        </p:nvSpPr>
        <p:spPr>
          <a:xfrm>
            <a:off x="2847004" y="5132563"/>
            <a:ext cx="5632800" cy="256000"/>
          </a:xfrm>
          <a:prstGeom prst="rect">
            <a:avLst/>
          </a:prstGeom>
        </p:spPr>
        <p:txBody>
          <a:bodyPr spcFirstLastPara="1" wrap="square" lIns="0" tIns="0" rIns="0" bIns="0" anchor="ctr" anchorCtr="0">
            <a:noAutofit/>
          </a:bodyPr>
          <a:lstStyle>
            <a:lvl1pPr marL="0" marR="0" lvl="0" indent="0" rtl="0">
              <a:lnSpc>
                <a:spcPct val="100000"/>
              </a:lnSpc>
              <a:spcBef>
                <a:spcPts val="0"/>
              </a:spcBef>
              <a:spcAft>
                <a:spcPts val="0"/>
              </a:spcAft>
              <a:buNone/>
              <a:defRPr sz="1467" b="1">
                <a:solidFill>
                  <a:srgbClr val="9E00E9"/>
                </a:solidFill>
                <a:latin typeface="Poppins"/>
                <a:ea typeface="Poppins"/>
                <a:cs typeface="Poppins"/>
                <a:sym typeface="Poppins"/>
              </a:defRPr>
            </a:lvl1pPr>
            <a:lvl2pPr lvl="1" rtl="0">
              <a:spcBef>
                <a:spcPts val="0"/>
              </a:spcBef>
              <a:spcAft>
                <a:spcPts val="0"/>
              </a:spcAft>
              <a:buSzPts val="1700"/>
              <a:buNone/>
              <a:defRPr/>
            </a:lvl2pPr>
            <a:lvl3pPr lvl="2" rtl="0">
              <a:spcBef>
                <a:spcPts val="0"/>
              </a:spcBef>
              <a:spcAft>
                <a:spcPts val="0"/>
              </a:spcAft>
              <a:buSzPts val="1700"/>
              <a:buNone/>
              <a:defRPr/>
            </a:lvl3pPr>
            <a:lvl4pPr lvl="3" rtl="0">
              <a:spcBef>
                <a:spcPts val="0"/>
              </a:spcBef>
              <a:spcAft>
                <a:spcPts val="0"/>
              </a:spcAft>
              <a:buSzPts val="1700"/>
              <a:buNone/>
              <a:defRPr/>
            </a:lvl4pPr>
            <a:lvl5pPr lvl="4" rtl="0">
              <a:spcBef>
                <a:spcPts val="0"/>
              </a:spcBef>
              <a:spcAft>
                <a:spcPts val="0"/>
              </a:spcAft>
              <a:buSzPts val="1700"/>
              <a:buNone/>
              <a:defRPr/>
            </a:lvl5pPr>
            <a:lvl6pPr lvl="5" rtl="0">
              <a:spcBef>
                <a:spcPts val="0"/>
              </a:spcBef>
              <a:spcAft>
                <a:spcPts val="0"/>
              </a:spcAft>
              <a:buSzPts val="1700"/>
              <a:buNone/>
              <a:defRPr/>
            </a:lvl6pPr>
            <a:lvl7pPr lvl="6" rtl="0">
              <a:spcBef>
                <a:spcPts val="0"/>
              </a:spcBef>
              <a:spcAft>
                <a:spcPts val="0"/>
              </a:spcAft>
              <a:buSzPts val="1700"/>
              <a:buNone/>
              <a:defRPr/>
            </a:lvl7pPr>
            <a:lvl8pPr lvl="7" rtl="0">
              <a:spcBef>
                <a:spcPts val="0"/>
              </a:spcBef>
              <a:spcAft>
                <a:spcPts val="0"/>
              </a:spcAft>
              <a:buSzPts val="1700"/>
              <a:buNone/>
              <a:defRPr/>
            </a:lvl8pPr>
            <a:lvl9pPr lvl="8" rtl="0">
              <a:spcBef>
                <a:spcPts val="0"/>
              </a:spcBef>
              <a:spcAft>
                <a:spcPts val="0"/>
              </a:spcAft>
              <a:buSzPts val="1700"/>
              <a:buNone/>
              <a:defRPr/>
            </a:lvl9pPr>
          </a:lstStyle>
          <a:p>
            <a:endParaRPr/>
          </a:p>
        </p:txBody>
      </p:sp>
      <p:sp>
        <p:nvSpPr>
          <p:cNvPr id="572" name="Google Shape;572;p53"/>
          <p:cNvSpPr txBox="1">
            <a:spLocks noGrp="1"/>
          </p:cNvSpPr>
          <p:nvPr>
            <p:ph type="body" idx="9"/>
          </p:nvPr>
        </p:nvSpPr>
        <p:spPr>
          <a:xfrm>
            <a:off x="2847004" y="5443884"/>
            <a:ext cx="7320000" cy="716000"/>
          </a:xfrm>
          <a:prstGeom prst="rect">
            <a:avLst/>
          </a:prstGeom>
        </p:spPr>
        <p:txBody>
          <a:bodyPr spcFirstLastPara="1" wrap="square" lIns="91425" tIns="91425" rIns="91425" bIns="91425" anchor="t" anchorCtr="0">
            <a:noAutofit/>
          </a:bodyPr>
          <a:lstStyle>
            <a:lvl1pPr marL="609585" marR="0" lvl="0" indent="-304792" algn="l" rtl="0">
              <a:lnSpc>
                <a:spcPct val="153571"/>
              </a:lnSpc>
              <a:spcBef>
                <a:spcPts val="0"/>
              </a:spcBef>
              <a:spcAft>
                <a:spcPts val="0"/>
              </a:spcAft>
              <a:buNone/>
              <a:defRPr sz="1467">
                <a:solidFill>
                  <a:srgbClr val="1E3452"/>
                </a:solidFill>
              </a:defRPr>
            </a:lvl1pPr>
            <a:lvl2pPr marL="1219170" marR="0" lvl="1" indent="-304792" algn="l" rtl="0">
              <a:lnSpc>
                <a:spcPct val="153571"/>
              </a:lnSpc>
              <a:spcBef>
                <a:spcPts val="0"/>
              </a:spcBef>
              <a:spcAft>
                <a:spcPts val="0"/>
              </a:spcAft>
              <a:buNone/>
              <a:defRPr sz="1467">
                <a:solidFill>
                  <a:srgbClr val="1E3452"/>
                </a:solidFill>
              </a:defRPr>
            </a:lvl2pPr>
            <a:lvl3pPr marL="1828754" marR="0" lvl="2" indent="-304792" algn="l" rtl="0">
              <a:lnSpc>
                <a:spcPct val="153571"/>
              </a:lnSpc>
              <a:spcBef>
                <a:spcPts val="0"/>
              </a:spcBef>
              <a:spcAft>
                <a:spcPts val="0"/>
              </a:spcAft>
              <a:buNone/>
              <a:defRPr sz="1467">
                <a:solidFill>
                  <a:srgbClr val="1E3452"/>
                </a:solidFill>
              </a:defRPr>
            </a:lvl3pPr>
            <a:lvl4pPr marL="2438339" marR="0" lvl="3" indent="-304792" algn="l" rtl="0">
              <a:lnSpc>
                <a:spcPct val="153571"/>
              </a:lnSpc>
              <a:spcBef>
                <a:spcPts val="0"/>
              </a:spcBef>
              <a:spcAft>
                <a:spcPts val="0"/>
              </a:spcAft>
              <a:buNone/>
              <a:defRPr sz="1467">
                <a:solidFill>
                  <a:srgbClr val="1E3452"/>
                </a:solidFill>
              </a:defRPr>
            </a:lvl4pPr>
            <a:lvl5pPr marL="3047924" marR="0" lvl="4" indent="-304792" algn="l" rtl="0">
              <a:lnSpc>
                <a:spcPct val="153571"/>
              </a:lnSpc>
              <a:spcBef>
                <a:spcPts val="0"/>
              </a:spcBef>
              <a:spcAft>
                <a:spcPts val="0"/>
              </a:spcAft>
              <a:buNone/>
              <a:defRPr sz="1467">
                <a:solidFill>
                  <a:srgbClr val="1E3452"/>
                </a:solidFill>
              </a:defRPr>
            </a:lvl5pPr>
            <a:lvl6pPr marL="3657509" marR="0" lvl="5" indent="-304792" algn="l" rtl="0">
              <a:lnSpc>
                <a:spcPct val="153571"/>
              </a:lnSpc>
              <a:spcBef>
                <a:spcPts val="0"/>
              </a:spcBef>
              <a:spcAft>
                <a:spcPts val="0"/>
              </a:spcAft>
              <a:buClr>
                <a:schemeClr val="lt1"/>
              </a:buClr>
              <a:buSzPts val="1100"/>
              <a:buFont typeface="Arial"/>
              <a:buNone/>
              <a:defRPr sz="1467">
                <a:solidFill>
                  <a:srgbClr val="1E3452"/>
                </a:solidFill>
              </a:defRPr>
            </a:lvl6pPr>
            <a:lvl7pPr marL="4267093" marR="0" lvl="6" indent="-304792" algn="l" rtl="0">
              <a:lnSpc>
                <a:spcPct val="153571"/>
              </a:lnSpc>
              <a:spcBef>
                <a:spcPts val="0"/>
              </a:spcBef>
              <a:spcAft>
                <a:spcPts val="0"/>
              </a:spcAft>
              <a:buNone/>
              <a:defRPr sz="1467">
                <a:solidFill>
                  <a:srgbClr val="1E3452"/>
                </a:solidFill>
              </a:defRPr>
            </a:lvl7pPr>
            <a:lvl8pPr marL="4876678" marR="0" lvl="7" indent="-304792" algn="l" rtl="0">
              <a:lnSpc>
                <a:spcPct val="153571"/>
              </a:lnSpc>
              <a:spcBef>
                <a:spcPts val="0"/>
              </a:spcBef>
              <a:spcAft>
                <a:spcPts val="0"/>
              </a:spcAft>
              <a:buNone/>
              <a:defRPr sz="1467">
                <a:solidFill>
                  <a:srgbClr val="1E3452"/>
                </a:solidFill>
              </a:defRPr>
            </a:lvl8pPr>
            <a:lvl9pPr marL="5486263" marR="0" lvl="8" indent="-304792" algn="l" rtl="0">
              <a:lnSpc>
                <a:spcPct val="153571"/>
              </a:lnSpc>
              <a:spcBef>
                <a:spcPts val="0"/>
              </a:spcBef>
              <a:spcAft>
                <a:spcPts val="0"/>
              </a:spcAft>
              <a:buNone/>
              <a:defRPr sz="1467">
                <a:solidFill>
                  <a:srgbClr val="1E3452"/>
                </a:solidFill>
              </a:defRPr>
            </a:lvl9pPr>
          </a:lstStyle>
          <a:p>
            <a:endParaRPr/>
          </a:p>
        </p:txBody>
      </p:sp>
      <p:sp>
        <p:nvSpPr>
          <p:cNvPr id="573" name="Google Shape;573;p53"/>
          <p:cNvSpPr txBox="1">
            <a:spLocks noGrp="1"/>
          </p:cNvSpPr>
          <p:nvPr>
            <p:ph type="sldNum" idx="12"/>
          </p:nvPr>
        </p:nvSpPr>
        <p:spPr>
          <a:xfrm>
            <a:off x="3" y="6333133"/>
            <a:ext cx="600000" cy="524800"/>
          </a:xfrm>
          <a:prstGeom prst="rect">
            <a:avLst/>
          </a:prstGeom>
        </p:spPr>
        <p:txBody>
          <a:bodyPr spcFirstLastPara="1" wrap="square" lIns="91425" tIns="91425" rIns="91425" bIns="91425" anchor="t" anchorCtr="0">
            <a:noAutofit/>
          </a:bodyPr>
          <a:lstStyle>
            <a:lvl1pPr lvl="0">
              <a:buNone/>
              <a:defRPr>
                <a:solidFill>
                  <a:srgbClr val="1E3452"/>
                </a:solidFill>
              </a:defRPr>
            </a:lvl1pPr>
            <a:lvl2pPr lvl="1">
              <a:buNone/>
              <a:defRPr>
                <a:solidFill>
                  <a:srgbClr val="1E3452"/>
                </a:solidFill>
              </a:defRPr>
            </a:lvl2pPr>
            <a:lvl3pPr lvl="2">
              <a:buNone/>
              <a:defRPr>
                <a:solidFill>
                  <a:srgbClr val="1E3452"/>
                </a:solidFill>
              </a:defRPr>
            </a:lvl3pPr>
            <a:lvl4pPr lvl="3">
              <a:buNone/>
              <a:defRPr>
                <a:solidFill>
                  <a:srgbClr val="1E3452"/>
                </a:solidFill>
              </a:defRPr>
            </a:lvl4pPr>
            <a:lvl5pPr lvl="4">
              <a:buNone/>
              <a:defRPr>
                <a:solidFill>
                  <a:srgbClr val="1E3452"/>
                </a:solidFill>
              </a:defRPr>
            </a:lvl5pPr>
            <a:lvl6pPr lvl="5">
              <a:buNone/>
              <a:defRPr>
                <a:solidFill>
                  <a:srgbClr val="1E3452"/>
                </a:solidFill>
              </a:defRPr>
            </a:lvl6pPr>
            <a:lvl7pPr lvl="6">
              <a:buNone/>
              <a:defRPr>
                <a:solidFill>
                  <a:srgbClr val="1E3452"/>
                </a:solidFill>
              </a:defRPr>
            </a:lvl7pPr>
            <a:lvl8pPr lvl="7">
              <a:buNone/>
              <a:defRPr>
                <a:solidFill>
                  <a:srgbClr val="1E3452"/>
                </a:solidFill>
              </a:defRPr>
            </a:lvl8pPr>
            <a:lvl9pPr lvl="8">
              <a:buNone/>
              <a:defRPr>
                <a:solidFill>
                  <a:srgbClr val="1E3452"/>
                </a:solidFill>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2803426942"/>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Default Slide">
  <p:cSld name="Default Slide">
    <p:spTree>
      <p:nvGrpSpPr>
        <p:cNvPr id="1" name="Shape 574"/>
        <p:cNvGrpSpPr/>
        <p:nvPr/>
      </p:nvGrpSpPr>
      <p:grpSpPr>
        <a:xfrm>
          <a:off x="0" y="0"/>
          <a:ext cx="0" cy="0"/>
          <a:chOff x="0" y="0"/>
          <a:chExt cx="0" cy="0"/>
        </a:xfrm>
      </p:grpSpPr>
      <p:sp>
        <p:nvSpPr>
          <p:cNvPr id="575" name="Google Shape;575;p54"/>
          <p:cNvSpPr/>
          <p:nvPr/>
        </p:nvSpPr>
        <p:spPr>
          <a:xfrm>
            <a:off x="0" y="6535187"/>
            <a:ext cx="12192000" cy="334400"/>
          </a:xfrm>
          <a:prstGeom prst="rect">
            <a:avLst/>
          </a:prstGeom>
          <a:solidFill>
            <a:srgbClr val="F3F3F3"/>
          </a:solidFill>
          <a:ln>
            <a:noFill/>
          </a:ln>
        </p:spPr>
        <p:txBody>
          <a:bodyPr spcFirstLastPara="1" wrap="square" lIns="45733" tIns="22867" rIns="45733" bIns="22867" anchor="ctr" anchorCtr="0">
            <a:noAutofit/>
          </a:bodyPr>
          <a:lstStyle/>
          <a:p>
            <a:pPr marL="0" marR="0" lvl="0" indent="0" algn="ctr" rtl="0">
              <a:spcBef>
                <a:spcPts val="0"/>
              </a:spcBef>
              <a:spcAft>
                <a:spcPts val="0"/>
              </a:spcAft>
              <a:buNone/>
            </a:pPr>
            <a:endParaRPr sz="1867" b="0" i="0" u="none" strike="noStrike" cap="none">
              <a:solidFill>
                <a:srgbClr val="FFFFFF"/>
              </a:solidFill>
              <a:latin typeface="Calibri"/>
              <a:ea typeface="Calibri"/>
              <a:cs typeface="Calibri"/>
              <a:sym typeface="Calibri"/>
            </a:endParaRPr>
          </a:p>
        </p:txBody>
      </p:sp>
      <p:pic>
        <p:nvPicPr>
          <p:cNvPr id="576" name="Google Shape;576;p54"/>
          <p:cNvPicPr preferRelativeResize="0"/>
          <p:nvPr/>
        </p:nvPicPr>
        <p:blipFill>
          <a:blip r:embed="rId2">
            <a:alphaModFix/>
          </a:blip>
          <a:stretch>
            <a:fillRect/>
          </a:stretch>
        </p:blipFill>
        <p:spPr>
          <a:xfrm>
            <a:off x="5725744" y="6574419"/>
            <a:ext cx="740352" cy="256039"/>
          </a:xfrm>
          <a:prstGeom prst="rect">
            <a:avLst/>
          </a:prstGeom>
          <a:noFill/>
          <a:ln>
            <a:noFill/>
          </a:ln>
        </p:spPr>
      </p:pic>
      <p:sp>
        <p:nvSpPr>
          <p:cNvPr id="577" name="Google Shape;577;p54"/>
          <p:cNvSpPr txBox="1">
            <a:spLocks noGrp="1"/>
          </p:cNvSpPr>
          <p:nvPr>
            <p:ph type="title"/>
          </p:nvPr>
        </p:nvSpPr>
        <p:spPr>
          <a:xfrm>
            <a:off x="1081207" y="355837"/>
            <a:ext cx="10029600" cy="831200"/>
          </a:xfrm>
          <a:prstGeom prst="rect">
            <a:avLst/>
          </a:prstGeom>
        </p:spPr>
        <p:txBody>
          <a:bodyPr spcFirstLastPara="1" wrap="square" lIns="0" tIns="0" rIns="0" bIns="0" anchor="ctr" anchorCtr="0">
            <a:noAutofit/>
          </a:bodyPr>
          <a:lstStyle>
            <a:lvl1pPr marL="0" marR="0" lvl="0" indent="0" algn="ctr" rtl="0">
              <a:lnSpc>
                <a:spcPct val="100000"/>
              </a:lnSpc>
              <a:spcBef>
                <a:spcPts val="0"/>
              </a:spcBef>
              <a:spcAft>
                <a:spcPts val="0"/>
              </a:spcAft>
              <a:buClr>
                <a:srgbClr val="000000"/>
              </a:buClr>
              <a:buFont typeface="Arial"/>
              <a:buNone/>
              <a:defRPr sz="4000" b="1">
                <a:solidFill>
                  <a:srgbClr val="383944"/>
                </a:solidFill>
              </a:defRPr>
            </a:lvl1pPr>
            <a:lvl2pPr lvl="1" rtl="0">
              <a:spcBef>
                <a:spcPts val="0"/>
              </a:spcBef>
              <a:spcAft>
                <a:spcPts val="0"/>
              </a:spcAft>
              <a:buSzPts val="2600"/>
              <a:buNone/>
              <a:defRPr>
                <a:latin typeface="Roboto"/>
                <a:ea typeface="Roboto"/>
                <a:cs typeface="Roboto"/>
                <a:sym typeface="Roboto"/>
              </a:defRPr>
            </a:lvl2pPr>
            <a:lvl3pPr lvl="2" rtl="0">
              <a:spcBef>
                <a:spcPts val="0"/>
              </a:spcBef>
              <a:spcAft>
                <a:spcPts val="0"/>
              </a:spcAft>
              <a:buSzPts val="2600"/>
              <a:buNone/>
              <a:defRPr>
                <a:latin typeface="Roboto"/>
                <a:ea typeface="Roboto"/>
                <a:cs typeface="Roboto"/>
                <a:sym typeface="Roboto"/>
              </a:defRPr>
            </a:lvl3pPr>
            <a:lvl4pPr lvl="3" rtl="0">
              <a:spcBef>
                <a:spcPts val="0"/>
              </a:spcBef>
              <a:spcAft>
                <a:spcPts val="0"/>
              </a:spcAft>
              <a:buSzPts val="2600"/>
              <a:buNone/>
              <a:defRPr>
                <a:latin typeface="Roboto"/>
                <a:ea typeface="Roboto"/>
                <a:cs typeface="Roboto"/>
                <a:sym typeface="Roboto"/>
              </a:defRPr>
            </a:lvl4pPr>
            <a:lvl5pPr lvl="4" rtl="0">
              <a:spcBef>
                <a:spcPts val="0"/>
              </a:spcBef>
              <a:spcAft>
                <a:spcPts val="0"/>
              </a:spcAft>
              <a:buSzPts val="2600"/>
              <a:buNone/>
              <a:defRPr>
                <a:latin typeface="Roboto"/>
                <a:ea typeface="Roboto"/>
                <a:cs typeface="Roboto"/>
                <a:sym typeface="Roboto"/>
              </a:defRPr>
            </a:lvl5pPr>
            <a:lvl6pPr lvl="5" rtl="0">
              <a:spcBef>
                <a:spcPts val="0"/>
              </a:spcBef>
              <a:spcAft>
                <a:spcPts val="0"/>
              </a:spcAft>
              <a:buSzPts val="2600"/>
              <a:buNone/>
              <a:defRPr>
                <a:latin typeface="Roboto"/>
                <a:ea typeface="Roboto"/>
                <a:cs typeface="Roboto"/>
                <a:sym typeface="Roboto"/>
              </a:defRPr>
            </a:lvl6pPr>
            <a:lvl7pPr lvl="6" rtl="0">
              <a:spcBef>
                <a:spcPts val="0"/>
              </a:spcBef>
              <a:spcAft>
                <a:spcPts val="0"/>
              </a:spcAft>
              <a:buSzPts val="2600"/>
              <a:buNone/>
              <a:defRPr>
                <a:latin typeface="Roboto"/>
                <a:ea typeface="Roboto"/>
                <a:cs typeface="Roboto"/>
                <a:sym typeface="Roboto"/>
              </a:defRPr>
            </a:lvl7pPr>
            <a:lvl8pPr lvl="7" rtl="0">
              <a:spcBef>
                <a:spcPts val="0"/>
              </a:spcBef>
              <a:spcAft>
                <a:spcPts val="0"/>
              </a:spcAft>
              <a:buSzPts val="2600"/>
              <a:buNone/>
              <a:defRPr>
                <a:latin typeface="Roboto"/>
                <a:ea typeface="Roboto"/>
                <a:cs typeface="Roboto"/>
                <a:sym typeface="Roboto"/>
              </a:defRPr>
            </a:lvl8pPr>
            <a:lvl9pPr lvl="8" rtl="0">
              <a:spcBef>
                <a:spcPts val="0"/>
              </a:spcBef>
              <a:spcAft>
                <a:spcPts val="0"/>
              </a:spcAft>
              <a:buSzPts val="2600"/>
              <a:buNone/>
              <a:defRPr>
                <a:latin typeface="Roboto"/>
                <a:ea typeface="Roboto"/>
                <a:cs typeface="Roboto"/>
                <a:sym typeface="Roboto"/>
              </a:defRPr>
            </a:lvl9pPr>
          </a:lstStyle>
          <a:p>
            <a:endParaRPr/>
          </a:p>
        </p:txBody>
      </p:sp>
      <p:sp>
        <p:nvSpPr>
          <p:cNvPr id="578" name="Google Shape;578;p54"/>
          <p:cNvSpPr txBox="1">
            <a:spLocks noGrp="1"/>
          </p:cNvSpPr>
          <p:nvPr>
            <p:ph type="subTitle" idx="1"/>
          </p:nvPr>
        </p:nvSpPr>
        <p:spPr>
          <a:xfrm>
            <a:off x="3331317" y="1181225"/>
            <a:ext cx="5632800" cy="256000"/>
          </a:xfrm>
          <a:prstGeom prst="rect">
            <a:avLst/>
          </a:prstGeom>
        </p:spPr>
        <p:txBody>
          <a:bodyPr spcFirstLastPara="1" wrap="square" lIns="0" tIns="0" rIns="0" bIns="0" anchor="ctr" anchorCtr="0">
            <a:noAutofit/>
          </a:bodyPr>
          <a:lstStyle>
            <a:lvl1pPr marL="0" marR="0" lvl="0" indent="0" algn="ctr" rtl="0">
              <a:lnSpc>
                <a:spcPct val="100000"/>
              </a:lnSpc>
              <a:spcBef>
                <a:spcPts val="0"/>
              </a:spcBef>
              <a:spcAft>
                <a:spcPts val="0"/>
              </a:spcAft>
              <a:buNone/>
              <a:defRPr sz="1467" b="1">
                <a:solidFill>
                  <a:srgbClr val="9E00E9"/>
                </a:solidFill>
                <a:latin typeface="Poppins"/>
                <a:ea typeface="Poppins"/>
                <a:cs typeface="Poppins"/>
                <a:sym typeface="Poppins"/>
              </a:defRPr>
            </a:lvl1pPr>
            <a:lvl2pPr lvl="1" rtl="0">
              <a:spcBef>
                <a:spcPts val="0"/>
              </a:spcBef>
              <a:spcAft>
                <a:spcPts val="0"/>
              </a:spcAft>
              <a:buSzPts val="1700"/>
              <a:buNone/>
              <a:defRPr/>
            </a:lvl2pPr>
            <a:lvl3pPr lvl="2" rtl="0">
              <a:spcBef>
                <a:spcPts val="0"/>
              </a:spcBef>
              <a:spcAft>
                <a:spcPts val="0"/>
              </a:spcAft>
              <a:buSzPts val="1700"/>
              <a:buNone/>
              <a:defRPr/>
            </a:lvl3pPr>
            <a:lvl4pPr lvl="3" rtl="0">
              <a:spcBef>
                <a:spcPts val="0"/>
              </a:spcBef>
              <a:spcAft>
                <a:spcPts val="0"/>
              </a:spcAft>
              <a:buSzPts val="1700"/>
              <a:buNone/>
              <a:defRPr/>
            </a:lvl4pPr>
            <a:lvl5pPr lvl="4" rtl="0">
              <a:spcBef>
                <a:spcPts val="0"/>
              </a:spcBef>
              <a:spcAft>
                <a:spcPts val="0"/>
              </a:spcAft>
              <a:buSzPts val="1700"/>
              <a:buNone/>
              <a:defRPr/>
            </a:lvl5pPr>
            <a:lvl6pPr lvl="5" rtl="0">
              <a:spcBef>
                <a:spcPts val="0"/>
              </a:spcBef>
              <a:spcAft>
                <a:spcPts val="0"/>
              </a:spcAft>
              <a:buSzPts val="1700"/>
              <a:buNone/>
              <a:defRPr/>
            </a:lvl6pPr>
            <a:lvl7pPr lvl="6" rtl="0">
              <a:spcBef>
                <a:spcPts val="0"/>
              </a:spcBef>
              <a:spcAft>
                <a:spcPts val="0"/>
              </a:spcAft>
              <a:buSzPts val="1700"/>
              <a:buNone/>
              <a:defRPr/>
            </a:lvl7pPr>
            <a:lvl8pPr lvl="7" rtl="0">
              <a:spcBef>
                <a:spcPts val="0"/>
              </a:spcBef>
              <a:spcAft>
                <a:spcPts val="0"/>
              </a:spcAft>
              <a:buSzPts val="1700"/>
              <a:buNone/>
              <a:defRPr/>
            </a:lvl8pPr>
            <a:lvl9pPr lvl="8" rtl="0">
              <a:spcBef>
                <a:spcPts val="0"/>
              </a:spcBef>
              <a:spcAft>
                <a:spcPts val="0"/>
              </a:spcAft>
              <a:buSzPts val="1700"/>
              <a:buNone/>
              <a:defRPr/>
            </a:lvl9pPr>
          </a:lstStyle>
          <a:p>
            <a:endParaRPr/>
          </a:p>
        </p:txBody>
      </p:sp>
      <p:sp>
        <p:nvSpPr>
          <p:cNvPr id="579" name="Google Shape;579;p54"/>
          <p:cNvSpPr txBox="1">
            <a:spLocks noGrp="1"/>
          </p:cNvSpPr>
          <p:nvPr>
            <p:ph type="body" idx="2"/>
          </p:nvPr>
        </p:nvSpPr>
        <p:spPr>
          <a:xfrm>
            <a:off x="828541" y="1437275"/>
            <a:ext cx="10534800" cy="1982400"/>
          </a:xfrm>
          <a:prstGeom prst="rect">
            <a:avLst/>
          </a:prstGeom>
        </p:spPr>
        <p:txBody>
          <a:bodyPr spcFirstLastPara="1" wrap="square" lIns="91425" tIns="91425" rIns="91425" bIns="91425" anchor="t" anchorCtr="0">
            <a:noAutofit/>
          </a:bodyPr>
          <a:lstStyle>
            <a:lvl1pPr marL="609585" marR="0" lvl="0" indent="-304792" algn="l" rtl="0">
              <a:lnSpc>
                <a:spcPct val="153571"/>
              </a:lnSpc>
              <a:spcBef>
                <a:spcPts val="0"/>
              </a:spcBef>
              <a:spcAft>
                <a:spcPts val="0"/>
              </a:spcAft>
              <a:buNone/>
              <a:defRPr sz="1467">
                <a:solidFill>
                  <a:srgbClr val="1E3452"/>
                </a:solidFill>
              </a:defRPr>
            </a:lvl1pPr>
            <a:lvl2pPr marL="1219170" marR="0" lvl="1" indent="-304792" algn="l" rtl="0">
              <a:lnSpc>
                <a:spcPct val="153571"/>
              </a:lnSpc>
              <a:spcBef>
                <a:spcPts val="0"/>
              </a:spcBef>
              <a:spcAft>
                <a:spcPts val="0"/>
              </a:spcAft>
              <a:buNone/>
              <a:defRPr sz="1467">
                <a:solidFill>
                  <a:srgbClr val="1E3452"/>
                </a:solidFill>
              </a:defRPr>
            </a:lvl2pPr>
            <a:lvl3pPr marL="1828754" marR="0" lvl="2" indent="-304792" algn="l" rtl="0">
              <a:lnSpc>
                <a:spcPct val="153571"/>
              </a:lnSpc>
              <a:spcBef>
                <a:spcPts val="0"/>
              </a:spcBef>
              <a:spcAft>
                <a:spcPts val="0"/>
              </a:spcAft>
              <a:buNone/>
              <a:defRPr sz="1467">
                <a:solidFill>
                  <a:srgbClr val="1E3452"/>
                </a:solidFill>
              </a:defRPr>
            </a:lvl3pPr>
            <a:lvl4pPr marL="2438339" marR="0" lvl="3" indent="-304792" algn="l" rtl="0">
              <a:lnSpc>
                <a:spcPct val="153571"/>
              </a:lnSpc>
              <a:spcBef>
                <a:spcPts val="0"/>
              </a:spcBef>
              <a:spcAft>
                <a:spcPts val="0"/>
              </a:spcAft>
              <a:buNone/>
              <a:defRPr sz="1467">
                <a:solidFill>
                  <a:srgbClr val="1E3452"/>
                </a:solidFill>
              </a:defRPr>
            </a:lvl4pPr>
            <a:lvl5pPr marL="3047924" marR="0" lvl="4" indent="-304792" algn="l" rtl="0">
              <a:lnSpc>
                <a:spcPct val="153571"/>
              </a:lnSpc>
              <a:spcBef>
                <a:spcPts val="0"/>
              </a:spcBef>
              <a:spcAft>
                <a:spcPts val="0"/>
              </a:spcAft>
              <a:buNone/>
              <a:defRPr sz="1467">
                <a:solidFill>
                  <a:srgbClr val="1E3452"/>
                </a:solidFill>
              </a:defRPr>
            </a:lvl5pPr>
            <a:lvl6pPr marL="3657509" marR="0" lvl="5" indent="-304792" algn="l" rtl="0">
              <a:lnSpc>
                <a:spcPct val="153571"/>
              </a:lnSpc>
              <a:spcBef>
                <a:spcPts val="0"/>
              </a:spcBef>
              <a:spcAft>
                <a:spcPts val="0"/>
              </a:spcAft>
              <a:buClr>
                <a:schemeClr val="lt1"/>
              </a:buClr>
              <a:buSzPts val="1100"/>
              <a:buFont typeface="Arial"/>
              <a:buNone/>
              <a:defRPr sz="1467">
                <a:solidFill>
                  <a:srgbClr val="1E3452"/>
                </a:solidFill>
              </a:defRPr>
            </a:lvl6pPr>
            <a:lvl7pPr marL="4267093" marR="0" lvl="6" indent="-304792" algn="l" rtl="0">
              <a:lnSpc>
                <a:spcPct val="153571"/>
              </a:lnSpc>
              <a:spcBef>
                <a:spcPts val="0"/>
              </a:spcBef>
              <a:spcAft>
                <a:spcPts val="0"/>
              </a:spcAft>
              <a:buNone/>
              <a:defRPr sz="1467">
                <a:solidFill>
                  <a:srgbClr val="1E3452"/>
                </a:solidFill>
              </a:defRPr>
            </a:lvl7pPr>
            <a:lvl8pPr marL="4876678" marR="0" lvl="7" indent="-304792" algn="l" rtl="0">
              <a:lnSpc>
                <a:spcPct val="153571"/>
              </a:lnSpc>
              <a:spcBef>
                <a:spcPts val="0"/>
              </a:spcBef>
              <a:spcAft>
                <a:spcPts val="0"/>
              </a:spcAft>
              <a:buNone/>
              <a:defRPr sz="1467">
                <a:solidFill>
                  <a:srgbClr val="1E3452"/>
                </a:solidFill>
              </a:defRPr>
            </a:lvl8pPr>
            <a:lvl9pPr marL="5486263" marR="0" lvl="8" indent="-304792" algn="l" rtl="0">
              <a:lnSpc>
                <a:spcPct val="153571"/>
              </a:lnSpc>
              <a:spcBef>
                <a:spcPts val="0"/>
              </a:spcBef>
              <a:spcAft>
                <a:spcPts val="0"/>
              </a:spcAft>
              <a:buNone/>
              <a:defRPr sz="1467">
                <a:solidFill>
                  <a:srgbClr val="1E3452"/>
                </a:solidFill>
              </a:defRPr>
            </a:lvl9pPr>
          </a:lstStyle>
          <a:p>
            <a:endParaRPr/>
          </a:p>
        </p:txBody>
      </p:sp>
      <p:sp>
        <p:nvSpPr>
          <p:cNvPr id="580" name="Google Shape;580;p54"/>
          <p:cNvSpPr txBox="1">
            <a:spLocks noGrp="1"/>
          </p:cNvSpPr>
          <p:nvPr>
            <p:ph type="sldNum" idx="12"/>
          </p:nvPr>
        </p:nvSpPr>
        <p:spPr>
          <a:xfrm>
            <a:off x="3" y="6333133"/>
            <a:ext cx="600000" cy="524800"/>
          </a:xfrm>
          <a:prstGeom prst="rect">
            <a:avLst/>
          </a:prstGeom>
        </p:spPr>
        <p:txBody>
          <a:bodyPr spcFirstLastPara="1" wrap="square" lIns="91425" tIns="91425" rIns="91425" bIns="91425" anchor="t" anchorCtr="0">
            <a:noAutofit/>
          </a:bodyPr>
          <a:lstStyle>
            <a:lvl1pPr lvl="0">
              <a:buNone/>
              <a:defRPr>
                <a:solidFill>
                  <a:srgbClr val="1E3452"/>
                </a:solidFill>
              </a:defRPr>
            </a:lvl1pPr>
            <a:lvl2pPr lvl="1">
              <a:buNone/>
              <a:defRPr>
                <a:solidFill>
                  <a:srgbClr val="1E3452"/>
                </a:solidFill>
              </a:defRPr>
            </a:lvl2pPr>
            <a:lvl3pPr lvl="2">
              <a:buNone/>
              <a:defRPr>
                <a:solidFill>
                  <a:srgbClr val="1E3452"/>
                </a:solidFill>
              </a:defRPr>
            </a:lvl3pPr>
            <a:lvl4pPr lvl="3">
              <a:buNone/>
              <a:defRPr>
                <a:solidFill>
                  <a:srgbClr val="1E3452"/>
                </a:solidFill>
              </a:defRPr>
            </a:lvl4pPr>
            <a:lvl5pPr lvl="4">
              <a:buNone/>
              <a:defRPr>
                <a:solidFill>
                  <a:srgbClr val="1E3452"/>
                </a:solidFill>
              </a:defRPr>
            </a:lvl5pPr>
            <a:lvl6pPr lvl="5">
              <a:buNone/>
              <a:defRPr>
                <a:solidFill>
                  <a:srgbClr val="1E3452"/>
                </a:solidFill>
              </a:defRPr>
            </a:lvl6pPr>
            <a:lvl7pPr lvl="6">
              <a:buNone/>
              <a:defRPr>
                <a:solidFill>
                  <a:srgbClr val="1E3452"/>
                </a:solidFill>
              </a:defRPr>
            </a:lvl7pPr>
            <a:lvl8pPr lvl="7">
              <a:buNone/>
              <a:defRPr>
                <a:solidFill>
                  <a:srgbClr val="1E3452"/>
                </a:solidFill>
              </a:defRPr>
            </a:lvl8pPr>
            <a:lvl9pPr lvl="8">
              <a:buNone/>
              <a:defRPr>
                <a:solidFill>
                  <a:srgbClr val="1E3452"/>
                </a:solidFill>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2506096476"/>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Default Slide 3">
  <p:cSld name="Default Slide 3">
    <p:spTree>
      <p:nvGrpSpPr>
        <p:cNvPr id="1" name="Shape 581"/>
        <p:cNvGrpSpPr/>
        <p:nvPr/>
      </p:nvGrpSpPr>
      <p:grpSpPr>
        <a:xfrm>
          <a:off x="0" y="0"/>
          <a:ext cx="0" cy="0"/>
          <a:chOff x="0" y="0"/>
          <a:chExt cx="0" cy="0"/>
        </a:xfrm>
      </p:grpSpPr>
      <p:sp>
        <p:nvSpPr>
          <p:cNvPr id="582" name="Google Shape;582;p55"/>
          <p:cNvSpPr/>
          <p:nvPr/>
        </p:nvSpPr>
        <p:spPr>
          <a:xfrm>
            <a:off x="0" y="6535187"/>
            <a:ext cx="12192000" cy="334400"/>
          </a:xfrm>
          <a:prstGeom prst="rect">
            <a:avLst/>
          </a:prstGeom>
          <a:solidFill>
            <a:srgbClr val="EFEFEF"/>
          </a:solidFill>
          <a:ln>
            <a:noFill/>
          </a:ln>
        </p:spPr>
        <p:txBody>
          <a:bodyPr spcFirstLastPara="1" wrap="square" lIns="45733" tIns="22867" rIns="45733" bIns="22867" anchor="ctr" anchorCtr="0">
            <a:noAutofit/>
          </a:bodyPr>
          <a:lstStyle/>
          <a:p>
            <a:pPr marL="0" marR="0" lvl="0" indent="0" algn="ctr" rtl="0">
              <a:spcBef>
                <a:spcPts val="0"/>
              </a:spcBef>
              <a:spcAft>
                <a:spcPts val="0"/>
              </a:spcAft>
              <a:buNone/>
            </a:pPr>
            <a:endParaRPr sz="1867" b="0" i="0" u="none" strike="noStrike" cap="none">
              <a:solidFill>
                <a:schemeClr val="lt1"/>
              </a:solidFill>
              <a:latin typeface="Calibri"/>
              <a:ea typeface="Calibri"/>
              <a:cs typeface="Calibri"/>
              <a:sym typeface="Calibri"/>
            </a:endParaRPr>
          </a:p>
        </p:txBody>
      </p:sp>
      <p:pic>
        <p:nvPicPr>
          <p:cNvPr id="583" name="Google Shape;583;p55"/>
          <p:cNvPicPr preferRelativeResize="0"/>
          <p:nvPr/>
        </p:nvPicPr>
        <p:blipFill>
          <a:blip r:embed="rId2">
            <a:alphaModFix/>
          </a:blip>
          <a:stretch>
            <a:fillRect/>
          </a:stretch>
        </p:blipFill>
        <p:spPr>
          <a:xfrm>
            <a:off x="5711189" y="6569307"/>
            <a:ext cx="769433" cy="266099"/>
          </a:xfrm>
          <a:prstGeom prst="rect">
            <a:avLst/>
          </a:prstGeom>
          <a:noFill/>
          <a:ln>
            <a:noFill/>
          </a:ln>
        </p:spPr>
      </p:pic>
      <p:sp>
        <p:nvSpPr>
          <p:cNvPr id="584" name="Google Shape;584;p55"/>
          <p:cNvSpPr txBox="1">
            <a:spLocks noGrp="1"/>
          </p:cNvSpPr>
          <p:nvPr>
            <p:ph type="sldNum" idx="12"/>
          </p:nvPr>
        </p:nvSpPr>
        <p:spPr>
          <a:xfrm>
            <a:off x="3" y="6333133"/>
            <a:ext cx="600000" cy="5248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1718094088"/>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1.6 Cover page 6">
  <p:cSld name="1.6 Cover page 6">
    <p:spTree>
      <p:nvGrpSpPr>
        <p:cNvPr id="1" name="Shape 585"/>
        <p:cNvGrpSpPr/>
        <p:nvPr/>
      </p:nvGrpSpPr>
      <p:grpSpPr>
        <a:xfrm>
          <a:off x="0" y="0"/>
          <a:ext cx="0" cy="0"/>
          <a:chOff x="0" y="0"/>
          <a:chExt cx="0" cy="0"/>
        </a:xfrm>
      </p:grpSpPr>
      <p:sp>
        <p:nvSpPr>
          <p:cNvPr id="586" name="Google Shape;586;p56"/>
          <p:cNvSpPr txBox="1">
            <a:spLocks noGrp="1"/>
          </p:cNvSpPr>
          <p:nvPr>
            <p:ph type="subTitle" idx="1"/>
          </p:nvPr>
        </p:nvSpPr>
        <p:spPr>
          <a:xfrm>
            <a:off x="394517" y="4555000"/>
            <a:ext cx="3882800" cy="303600"/>
          </a:xfrm>
          <a:prstGeom prst="rect">
            <a:avLst/>
          </a:prstGeom>
        </p:spPr>
        <p:txBody>
          <a:bodyPr spcFirstLastPara="1" wrap="square" lIns="0" tIns="0" rIns="0" bIns="0" anchor="ctr" anchorCtr="0">
            <a:noAutofit/>
          </a:bodyPr>
          <a:lstStyle>
            <a:lvl1pPr lvl="0" rtl="0">
              <a:spcBef>
                <a:spcPts val="0"/>
              </a:spcBef>
              <a:spcAft>
                <a:spcPts val="0"/>
              </a:spcAft>
              <a:buClr>
                <a:schemeClr val="dk1"/>
              </a:buClr>
              <a:buSzPts val="1200"/>
              <a:buFont typeface="Archivo"/>
              <a:buNone/>
              <a:defRPr>
                <a:solidFill>
                  <a:schemeClr val="dk1"/>
                </a:solidFill>
                <a:latin typeface="Archivo"/>
                <a:ea typeface="Archivo"/>
                <a:cs typeface="Archivo"/>
                <a:sym typeface="Archivo"/>
              </a:defRPr>
            </a:lvl1pPr>
            <a:lvl2pPr lvl="1" rtl="0">
              <a:spcBef>
                <a:spcPts val="0"/>
              </a:spcBef>
              <a:spcAft>
                <a:spcPts val="0"/>
              </a:spcAft>
              <a:buClr>
                <a:schemeClr val="dk2"/>
              </a:buClr>
              <a:buSzPts val="1700"/>
              <a:buNone/>
              <a:defRPr>
                <a:solidFill>
                  <a:schemeClr val="dk2"/>
                </a:solidFill>
              </a:defRPr>
            </a:lvl2pPr>
            <a:lvl3pPr lvl="2" rtl="0">
              <a:spcBef>
                <a:spcPts val="0"/>
              </a:spcBef>
              <a:spcAft>
                <a:spcPts val="0"/>
              </a:spcAft>
              <a:buClr>
                <a:schemeClr val="dk2"/>
              </a:buClr>
              <a:buSzPts val="1700"/>
              <a:buNone/>
              <a:defRPr>
                <a:solidFill>
                  <a:schemeClr val="dk2"/>
                </a:solidFill>
              </a:defRPr>
            </a:lvl3pPr>
            <a:lvl4pPr lvl="3" rtl="0">
              <a:spcBef>
                <a:spcPts val="0"/>
              </a:spcBef>
              <a:spcAft>
                <a:spcPts val="0"/>
              </a:spcAft>
              <a:buClr>
                <a:schemeClr val="dk2"/>
              </a:buClr>
              <a:buSzPts val="1700"/>
              <a:buNone/>
              <a:defRPr>
                <a:solidFill>
                  <a:schemeClr val="dk2"/>
                </a:solidFill>
              </a:defRPr>
            </a:lvl4pPr>
            <a:lvl5pPr lvl="4" rtl="0">
              <a:spcBef>
                <a:spcPts val="0"/>
              </a:spcBef>
              <a:spcAft>
                <a:spcPts val="0"/>
              </a:spcAft>
              <a:buClr>
                <a:schemeClr val="dk2"/>
              </a:buClr>
              <a:buSzPts val="1700"/>
              <a:buNone/>
              <a:defRPr>
                <a:solidFill>
                  <a:schemeClr val="dk2"/>
                </a:solidFill>
              </a:defRPr>
            </a:lvl5pPr>
            <a:lvl6pPr lvl="5" rtl="0">
              <a:spcBef>
                <a:spcPts val="0"/>
              </a:spcBef>
              <a:spcAft>
                <a:spcPts val="0"/>
              </a:spcAft>
              <a:buClr>
                <a:schemeClr val="dk2"/>
              </a:buClr>
              <a:buSzPts val="1700"/>
              <a:buNone/>
              <a:defRPr>
                <a:solidFill>
                  <a:schemeClr val="dk2"/>
                </a:solidFill>
              </a:defRPr>
            </a:lvl6pPr>
            <a:lvl7pPr lvl="6" rtl="0">
              <a:spcBef>
                <a:spcPts val="0"/>
              </a:spcBef>
              <a:spcAft>
                <a:spcPts val="0"/>
              </a:spcAft>
              <a:buClr>
                <a:schemeClr val="dk2"/>
              </a:buClr>
              <a:buSzPts val="1700"/>
              <a:buNone/>
              <a:defRPr>
                <a:solidFill>
                  <a:schemeClr val="dk2"/>
                </a:solidFill>
              </a:defRPr>
            </a:lvl7pPr>
            <a:lvl8pPr lvl="7" rtl="0">
              <a:spcBef>
                <a:spcPts val="0"/>
              </a:spcBef>
              <a:spcAft>
                <a:spcPts val="0"/>
              </a:spcAft>
              <a:buClr>
                <a:schemeClr val="dk2"/>
              </a:buClr>
              <a:buSzPts val="1700"/>
              <a:buNone/>
              <a:defRPr>
                <a:solidFill>
                  <a:schemeClr val="dk2"/>
                </a:solidFill>
              </a:defRPr>
            </a:lvl8pPr>
            <a:lvl9pPr lvl="8" rtl="0">
              <a:spcBef>
                <a:spcPts val="0"/>
              </a:spcBef>
              <a:spcAft>
                <a:spcPts val="0"/>
              </a:spcAft>
              <a:buClr>
                <a:schemeClr val="dk2"/>
              </a:buClr>
              <a:buSzPts val="1700"/>
              <a:buNone/>
              <a:defRPr>
                <a:solidFill>
                  <a:schemeClr val="dk2"/>
                </a:solidFill>
              </a:defRPr>
            </a:lvl9pPr>
          </a:lstStyle>
          <a:p>
            <a:endParaRPr/>
          </a:p>
        </p:txBody>
      </p:sp>
      <p:sp>
        <p:nvSpPr>
          <p:cNvPr id="587" name="Google Shape;587;p56"/>
          <p:cNvSpPr txBox="1">
            <a:spLocks noGrp="1"/>
          </p:cNvSpPr>
          <p:nvPr>
            <p:ph type="title"/>
          </p:nvPr>
        </p:nvSpPr>
        <p:spPr>
          <a:xfrm>
            <a:off x="360000" y="2245400"/>
            <a:ext cx="6025200" cy="1700000"/>
          </a:xfrm>
          <a:prstGeom prst="rect">
            <a:avLst/>
          </a:prstGeom>
        </p:spPr>
        <p:txBody>
          <a:bodyPr spcFirstLastPara="1" wrap="square" lIns="0" tIns="0" rIns="0" bIns="0" anchor="ctr" anchorCtr="0">
            <a:noAutofit/>
          </a:bodyPr>
          <a:lstStyle>
            <a:lvl1pPr lvl="0" rtl="0">
              <a:spcBef>
                <a:spcPts val="0"/>
              </a:spcBef>
              <a:spcAft>
                <a:spcPts val="0"/>
              </a:spcAft>
              <a:buClr>
                <a:schemeClr val="dk2"/>
              </a:buClr>
              <a:buSzPts val="4200"/>
              <a:buFont typeface="Archivo"/>
              <a:buNone/>
              <a:defRPr sz="5600" b="1">
                <a:solidFill>
                  <a:schemeClr val="dk2"/>
                </a:solidFill>
                <a:latin typeface="Archivo"/>
                <a:ea typeface="Archivo"/>
                <a:cs typeface="Archivo"/>
                <a:sym typeface="Archivo"/>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a:endParaRPr/>
          </a:p>
        </p:txBody>
      </p:sp>
      <p:pic>
        <p:nvPicPr>
          <p:cNvPr id="588" name="Google Shape;588;p56"/>
          <p:cNvPicPr preferRelativeResize="0"/>
          <p:nvPr/>
        </p:nvPicPr>
        <p:blipFill>
          <a:blip r:embed="rId2">
            <a:alphaModFix/>
          </a:blip>
          <a:stretch>
            <a:fillRect/>
          </a:stretch>
        </p:blipFill>
        <p:spPr>
          <a:xfrm>
            <a:off x="11324133" y="6409581"/>
            <a:ext cx="545969" cy="197015"/>
          </a:xfrm>
          <a:prstGeom prst="rect">
            <a:avLst/>
          </a:prstGeom>
          <a:noFill/>
          <a:ln>
            <a:noFill/>
          </a:ln>
        </p:spPr>
      </p:pic>
      <p:sp>
        <p:nvSpPr>
          <p:cNvPr id="589" name="Google Shape;589;p56"/>
          <p:cNvSpPr txBox="1">
            <a:spLocks noGrp="1"/>
          </p:cNvSpPr>
          <p:nvPr>
            <p:ph type="sldNum" idx="12"/>
          </p:nvPr>
        </p:nvSpPr>
        <p:spPr>
          <a:xfrm>
            <a:off x="3" y="6333133"/>
            <a:ext cx="600000" cy="5248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2545442302"/>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1.10a - Heading and subheading + logo and tagline 1">
  <p:cSld name="1.10a - Heading and subheading + logo and tagline 1">
    <p:spTree>
      <p:nvGrpSpPr>
        <p:cNvPr id="1" name="Shape 590"/>
        <p:cNvGrpSpPr/>
        <p:nvPr/>
      </p:nvGrpSpPr>
      <p:grpSpPr>
        <a:xfrm>
          <a:off x="0" y="0"/>
          <a:ext cx="0" cy="0"/>
          <a:chOff x="0" y="0"/>
          <a:chExt cx="0" cy="0"/>
        </a:xfrm>
      </p:grpSpPr>
      <p:sp>
        <p:nvSpPr>
          <p:cNvPr id="591" name="Google Shape;591;p57"/>
          <p:cNvSpPr txBox="1">
            <a:spLocks noGrp="1"/>
          </p:cNvSpPr>
          <p:nvPr>
            <p:ph type="title"/>
          </p:nvPr>
        </p:nvSpPr>
        <p:spPr>
          <a:xfrm>
            <a:off x="600000" y="600000"/>
            <a:ext cx="10992000" cy="594000"/>
          </a:xfrm>
          <a:prstGeom prst="rect">
            <a:avLst/>
          </a:prstGeom>
        </p:spPr>
        <p:txBody>
          <a:bodyPr spcFirstLastPara="1" wrap="square" lIns="0" tIns="0" rIns="0" bIns="0" anchor="t" anchorCtr="0">
            <a:noAutofit/>
          </a:bodyPr>
          <a:lstStyle>
            <a:lvl1pPr lvl="0" rtl="0">
              <a:lnSpc>
                <a:spcPct val="90000"/>
              </a:lnSpc>
              <a:spcBef>
                <a:spcPts val="0"/>
              </a:spcBef>
              <a:spcAft>
                <a:spcPts val="0"/>
              </a:spcAft>
              <a:buSzPts val="20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a:endParaRPr/>
          </a:p>
        </p:txBody>
      </p:sp>
      <p:sp>
        <p:nvSpPr>
          <p:cNvPr id="592" name="Google Shape;592;p57"/>
          <p:cNvSpPr txBox="1">
            <a:spLocks noGrp="1"/>
          </p:cNvSpPr>
          <p:nvPr>
            <p:ph type="subTitle" idx="1"/>
          </p:nvPr>
        </p:nvSpPr>
        <p:spPr>
          <a:xfrm>
            <a:off x="600000" y="1194000"/>
            <a:ext cx="10992000" cy="436000"/>
          </a:xfrm>
          <a:prstGeom prst="rect">
            <a:avLst/>
          </a:prstGeom>
        </p:spPr>
        <p:txBody>
          <a:bodyPr spcFirstLastPara="1" wrap="square" lIns="0" tIns="0" rIns="0" bIns="0" anchor="t" anchorCtr="0">
            <a:noAutofit/>
          </a:bodyPr>
          <a:lstStyle>
            <a:lvl1pPr lvl="0" rtl="0">
              <a:lnSpc>
                <a:spcPct val="90000"/>
              </a:lnSpc>
              <a:spcBef>
                <a:spcPts val="0"/>
              </a:spcBef>
              <a:spcAft>
                <a:spcPts val="0"/>
              </a:spcAft>
              <a:buSzPts val="1200"/>
              <a:buFont typeface="Archivo Medium"/>
              <a:buNone/>
              <a:defRPr>
                <a:latin typeface="Archivo Medium"/>
                <a:ea typeface="Archivo Medium"/>
                <a:cs typeface="Archivo Medium"/>
                <a:sym typeface="Archivo Medium"/>
              </a:defRPr>
            </a:lvl1pPr>
            <a:lvl2pPr lvl="1" rtl="0">
              <a:lnSpc>
                <a:spcPct val="90000"/>
              </a:lnSpc>
              <a:spcBef>
                <a:spcPts val="0"/>
              </a:spcBef>
              <a:spcAft>
                <a:spcPts val="0"/>
              </a:spcAft>
              <a:buSzPts val="1700"/>
              <a:buFont typeface="Archivo Medium"/>
              <a:buNone/>
              <a:defRPr>
                <a:latin typeface="Archivo Medium"/>
                <a:ea typeface="Archivo Medium"/>
                <a:cs typeface="Archivo Medium"/>
                <a:sym typeface="Archivo Medium"/>
              </a:defRPr>
            </a:lvl2pPr>
            <a:lvl3pPr lvl="2" rtl="0">
              <a:lnSpc>
                <a:spcPct val="90000"/>
              </a:lnSpc>
              <a:spcBef>
                <a:spcPts val="0"/>
              </a:spcBef>
              <a:spcAft>
                <a:spcPts val="0"/>
              </a:spcAft>
              <a:buSzPts val="1700"/>
              <a:buFont typeface="Archivo Medium"/>
              <a:buNone/>
              <a:defRPr>
                <a:latin typeface="Archivo Medium"/>
                <a:ea typeface="Archivo Medium"/>
                <a:cs typeface="Archivo Medium"/>
                <a:sym typeface="Archivo Medium"/>
              </a:defRPr>
            </a:lvl3pPr>
            <a:lvl4pPr lvl="3" rtl="0">
              <a:lnSpc>
                <a:spcPct val="90000"/>
              </a:lnSpc>
              <a:spcBef>
                <a:spcPts val="0"/>
              </a:spcBef>
              <a:spcAft>
                <a:spcPts val="0"/>
              </a:spcAft>
              <a:buSzPts val="1700"/>
              <a:buFont typeface="Archivo Medium"/>
              <a:buNone/>
              <a:defRPr>
                <a:latin typeface="Archivo Medium"/>
                <a:ea typeface="Archivo Medium"/>
                <a:cs typeface="Archivo Medium"/>
                <a:sym typeface="Archivo Medium"/>
              </a:defRPr>
            </a:lvl4pPr>
            <a:lvl5pPr lvl="4" rtl="0">
              <a:lnSpc>
                <a:spcPct val="90000"/>
              </a:lnSpc>
              <a:spcBef>
                <a:spcPts val="0"/>
              </a:spcBef>
              <a:spcAft>
                <a:spcPts val="0"/>
              </a:spcAft>
              <a:buSzPts val="1700"/>
              <a:buFont typeface="Archivo Medium"/>
              <a:buNone/>
              <a:defRPr>
                <a:latin typeface="Archivo Medium"/>
                <a:ea typeface="Archivo Medium"/>
                <a:cs typeface="Archivo Medium"/>
                <a:sym typeface="Archivo Medium"/>
              </a:defRPr>
            </a:lvl5pPr>
            <a:lvl6pPr lvl="5" rtl="0">
              <a:lnSpc>
                <a:spcPct val="90000"/>
              </a:lnSpc>
              <a:spcBef>
                <a:spcPts val="0"/>
              </a:spcBef>
              <a:spcAft>
                <a:spcPts val="0"/>
              </a:spcAft>
              <a:buSzPts val="1700"/>
              <a:buFont typeface="Archivo Medium"/>
              <a:buNone/>
              <a:defRPr>
                <a:latin typeface="Archivo Medium"/>
                <a:ea typeface="Archivo Medium"/>
                <a:cs typeface="Archivo Medium"/>
                <a:sym typeface="Archivo Medium"/>
              </a:defRPr>
            </a:lvl6pPr>
            <a:lvl7pPr lvl="6" rtl="0">
              <a:lnSpc>
                <a:spcPct val="90000"/>
              </a:lnSpc>
              <a:spcBef>
                <a:spcPts val="0"/>
              </a:spcBef>
              <a:spcAft>
                <a:spcPts val="0"/>
              </a:spcAft>
              <a:buSzPts val="1700"/>
              <a:buFont typeface="Archivo Medium"/>
              <a:buNone/>
              <a:defRPr>
                <a:latin typeface="Archivo Medium"/>
                <a:ea typeface="Archivo Medium"/>
                <a:cs typeface="Archivo Medium"/>
                <a:sym typeface="Archivo Medium"/>
              </a:defRPr>
            </a:lvl7pPr>
            <a:lvl8pPr lvl="7" rtl="0">
              <a:lnSpc>
                <a:spcPct val="90000"/>
              </a:lnSpc>
              <a:spcBef>
                <a:spcPts val="0"/>
              </a:spcBef>
              <a:spcAft>
                <a:spcPts val="0"/>
              </a:spcAft>
              <a:buSzPts val="1700"/>
              <a:buFont typeface="Archivo Medium"/>
              <a:buNone/>
              <a:defRPr>
                <a:latin typeface="Archivo Medium"/>
                <a:ea typeface="Archivo Medium"/>
                <a:cs typeface="Archivo Medium"/>
                <a:sym typeface="Archivo Medium"/>
              </a:defRPr>
            </a:lvl8pPr>
            <a:lvl9pPr lvl="8" rtl="0">
              <a:lnSpc>
                <a:spcPct val="90000"/>
              </a:lnSpc>
              <a:spcBef>
                <a:spcPts val="0"/>
              </a:spcBef>
              <a:spcAft>
                <a:spcPts val="0"/>
              </a:spcAft>
              <a:buSzPts val="1700"/>
              <a:buFont typeface="Archivo Medium"/>
              <a:buNone/>
              <a:defRPr>
                <a:latin typeface="Archivo Medium"/>
                <a:ea typeface="Archivo Medium"/>
                <a:cs typeface="Archivo Medium"/>
                <a:sym typeface="Archivo Medium"/>
              </a:defRPr>
            </a:lvl9pPr>
          </a:lstStyle>
          <a:p>
            <a:endParaRPr/>
          </a:p>
        </p:txBody>
      </p:sp>
      <p:sp>
        <p:nvSpPr>
          <p:cNvPr id="593" name="Google Shape;593;p57"/>
          <p:cNvSpPr txBox="1"/>
          <p:nvPr/>
        </p:nvSpPr>
        <p:spPr>
          <a:xfrm>
            <a:off x="8664804" y="6457817"/>
            <a:ext cx="3230800" cy="207600"/>
          </a:xfrm>
          <a:prstGeom prst="rect">
            <a:avLst/>
          </a:prstGeom>
          <a:no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Clr>
                <a:srgbClr val="7F7F7F"/>
              </a:buClr>
              <a:buSzPts val="2900"/>
              <a:buFont typeface="Arial"/>
              <a:buNone/>
            </a:pPr>
            <a:r>
              <a:rPr lang="en-GB" sz="1200">
                <a:solidFill>
                  <a:srgbClr val="1E5E82"/>
                </a:solidFill>
                <a:latin typeface="Archivo SemiBold"/>
                <a:ea typeface="Archivo SemiBold"/>
                <a:cs typeface="Archivo SemiBold"/>
                <a:sym typeface="Archivo SemiBold"/>
              </a:rPr>
              <a:t>Changing how the world works for the </a:t>
            </a:r>
            <a:r>
              <a:rPr lang="en-GB" sz="1200">
                <a:solidFill>
                  <a:srgbClr val="D86E89"/>
                </a:solidFill>
                <a:latin typeface="Archivo SemiBold"/>
                <a:ea typeface="Archivo SemiBold"/>
                <a:cs typeface="Archivo SemiBold"/>
                <a:sym typeface="Archivo SemiBold"/>
              </a:rPr>
              <a:t>better.</a:t>
            </a:r>
            <a:endParaRPr sz="1200">
              <a:solidFill>
                <a:srgbClr val="D86E89"/>
              </a:solidFill>
              <a:latin typeface="Archivo SemiBold"/>
              <a:ea typeface="Archivo SemiBold"/>
              <a:cs typeface="Archivo SemiBold"/>
              <a:sym typeface="Archivo SemiBold"/>
            </a:endParaRPr>
          </a:p>
        </p:txBody>
      </p:sp>
      <p:pic>
        <p:nvPicPr>
          <p:cNvPr id="594" name="Google Shape;594;p57"/>
          <p:cNvPicPr preferRelativeResize="0"/>
          <p:nvPr/>
        </p:nvPicPr>
        <p:blipFill>
          <a:blip r:embed="rId2">
            <a:alphaModFix/>
          </a:blip>
          <a:stretch>
            <a:fillRect/>
          </a:stretch>
        </p:blipFill>
        <p:spPr>
          <a:xfrm>
            <a:off x="296400" y="6426222"/>
            <a:ext cx="750435" cy="270833"/>
          </a:xfrm>
          <a:prstGeom prst="rect">
            <a:avLst/>
          </a:prstGeom>
          <a:noFill/>
          <a:ln>
            <a:noFill/>
          </a:ln>
        </p:spPr>
      </p:pic>
      <p:sp>
        <p:nvSpPr>
          <p:cNvPr id="595" name="Google Shape;595;p57"/>
          <p:cNvSpPr txBox="1">
            <a:spLocks noGrp="1"/>
          </p:cNvSpPr>
          <p:nvPr>
            <p:ph type="sldNum" idx="12"/>
          </p:nvPr>
        </p:nvSpPr>
        <p:spPr>
          <a:xfrm>
            <a:off x="3" y="6333133"/>
            <a:ext cx="600000" cy="5248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2657458546"/>
      </p:ext>
    </p:extLst>
  </p:cSld>
  <p:clrMapOvr>
    <a:masterClrMapping/>
  </p:clrMapOvr>
  <p:extLst>
    <p:ext uri="{DCECCB84-F9BA-43D5-87BE-67443E8EF086}">
      <p15:sldGuideLst xmlns:p15="http://schemas.microsoft.com/office/powerpoint/2012/main">
        <p15:guide id="1" pos="140">
          <p15:clr>
            <a:srgbClr val="E46962"/>
          </p15:clr>
        </p15:guide>
        <p15:guide id="2" pos="5620">
          <p15:clr>
            <a:srgbClr val="E46962"/>
          </p15:clr>
        </p15:guide>
        <p15:guide id="3" orient="horz" pos="3240">
          <p15:clr>
            <a:srgbClr val="E46962"/>
          </p15:clr>
        </p15:guide>
        <p15:guide id="4" orient="horz" pos="3100">
          <p15:clr>
            <a:srgbClr val="E46962"/>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1.10a - Heading and subheading + logo and tagline 2">
  <p:cSld name="1.10a - Heading and subheading + logo and tagline 2">
    <p:spTree>
      <p:nvGrpSpPr>
        <p:cNvPr id="1" name="Shape 596"/>
        <p:cNvGrpSpPr/>
        <p:nvPr/>
      </p:nvGrpSpPr>
      <p:grpSpPr>
        <a:xfrm>
          <a:off x="0" y="0"/>
          <a:ext cx="0" cy="0"/>
          <a:chOff x="0" y="0"/>
          <a:chExt cx="0" cy="0"/>
        </a:xfrm>
      </p:grpSpPr>
      <p:sp>
        <p:nvSpPr>
          <p:cNvPr id="597" name="Google Shape;597;p58"/>
          <p:cNvSpPr txBox="1">
            <a:spLocks noGrp="1"/>
          </p:cNvSpPr>
          <p:nvPr>
            <p:ph type="title"/>
          </p:nvPr>
        </p:nvSpPr>
        <p:spPr>
          <a:xfrm>
            <a:off x="600000" y="600000"/>
            <a:ext cx="10992000" cy="594000"/>
          </a:xfrm>
          <a:prstGeom prst="rect">
            <a:avLst/>
          </a:prstGeom>
        </p:spPr>
        <p:txBody>
          <a:bodyPr spcFirstLastPara="1" wrap="square" lIns="0" tIns="0" rIns="0" bIns="0" anchor="t" anchorCtr="0">
            <a:noAutofit/>
          </a:bodyPr>
          <a:lstStyle>
            <a:lvl1pPr lvl="0" rtl="0">
              <a:lnSpc>
                <a:spcPct val="90000"/>
              </a:lnSpc>
              <a:spcBef>
                <a:spcPts val="0"/>
              </a:spcBef>
              <a:spcAft>
                <a:spcPts val="0"/>
              </a:spcAft>
              <a:buSzPts val="20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a:endParaRPr/>
          </a:p>
        </p:txBody>
      </p:sp>
      <p:sp>
        <p:nvSpPr>
          <p:cNvPr id="598" name="Google Shape;598;p58"/>
          <p:cNvSpPr txBox="1">
            <a:spLocks noGrp="1"/>
          </p:cNvSpPr>
          <p:nvPr>
            <p:ph type="subTitle" idx="1"/>
          </p:nvPr>
        </p:nvSpPr>
        <p:spPr>
          <a:xfrm>
            <a:off x="600000" y="1194000"/>
            <a:ext cx="10992000" cy="436000"/>
          </a:xfrm>
          <a:prstGeom prst="rect">
            <a:avLst/>
          </a:prstGeom>
        </p:spPr>
        <p:txBody>
          <a:bodyPr spcFirstLastPara="1" wrap="square" lIns="0" tIns="0" rIns="0" bIns="0" anchor="t" anchorCtr="0">
            <a:noAutofit/>
          </a:bodyPr>
          <a:lstStyle>
            <a:lvl1pPr lvl="0" rtl="0">
              <a:lnSpc>
                <a:spcPct val="90000"/>
              </a:lnSpc>
              <a:spcBef>
                <a:spcPts val="0"/>
              </a:spcBef>
              <a:spcAft>
                <a:spcPts val="0"/>
              </a:spcAft>
              <a:buSzPts val="1200"/>
              <a:buFont typeface="Archivo Medium"/>
              <a:buNone/>
              <a:defRPr>
                <a:latin typeface="Archivo Medium"/>
                <a:ea typeface="Archivo Medium"/>
                <a:cs typeface="Archivo Medium"/>
                <a:sym typeface="Archivo Medium"/>
              </a:defRPr>
            </a:lvl1pPr>
            <a:lvl2pPr lvl="1" rtl="0">
              <a:lnSpc>
                <a:spcPct val="90000"/>
              </a:lnSpc>
              <a:spcBef>
                <a:spcPts val="0"/>
              </a:spcBef>
              <a:spcAft>
                <a:spcPts val="0"/>
              </a:spcAft>
              <a:buSzPts val="1700"/>
              <a:buFont typeface="Archivo Medium"/>
              <a:buNone/>
              <a:defRPr>
                <a:latin typeface="Archivo Medium"/>
                <a:ea typeface="Archivo Medium"/>
                <a:cs typeface="Archivo Medium"/>
                <a:sym typeface="Archivo Medium"/>
              </a:defRPr>
            </a:lvl2pPr>
            <a:lvl3pPr lvl="2" rtl="0">
              <a:lnSpc>
                <a:spcPct val="90000"/>
              </a:lnSpc>
              <a:spcBef>
                <a:spcPts val="0"/>
              </a:spcBef>
              <a:spcAft>
                <a:spcPts val="0"/>
              </a:spcAft>
              <a:buSzPts val="1700"/>
              <a:buFont typeface="Archivo Medium"/>
              <a:buNone/>
              <a:defRPr>
                <a:latin typeface="Archivo Medium"/>
                <a:ea typeface="Archivo Medium"/>
                <a:cs typeface="Archivo Medium"/>
                <a:sym typeface="Archivo Medium"/>
              </a:defRPr>
            </a:lvl3pPr>
            <a:lvl4pPr lvl="3" rtl="0">
              <a:lnSpc>
                <a:spcPct val="90000"/>
              </a:lnSpc>
              <a:spcBef>
                <a:spcPts val="0"/>
              </a:spcBef>
              <a:spcAft>
                <a:spcPts val="0"/>
              </a:spcAft>
              <a:buSzPts val="1700"/>
              <a:buFont typeface="Archivo Medium"/>
              <a:buNone/>
              <a:defRPr>
                <a:latin typeface="Archivo Medium"/>
                <a:ea typeface="Archivo Medium"/>
                <a:cs typeface="Archivo Medium"/>
                <a:sym typeface="Archivo Medium"/>
              </a:defRPr>
            </a:lvl4pPr>
            <a:lvl5pPr lvl="4" rtl="0">
              <a:lnSpc>
                <a:spcPct val="90000"/>
              </a:lnSpc>
              <a:spcBef>
                <a:spcPts val="0"/>
              </a:spcBef>
              <a:spcAft>
                <a:spcPts val="0"/>
              </a:spcAft>
              <a:buSzPts val="1700"/>
              <a:buFont typeface="Archivo Medium"/>
              <a:buNone/>
              <a:defRPr>
                <a:latin typeface="Archivo Medium"/>
                <a:ea typeface="Archivo Medium"/>
                <a:cs typeface="Archivo Medium"/>
                <a:sym typeface="Archivo Medium"/>
              </a:defRPr>
            </a:lvl5pPr>
            <a:lvl6pPr lvl="5" rtl="0">
              <a:lnSpc>
                <a:spcPct val="90000"/>
              </a:lnSpc>
              <a:spcBef>
                <a:spcPts val="0"/>
              </a:spcBef>
              <a:spcAft>
                <a:spcPts val="0"/>
              </a:spcAft>
              <a:buSzPts val="1700"/>
              <a:buFont typeface="Archivo Medium"/>
              <a:buNone/>
              <a:defRPr>
                <a:latin typeface="Archivo Medium"/>
                <a:ea typeface="Archivo Medium"/>
                <a:cs typeface="Archivo Medium"/>
                <a:sym typeface="Archivo Medium"/>
              </a:defRPr>
            </a:lvl6pPr>
            <a:lvl7pPr lvl="6" rtl="0">
              <a:lnSpc>
                <a:spcPct val="90000"/>
              </a:lnSpc>
              <a:spcBef>
                <a:spcPts val="0"/>
              </a:spcBef>
              <a:spcAft>
                <a:spcPts val="0"/>
              </a:spcAft>
              <a:buSzPts val="1700"/>
              <a:buFont typeface="Archivo Medium"/>
              <a:buNone/>
              <a:defRPr>
                <a:latin typeface="Archivo Medium"/>
                <a:ea typeface="Archivo Medium"/>
                <a:cs typeface="Archivo Medium"/>
                <a:sym typeface="Archivo Medium"/>
              </a:defRPr>
            </a:lvl7pPr>
            <a:lvl8pPr lvl="7" rtl="0">
              <a:lnSpc>
                <a:spcPct val="90000"/>
              </a:lnSpc>
              <a:spcBef>
                <a:spcPts val="0"/>
              </a:spcBef>
              <a:spcAft>
                <a:spcPts val="0"/>
              </a:spcAft>
              <a:buSzPts val="1700"/>
              <a:buFont typeface="Archivo Medium"/>
              <a:buNone/>
              <a:defRPr>
                <a:latin typeface="Archivo Medium"/>
                <a:ea typeface="Archivo Medium"/>
                <a:cs typeface="Archivo Medium"/>
                <a:sym typeface="Archivo Medium"/>
              </a:defRPr>
            </a:lvl8pPr>
            <a:lvl9pPr lvl="8" rtl="0">
              <a:lnSpc>
                <a:spcPct val="90000"/>
              </a:lnSpc>
              <a:spcBef>
                <a:spcPts val="0"/>
              </a:spcBef>
              <a:spcAft>
                <a:spcPts val="0"/>
              </a:spcAft>
              <a:buSzPts val="1700"/>
              <a:buFont typeface="Archivo Medium"/>
              <a:buNone/>
              <a:defRPr>
                <a:latin typeface="Archivo Medium"/>
                <a:ea typeface="Archivo Medium"/>
                <a:cs typeface="Archivo Medium"/>
                <a:sym typeface="Archivo Medium"/>
              </a:defRPr>
            </a:lvl9pPr>
          </a:lstStyle>
          <a:p>
            <a:endParaRPr/>
          </a:p>
        </p:txBody>
      </p:sp>
      <p:sp>
        <p:nvSpPr>
          <p:cNvPr id="599" name="Google Shape;599;p58"/>
          <p:cNvSpPr txBox="1"/>
          <p:nvPr/>
        </p:nvSpPr>
        <p:spPr>
          <a:xfrm>
            <a:off x="8664804" y="6457817"/>
            <a:ext cx="3230800" cy="207600"/>
          </a:xfrm>
          <a:prstGeom prst="rect">
            <a:avLst/>
          </a:prstGeom>
          <a:no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Clr>
                <a:srgbClr val="7F7F7F"/>
              </a:buClr>
              <a:buSzPts val="2900"/>
              <a:buFont typeface="Arial"/>
              <a:buNone/>
            </a:pPr>
            <a:r>
              <a:rPr lang="en-GB" sz="1200">
                <a:solidFill>
                  <a:srgbClr val="1E5E82"/>
                </a:solidFill>
                <a:latin typeface="Archivo SemiBold"/>
                <a:ea typeface="Archivo SemiBold"/>
                <a:cs typeface="Archivo SemiBold"/>
                <a:sym typeface="Archivo SemiBold"/>
              </a:rPr>
              <a:t>Changing how the world works for the </a:t>
            </a:r>
            <a:r>
              <a:rPr lang="en-GB" sz="1200">
                <a:solidFill>
                  <a:srgbClr val="D86E89"/>
                </a:solidFill>
                <a:latin typeface="Archivo SemiBold"/>
                <a:ea typeface="Archivo SemiBold"/>
                <a:cs typeface="Archivo SemiBold"/>
                <a:sym typeface="Archivo SemiBold"/>
              </a:rPr>
              <a:t>better.</a:t>
            </a:r>
            <a:endParaRPr sz="1200">
              <a:solidFill>
                <a:srgbClr val="D86E89"/>
              </a:solidFill>
              <a:latin typeface="Archivo SemiBold"/>
              <a:ea typeface="Archivo SemiBold"/>
              <a:cs typeface="Archivo SemiBold"/>
              <a:sym typeface="Archivo SemiBold"/>
            </a:endParaRPr>
          </a:p>
        </p:txBody>
      </p:sp>
      <p:pic>
        <p:nvPicPr>
          <p:cNvPr id="600" name="Google Shape;600;p58"/>
          <p:cNvPicPr preferRelativeResize="0"/>
          <p:nvPr/>
        </p:nvPicPr>
        <p:blipFill>
          <a:blip r:embed="rId2">
            <a:alphaModFix/>
          </a:blip>
          <a:stretch>
            <a:fillRect/>
          </a:stretch>
        </p:blipFill>
        <p:spPr>
          <a:xfrm>
            <a:off x="296400" y="6426222"/>
            <a:ext cx="750435" cy="270833"/>
          </a:xfrm>
          <a:prstGeom prst="rect">
            <a:avLst/>
          </a:prstGeom>
          <a:noFill/>
          <a:ln>
            <a:noFill/>
          </a:ln>
        </p:spPr>
      </p:pic>
      <p:sp>
        <p:nvSpPr>
          <p:cNvPr id="601" name="Google Shape;601;p58"/>
          <p:cNvSpPr txBox="1">
            <a:spLocks noGrp="1"/>
          </p:cNvSpPr>
          <p:nvPr>
            <p:ph type="sldNum" idx="12"/>
          </p:nvPr>
        </p:nvSpPr>
        <p:spPr>
          <a:xfrm>
            <a:off x="3" y="6333133"/>
            <a:ext cx="600000" cy="5248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77533902"/>
      </p:ext>
    </p:extLst>
  </p:cSld>
  <p:clrMapOvr>
    <a:masterClrMapping/>
  </p:clrMapOvr>
  <p:extLst>
    <p:ext uri="{DCECCB84-F9BA-43D5-87BE-67443E8EF086}">
      <p15:sldGuideLst xmlns:p15="http://schemas.microsoft.com/office/powerpoint/2012/main">
        <p15:guide id="1" pos="140">
          <p15:clr>
            <a:srgbClr val="E46962"/>
          </p15:clr>
        </p15:guide>
        <p15:guide id="2" pos="5620">
          <p15:clr>
            <a:srgbClr val="E46962"/>
          </p15:clr>
        </p15:guide>
        <p15:guide id="3" orient="horz" pos="3240">
          <p15:clr>
            <a:srgbClr val="E46962"/>
          </p15:clr>
        </p15:guide>
        <p15:guide id="4" orient="horz" pos="3100">
          <p15:clr>
            <a:srgbClr val="E46962"/>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2.06b - Heading (2 rows), subheading and three columns for callouts 1">
  <p:cSld name="2.06b - Heading (2 rows), subheading and three columns for callouts 1">
    <p:spTree>
      <p:nvGrpSpPr>
        <p:cNvPr id="1" name="Shape 602"/>
        <p:cNvGrpSpPr/>
        <p:nvPr/>
      </p:nvGrpSpPr>
      <p:grpSpPr>
        <a:xfrm>
          <a:off x="0" y="0"/>
          <a:ext cx="0" cy="0"/>
          <a:chOff x="0" y="0"/>
          <a:chExt cx="0" cy="0"/>
        </a:xfrm>
      </p:grpSpPr>
      <p:sp>
        <p:nvSpPr>
          <p:cNvPr id="603" name="Google Shape;603;p59"/>
          <p:cNvSpPr txBox="1">
            <a:spLocks noGrp="1"/>
          </p:cNvSpPr>
          <p:nvPr>
            <p:ph type="body" idx="1"/>
          </p:nvPr>
        </p:nvSpPr>
        <p:spPr>
          <a:xfrm>
            <a:off x="8313600" y="2414800"/>
            <a:ext cx="3158400" cy="3724400"/>
          </a:xfrm>
          <a:prstGeom prst="rect">
            <a:avLst/>
          </a:prstGeom>
        </p:spPr>
        <p:txBody>
          <a:bodyPr spcFirstLastPara="1" wrap="square" lIns="91425" tIns="91425" rIns="91425" bIns="91425" anchor="t" anchorCtr="0">
            <a:noAutofit/>
          </a:bodyPr>
          <a:lstStyle>
            <a:lvl1pPr marL="609585" lvl="0" indent="-406390" rtl="0">
              <a:spcBef>
                <a:spcPts val="0"/>
              </a:spcBef>
              <a:spcAft>
                <a:spcPts val="0"/>
              </a:spcAft>
              <a:buSzPts val="1200"/>
              <a:buChar char="●"/>
              <a:defRPr/>
            </a:lvl1pPr>
            <a:lvl2pPr marL="1219170" lvl="1" indent="-406390" rtl="0">
              <a:spcBef>
                <a:spcPts val="1067"/>
              </a:spcBef>
              <a:spcAft>
                <a:spcPts val="0"/>
              </a:spcAft>
              <a:buSzPts val="1200"/>
              <a:buChar char="○"/>
              <a:defRPr/>
            </a:lvl2pPr>
            <a:lvl3pPr marL="1828754" lvl="2" indent="-406390" rtl="0">
              <a:spcBef>
                <a:spcPts val="1067"/>
              </a:spcBef>
              <a:spcAft>
                <a:spcPts val="0"/>
              </a:spcAft>
              <a:buSzPts val="1200"/>
              <a:buChar char="■"/>
              <a:defRPr/>
            </a:lvl3pPr>
            <a:lvl4pPr marL="2438339" lvl="3" indent="-406390" rtl="0">
              <a:spcBef>
                <a:spcPts val="1067"/>
              </a:spcBef>
              <a:spcAft>
                <a:spcPts val="0"/>
              </a:spcAft>
              <a:buSzPts val="1200"/>
              <a:buChar char="●"/>
              <a:defRPr/>
            </a:lvl4pPr>
            <a:lvl5pPr marL="3047924" lvl="4" indent="-406390" rtl="0">
              <a:spcBef>
                <a:spcPts val="1067"/>
              </a:spcBef>
              <a:spcAft>
                <a:spcPts val="0"/>
              </a:spcAft>
              <a:buSzPts val="1200"/>
              <a:buChar char="○"/>
              <a:defRPr/>
            </a:lvl5pPr>
            <a:lvl6pPr marL="3657509" lvl="5" indent="-406390" rtl="0">
              <a:spcBef>
                <a:spcPts val="1067"/>
              </a:spcBef>
              <a:spcAft>
                <a:spcPts val="0"/>
              </a:spcAft>
              <a:buSzPts val="1200"/>
              <a:buChar char="■"/>
              <a:defRPr/>
            </a:lvl6pPr>
            <a:lvl7pPr marL="4267093" lvl="6" indent="-406390" rtl="0">
              <a:spcBef>
                <a:spcPts val="1067"/>
              </a:spcBef>
              <a:spcAft>
                <a:spcPts val="0"/>
              </a:spcAft>
              <a:buSzPts val="1200"/>
              <a:buChar char="●"/>
              <a:defRPr/>
            </a:lvl7pPr>
            <a:lvl8pPr marL="4876678" lvl="7" indent="-406390" rtl="0">
              <a:spcBef>
                <a:spcPts val="1067"/>
              </a:spcBef>
              <a:spcAft>
                <a:spcPts val="0"/>
              </a:spcAft>
              <a:buSzPts val="1200"/>
              <a:buChar char="○"/>
              <a:defRPr/>
            </a:lvl8pPr>
            <a:lvl9pPr marL="5486263" lvl="8" indent="-406390" rtl="0">
              <a:spcBef>
                <a:spcPts val="1067"/>
              </a:spcBef>
              <a:spcAft>
                <a:spcPts val="1067"/>
              </a:spcAft>
              <a:buSzPts val="1200"/>
              <a:buChar char="■"/>
              <a:defRPr/>
            </a:lvl9pPr>
          </a:lstStyle>
          <a:p>
            <a:endParaRPr/>
          </a:p>
        </p:txBody>
      </p:sp>
      <p:sp>
        <p:nvSpPr>
          <p:cNvPr id="604" name="Google Shape;604;p59"/>
          <p:cNvSpPr txBox="1">
            <a:spLocks noGrp="1"/>
          </p:cNvSpPr>
          <p:nvPr>
            <p:ph type="body" idx="2"/>
          </p:nvPr>
        </p:nvSpPr>
        <p:spPr>
          <a:xfrm>
            <a:off x="720000" y="2414800"/>
            <a:ext cx="3158400" cy="3724400"/>
          </a:xfrm>
          <a:prstGeom prst="rect">
            <a:avLst/>
          </a:prstGeom>
        </p:spPr>
        <p:txBody>
          <a:bodyPr spcFirstLastPara="1" wrap="square" lIns="91425" tIns="91425" rIns="91425" bIns="91425" anchor="t" anchorCtr="0">
            <a:noAutofit/>
          </a:bodyPr>
          <a:lstStyle>
            <a:lvl1pPr marL="609585" lvl="0" indent="-406390" rtl="0">
              <a:spcBef>
                <a:spcPts val="0"/>
              </a:spcBef>
              <a:spcAft>
                <a:spcPts val="0"/>
              </a:spcAft>
              <a:buSzPts val="1200"/>
              <a:buChar char="●"/>
              <a:defRPr/>
            </a:lvl1pPr>
            <a:lvl2pPr marL="1219170" lvl="1" indent="-406390" rtl="0">
              <a:spcBef>
                <a:spcPts val="1067"/>
              </a:spcBef>
              <a:spcAft>
                <a:spcPts val="0"/>
              </a:spcAft>
              <a:buSzPts val="1200"/>
              <a:buChar char="○"/>
              <a:defRPr/>
            </a:lvl2pPr>
            <a:lvl3pPr marL="1828754" lvl="2" indent="-406390" rtl="0">
              <a:spcBef>
                <a:spcPts val="1067"/>
              </a:spcBef>
              <a:spcAft>
                <a:spcPts val="0"/>
              </a:spcAft>
              <a:buSzPts val="1200"/>
              <a:buChar char="■"/>
              <a:defRPr/>
            </a:lvl3pPr>
            <a:lvl4pPr marL="2438339" lvl="3" indent="-406390" rtl="0">
              <a:spcBef>
                <a:spcPts val="1067"/>
              </a:spcBef>
              <a:spcAft>
                <a:spcPts val="0"/>
              </a:spcAft>
              <a:buSzPts val="1200"/>
              <a:buChar char="●"/>
              <a:defRPr/>
            </a:lvl4pPr>
            <a:lvl5pPr marL="3047924" lvl="4" indent="-406390" rtl="0">
              <a:spcBef>
                <a:spcPts val="1067"/>
              </a:spcBef>
              <a:spcAft>
                <a:spcPts val="0"/>
              </a:spcAft>
              <a:buSzPts val="1200"/>
              <a:buChar char="○"/>
              <a:defRPr/>
            </a:lvl5pPr>
            <a:lvl6pPr marL="3657509" lvl="5" indent="-406390" rtl="0">
              <a:spcBef>
                <a:spcPts val="1067"/>
              </a:spcBef>
              <a:spcAft>
                <a:spcPts val="0"/>
              </a:spcAft>
              <a:buSzPts val="1200"/>
              <a:buChar char="■"/>
              <a:defRPr/>
            </a:lvl6pPr>
            <a:lvl7pPr marL="4267093" lvl="6" indent="-406390" rtl="0">
              <a:spcBef>
                <a:spcPts val="1067"/>
              </a:spcBef>
              <a:spcAft>
                <a:spcPts val="0"/>
              </a:spcAft>
              <a:buSzPts val="1200"/>
              <a:buChar char="●"/>
              <a:defRPr/>
            </a:lvl7pPr>
            <a:lvl8pPr marL="4876678" lvl="7" indent="-406390" rtl="0">
              <a:spcBef>
                <a:spcPts val="1067"/>
              </a:spcBef>
              <a:spcAft>
                <a:spcPts val="0"/>
              </a:spcAft>
              <a:buSzPts val="1200"/>
              <a:buChar char="○"/>
              <a:defRPr/>
            </a:lvl8pPr>
            <a:lvl9pPr marL="5486263" lvl="8" indent="-406390" rtl="0">
              <a:spcBef>
                <a:spcPts val="1067"/>
              </a:spcBef>
              <a:spcAft>
                <a:spcPts val="1067"/>
              </a:spcAft>
              <a:buSzPts val="1200"/>
              <a:buChar char="■"/>
              <a:defRPr/>
            </a:lvl9pPr>
          </a:lstStyle>
          <a:p>
            <a:endParaRPr/>
          </a:p>
        </p:txBody>
      </p:sp>
      <p:sp>
        <p:nvSpPr>
          <p:cNvPr id="605" name="Google Shape;605;p59"/>
          <p:cNvSpPr txBox="1">
            <a:spLocks noGrp="1"/>
          </p:cNvSpPr>
          <p:nvPr>
            <p:ph type="title"/>
          </p:nvPr>
        </p:nvSpPr>
        <p:spPr>
          <a:xfrm>
            <a:off x="600000" y="600000"/>
            <a:ext cx="10992000" cy="897600"/>
          </a:xfrm>
          <a:prstGeom prst="rect">
            <a:avLst/>
          </a:prstGeom>
        </p:spPr>
        <p:txBody>
          <a:bodyPr spcFirstLastPara="1" wrap="square" lIns="0" tIns="0" rIns="0" bIns="0" anchor="t" anchorCtr="0">
            <a:noAutofit/>
          </a:bodyPr>
          <a:lstStyle>
            <a:lvl1pPr lvl="0" rtl="0">
              <a:lnSpc>
                <a:spcPct val="90000"/>
              </a:lnSpc>
              <a:spcBef>
                <a:spcPts val="0"/>
              </a:spcBef>
              <a:spcAft>
                <a:spcPts val="0"/>
              </a:spcAft>
              <a:buSzPts val="20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a:endParaRPr/>
          </a:p>
        </p:txBody>
      </p:sp>
      <p:sp>
        <p:nvSpPr>
          <p:cNvPr id="606" name="Google Shape;606;p59"/>
          <p:cNvSpPr txBox="1">
            <a:spLocks noGrp="1"/>
          </p:cNvSpPr>
          <p:nvPr>
            <p:ph type="subTitle" idx="3"/>
          </p:nvPr>
        </p:nvSpPr>
        <p:spPr>
          <a:xfrm>
            <a:off x="600000" y="1387200"/>
            <a:ext cx="10992000" cy="436000"/>
          </a:xfrm>
          <a:prstGeom prst="rect">
            <a:avLst/>
          </a:prstGeom>
        </p:spPr>
        <p:txBody>
          <a:bodyPr spcFirstLastPara="1" wrap="square" lIns="0" tIns="0" rIns="0" bIns="0" anchor="t" anchorCtr="0">
            <a:noAutofit/>
          </a:bodyPr>
          <a:lstStyle>
            <a:lvl1pPr lvl="0" rtl="0">
              <a:lnSpc>
                <a:spcPct val="90000"/>
              </a:lnSpc>
              <a:spcBef>
                <a:spcPts val="0"/>
              </a:spcBef>
              <a:spcAft>
                <a:spcPts val="0"/>
              </a:spcAft>
              <a:buSzPts val="1200"/>
              <a:buFont typeface="Archivo Medium"/>
              <a:buNone/>
              <a:defRPr>
                <a:latin typeface="Archivo Medium"/>
                <a:ea typeface="Archivo Medium"/>
                <a:cs typeface="Archivo Medium"/>
                <a:sym typeface="Archivo Medium"/>
              </a:defRPr>
            </a:lvl1pPr>
            <a:lvl2pPr lvl="1" rtl="0">
              <a:lnSpc>
                <a:spcPct val="90000"/>
              </a:lnSpc>
              <a:spcBef>
                <a:spcPts val="0"/>
              </a:spcBef>
              <a:spcAft>
                <a:spcPts val="0"/>
              </a:spcAft>
              <a:buSzPts val="1700"/>
              <a:buFont typeface="Archivo Medium"/>
              <a:buNone/>
              <a:defRPr>
                <a:latin typeface="Archivo Medium"/>
                <a:ea typeface="Archivo Medium"/>
                <a:cs typeface="Archivo Medium"/>
                <a:sym typeface="Archivo Medium"/>
              </a:defRPr>
            </a:lvl2pPr>
            <a:lvl3pPr lvl="2" rtl="0">
              <a:lnSpc>
                <a:spcPct val="90000"/>
              </a:lnSpc>
              <a:spcBef>
                <a:spcPts val="0"/>
              </a:spcBef>
              <a:spcAft>
                <a:spcPts val="0"/>
              </a:spcAft>
              <a:buSzPts val="1700"/>
              <a:buFont typeface="Archivo Medium"/>
              <a:buNone/>
              <a:defRPr>
                <a:latin typeface="Archivo Medium"/>
                <a:ea typeface="Archivo Medium"/>
                <a:cs typeface="Archivo Medium"/>
                <a:sym typeface="Archivo Medium"/>
              </a:defRPr>
            </a:lvl3pPr>
            <a:lvl4pPr lvl="3" rtl="0">
              <a:lnSpc>
                <a:spcPct val="90000"/>
              </a:lnSpc>
              <a:spcBef>
                <a:spcPts val="0"/>
              </a:spcBef>
              <a:spcAft>
                <a:spcPts val="0"/>
              </a:spcAft>
              <a:buSzPts val="1700"/>
              <a:buFont typeface="Archivo Medium"/>
              <a:buNone/>
              <a:defRPr>
                <a:latin typeface="Archivo Medium"/>
                <a:ea typeface="Archivo Medium"/>
                <a:cs typeface="Archivo Medium"/>
                <a:sym typeface="Archivo Medium"/>
              </a:defRPr>
            </a:lvl4pPr>
            <a:lvl5pPr lvl="4" rtl="0">
              <a:lnSpc>
                <a:spcPct val="90000"/>
              </a:lnSpc>
              <a:spcBef>
                <a:spcPts val="0"/>
              </a:spcBef>
              <a:spcAft>
                <a:spcPts val="0"/>
              </a:spcAft>
              <a:buSzPts val="1700"/>
              <a:buFont typeface="Archivo Medium"/>
              <a:buNone/>
              <a:defRPr>
                <a:latin typeface="Archivo Medium"/>
                <a:ea typeface="Archivo Medium"/>
                <a:cs typeface="Archivo Medium"/>
                <a:sym typeface="Archivo Medium"/>
              </a:defRPr>
            </a:lvl5pPr>
            <a:lvl6pPr lvl="5" rtl="0">
              <a:lnSpc>
                <a:spcPct val="90000"/>
              </a:lnSpc>
              <a:spcBef>
                <a:spcPts val="0"/>
              </a:spcBef>
              <a:spcAft>
                <a:spcPts val="0"/>
              </a:spcAft>
              <a:buSzPts val="1700"/>
              <a:buFont typeface="Archivo Medium"/>
              <a:buNone/>
              <a:defRPr>
                <a:latin typeface="Archivo Medium"/>
                <a:ea typeface="Archivo Medium"/>
                <a:cs typeface="Archivo Medium"/>
                <a:sym typeface="Archivo Medium"/>
              </a:defRPr>
            </a:lvl6pPr>
            <a:lvl7pPr lvl="6" rtl="0">
              <a:lnSpc>
                <a:spcPct val="90000"/>
              </a:lnSpc>
              <a:spcBef>
                <a:spcPts val="0"/>
              </a:spcBef>
              <a:spcAft>
                <a:spcPts val="0"/>
              </a:spcAft>
              <a:buSzPts val="1700"/>
              <a:buFont typeface="Archivo Medium"/>
              <a:buNone/>
              <a:defRPr>
                <a:latin typeface="Archivo Medium"/>
                <a:ea typeface="Archivo Medium"/>
                <a:cs typeface="Archivo Medium"/>
                <a:sym typeface="Archivo Medium"/>
              </a:defRPr>
            </a:lvl7pPr>
            <a:lvl8pPr lvl="7" rtl="0">
              <a:lnSpc>
                <a:spcPct val="90000"/>
              </a:lnSpc>
              <a:spcBef>
                <a:spcPts val="0"/>
              </a:spcBef>
              <a:spcAft>
                <a:spcPts val="0"/>
              </a:spcAft>
              <a:buSzPts val="1700"/>
              <a:buFont typeface="Archivo Medium"/>
              <a:buNone/>
              <a:defRPr>
                <a:latin typeface="Archivo Medium"/>
                <a:ea typeface="Archivo Medium"/>
                <a:cs typeface="Archivo Medium"/>
                <a:sym typeface="Archivo Medium"/>
              </a:defRPr>
            </a:lvl8pPr>
            <a:lvl9pPr lvl="8" rtl="0">
              <a:lnSpc>
                <a:spcPct val="90000"/>
              </a:lnSpc>
              <a:spcBef>
                <a:spcPts val="0"/>
              </a:spcBef>
              <a:spcAft>
                <a:spcPts val="0"/>
              </a:spcAft>
              <a:buSzPts val="1700"/>
              <a:buFont typeface="Archivo Medium"/>
              <a:buNone/>
              <a:defRPr>
                <a:latin typeface="Archivo Medium"/>
                <a:ea typeface="Archivo Medium"/>
                <a:cs typeface="Archivo Medium"/>
                <a:sym typeface="Archivo Medium"/>
              </a:defRPr>
            </a:lvl9pPr>
          </a:lstStyle>
          <a:p>
            <a:endParaRPr/>
          </a:p>
        </p:txBody>
      </p:sp>
      <p:sp>
        <p:nvSpPr>
          <p:cNvPr id="607" name="Google Shape;607;p59"/>
          <p:cNvSpPr txBox="1">
            <a:spLocks noGrp="1"/>
          </p:cNvSpPr>
          <p:nvPr>
            <p:ph type="subTitle" idx="4"/>
          </p:nvPr>
        </p:nvSpPr>
        <p:spPr>
          <a:xfrm>
            <a:off x="720000" y="2088000"/>
            <a:ext cx="3158400" cy="436000"/>
          </a:xfrm>
          <a:prstGeom prst="rect">
            <a:avLst/>
          </a:prstGeom>
        </p:spPr>
        <p:txBody>
          <a:bodyPr spcFirstLastPara="1" wrap="square" lIns="0" tIns="0" rIns="0" bIns="0" anchor="t" anchorCtr="0">
            <a:noAutofit/>
          </a:bodyPr>
          <a:lstStyle>
            <a:lvl1pPr lvl="0" rtl="0">
              <a:lnSpc>
                <a:spcPct val="90000"/>
              </a:lnSpc>
              <a:spcBef>
                <a:spcPts val="0"/>
              </a:spcBef>
              <a:spcAft>
                <a:spcPts val="0"/>
              </a:spcAft>
              <a:buClr>
                <a:schemeClr val="dk2"/>
              </a:buClr>
              <a:buSzPts val="1000"/>
              <a:buFont typeface="Archivo SemiBold"/>
              <a:buNone/>
              <a:defRPr sz="1333">
                <a:solidFill>
                  <a:schemeClr val="dk2"/>
                </a:solidFill>
                <a:latin typeface="Archivo SemiBold"/>
                <a:ea typeface="Archivo SemiBold"/>
                <a:cs typeface="Archivo SemiBold"/>
                <a:sym typeface="Archivo SemiBold"/>
              </a:defRPr>
            </a:lvl1pPr>
            <a:lvl2pPr lvl="1" rtl="0">
              <a:lnSpc>
                <a:spcPct val="90000"/>
              </a:lnSpc>
              <a:spcBef>
                <a:spcPts val="0"/>
              </a:spcBef>
              <a:spcAft>
                <a:spcPts val="0"/>
              </a:spcAft>
              <a:buClr>
                <a:schemeClr val="dk2"/>
              </a:buClr>
              <a:buSzPts val="1000"/>
              <a:buFont typeface="Archivo SemiBold"/>
              <a:buNone/>
              <a:defRPr sz="1333">
                <a:solidFill>
                  <a:schemeClr val="dk2"/>
                </a:solidFill>
                <a:latin typeface="Archivo SemiBold"/>
                <a:ea typeface="Archivo SemiBold"/>
                <a:cs typeface="Archivo SemiBold"/>
                <a:sym typeface="Archivo SemiBold"/>
              </a:defRPr>
            </a:lvl2pPr>
            <a:lvl3pPr lvl="2" rtl="0">
              <a:lnSpc>
                <a:spcPct val="90000"/>
              </a:lnSpc>
              <a:spcBef>
                <a:spcPts val="0"/>
              </a:spcBef>
              <a:spcAft>
                <a:spcPts val="0"/>
              </a:spcAft>
              <a:buClr>
                <a:schemeClr val="dk2"/>
              </a:buClr>
              <a:buSzPts val="1000"/>
              <a:buFont typeface="Archivo SemiBold"/>
              <a:buNone/>
              <a:defRPr sz="1333">
                <a:solidFill>
                  <a:schemeClr val="dk2"/>
                </a:solidFill>
                <a:latin typeface="Archivo SemiBold"/>
                <a:ea typeface="Archivo SemiBold"/>
                <a:cs typeface="Archivo SemiBold"/>
                <a:sym typeface="Archivo SemiBold"/>
              </a:defRPr>
            </a:lvl3pPr>
            <a:lvl4pPr lvl="3" rtl="0">
              <a:lnSpc>
                <a:spcPct val="90000"/>
              </a:lnSpc>
              <a:spcBef>
                <a:spcPts val="0"/>
              </a:spcBef>
              <a:spcAft>
                <a:spcPts val="0"/>
              </a:spcAft>
              <a:buClr>
                <a:schemeClr val="dk2"/>
              </a:buClr>
              <a:buSzPts val="1000"/>
              <a:buFont typeface="Archivo SemiBold"/>
              <a:buNone/>
              <a:defRPr sz="1333">
                <a:solidFill>
                  <a:schemeClr val="dk2"/>
                </a:solidFill>
                <a:latin typeface="Archivo SemiBold"/>
                <a:ea typeface="Archivo SemiBold"/>
                <a:cs typeface="Archivo SemiBold"/>
                <a:sym typeface="Archivo SemiBold"/>
              </a:defRPr>
            </a:lvl4pPr>
            <a:lvl5pPr lvl="4" rtl="0">
              <a:lnSpc>
                <a:spcPct val="90000"/>
              </a:lnSpc>
              <a:spcBef>
                <a:spcPts val="0"/>
              </a:spcBef>
              <a:spcAft>
                <a:spcPts val="0"/>
              </a:spcAft>
              <a:buClr>
                <a:schemeClr val="dk2"/>
              </a:buClr>
              <a:buSzPts val="1000"/>
              <a:buFont typeface="Archivo SemiBold"/>
              <a:buNone/>
              <a:defRPr sz="1333">
                <a:solidFill>
                  <a:schemeClr val="dk2"/>
                </a:solidFill>
                <a:latin typeface="Archivo SemiBold"/>
                <a:ea typeface="Archivo SemiBold"/>
                <a:cs typeface="Archivo SemiBold"/>
                <a:sym typeface="Archivo SemiBold"/>
              </a:defRPr>
            </a:lvl5pPr>
            <a:lvl6pPr lvl="5" rtl="0">
              <a:lnSpc>
                <a:spcPct val="90000"/>
              </a:lnSpc>
              <a:spcBef>
                <a:spcPts val="0"/>
              </a:spcBef>
              <a:spcAft>
                <a:spcPts val="0"/>
              </a:spcAft>
              <a:buClr>
                <a:schemeClr val="dk2"/>
              </a:buClr>
              <a:buSzPts val="1000"/>
              <a:buFont typeface="Archivo SemiBold"/>
              <a:buNone/>
              <a:defRPr sz="1333">
                <a:solidFill>
                  <a:schemeClr val="dk2"/>
                </a:solidFill>
                <a:latin typeface="Archivo SemiBold"/>
                <a:ea typeface="Archivo SemiBold"/>
                <a:cs typeface="Archivo SemiBold"/>
                <a:sym typeface="Archivo SemiBold"/>
              </a:defRPr>
            </a:lvl6pPr>
            <a:lvl7pPr lvl="6" rtl="0">
              <a:lnSpc>
                <a:spcPct val="90000"/>
              </a:lnSpc>
              <a:spcBef>
                <a:spcPts val="0"/>
              </a:spcBef>
              <a:spcAft>
                <a:spcPts val="0"/>
              </a:spcAft>
              <a:buClr>
                <a:schemeClr val="dk2"/>
              </a:buClr>
              <a:buSzPts val="1000"/>
              <a:buFont typeface="Archivo SemiBold"/>
              <a:buNone/>
              <a:defRPr sz="1333">
                <a:solidFill>
                  <a:schemeClr val="dk2"/>
                </a:solidFill>
                <a:latin typeface="Archivo SemiBold"/>
                <a:ea typeface="Archivo SemiBold"/>
                <a:cs typeface="Archivo SemiBold"/>
                <a:sym typeface="Archivo SemiBold"/>
              </a:defRPr>
            </a:lvl7pPr>
            <a:lvl8pPr lvl="7" rtl="0">
              <a:lnSpc>
                <a:spcPct val="90000"/>
              </a:lnSpc>
              <a:spcBef>
                <a:spcPts val="0"/>
              </a:spcBef>
              <a:spcAft>
                <a:spcPts val="0"/>
              </a:spcAft>
              <a:buClr>
                <a:schemeClr val="dk2"/>
              </a:buClr>
              <a:buSzPts val="1000"/>
              <a:buFont typeface="Archivo SemiBold"/>
              <a:buNone/>
              <a:defRPr sz="1333">
                <a:solidFill>
                  <a:schemeClr val="dk2"/>
                </a:solidFill>
                <a:latin typeface="Archivo SemiBold"/>
                <a:ea typeface="Archivo SemiBold"/>
                <a:cs typeface="Archivo SemiBold"/>
                <a:sym typeface="Archivo SemiBold"/>
              </a:defRPr>
            </a:lvl8pPr>
            <a:lvl9pPr lvl="8" rtl="0">
              <a:lnSpc>
                <a:spcPct val="90000"/>
              </a:lnSpc>
              <a:spcBef>
                <a:spcPts val="0"/>
              </a:spcBef>
              <a:spcAft>
                <a:spcPts val="0"/>
              </a:spcAft>
              <a:buClr>
                <a:schemeClr val="dk2"/>
              </a:buClr>
              <a:buSzPts val="1000"/>
              <a:buFont typeface="Archivo SemiBold"/>
              <a:buNone/>
              <a:defRPr sz="1333">
                <a:solidFill>
                  <a:schemeClr val="dk2"/>
                </a:solidFill>
                <a:latin typeface="Archivo SemiBold"/>
                <a:ea typeface="Archivo SemiBold"/>
                <a:cs typeface="Archivo SemiBold"/>
                <a:sym typeface="Archivo SemiBold"/>
              </a:defRPr>
            </a:lvl9pPr>
          </a:lstStyle>
          <a:p>
            <a:endParaRPr/>
          </a:p>
        </p:txBody>
      </p:sp>
      <p:sp>
        <p:nvSpPr>
          <p:cNvPr id="608" name="Google Shape;608;p59"/>
          <p:cNvSpPr txBox="1">
            <a:spLocks noGrp="1"/>
          </p:cNvSpPr>
          <p:nvPr>
            <p:ph type="body" idx="5"/>
          </p:nvPr>
        </p:nvSpPr>
        <p:spPr>
          <a:xfrm>
            <a:off x="4516800" y="2414800"/>
            <a:ext cx="3158400" cy="3724400"/>
          </a:xfrm>
          <a:prstGeom prst="rect">
            <a:avLst/>
          </a:prstGeom>
        </p:spPr>
        <p:txBody>
          <a:bodyPr spcFirstLastPara="1" wrap="square" lIns="91425" tIns="91425" rIns="91425" bIns="91425" anchor="t" anchorCtr="0">
            <a:noAutofit/>
          </a:bodyPr>
          <a:lstStyle>
            <a:lvl1pPr marL="609585" lvl="0" indent="-406390" rtl="0">
              <a:spcBef>
                <a:spcPts val="0"/>
              </a:spcBef>
              <a:spcAft>
                <a:spcPts val="0"/>
              </a:spcAft>
              <a:buSzPts val="1200"/>
              <a:buChar char="●"/>
              <a:defRPr/>
            </a:lvl1pPr>
            <a:lvl2pPr marL="1219170" lvl="1" indent="-406390" rtl="0">
              <a:spcBef>
                <a:spcPts val="1067"/>
              </a:spcBef>
              <a:spcAft>
                <a:spcPts val="0"/>
              </a:spcAft>
              <a:buSzPts val="1200"/>
              <a:buChar char="○"/>
              <a:defRPr/>
            </a:lvl2pPr>
            <a:lvl3pPr marL="1828754" lvl="2" indent="-406390" rtl="0">
              <a:spcBef>
                <a:spcPts val="1067"/>
              </a:spcBef>
              <a:spcAft>
                <a:spcPts val="0"/>
              </a:spcAft>
              <a:buSzPts val="1200"/>
              <a:buChar char="■"/>
              <a:defRPr/>
            </a:lvl3pPr>
            <a:lvl4pPr marL="2438339" lvl="3" indent="-406390" rtl="0">
              <a:spcBef>
                <a:spcPts val="1067"/>
              </a:spcBef>
              <a:spcAft>
                <a:spcPts val="0"/>
              </a:spcAft>
              <a:buSzPts val="1200"/>
              <a:buChar char="●"/>
              <a:defRPr/>
            </a:lvl4pPr>
            <a:lvl5pPr marL="3047924" lvl="4" indent="-406390" rtl="0">
              <a:spcBef>
                <a:spcPts val="1067"/>
              </a:spcBef>
              <a:spcAft>
                <a:spcPts val="0"/>
              </a:spcAft>
              <a:buSzPts val="1200"/>
              <a:buChar char="○"/>
              <a:defRPr/>
            </a:lvl5pPr>
            <a:lvl6pPr marL="3657509" lvl="5" indent="-406390" rtl="0">
              <a:spcBef>
                <a:spcPts val="1067"/>
              </a:spcBef>
              <a:spcAft>
                <a:spcPts val="0"/>
              </a:spcAft>
              <a:buSzPts val="1200"/>
              <a:buChar char="■"/>
              <a:defRPr/>
            </a:lvl6pPr>
            <a:lvl7pPr marL="4267093" lvl="6" indent="-406390" rtl="0">
              <a:spcBef>
                <a:spcPts val="1067"/>
              </a:spcBef>
              <a:spcAft>
                <a:spcPts val="0"/>
              </a:spcAft>
              <a:buSzPts val="1200"/>
              <a:buChar char="●"/>
              <a:defRPr/>
            </a:lvl7pPr>
            <a:lvl8pPr marL="4876678" lvl="7" indent="-406390" rtl="0">
              <a:spcBef>
                <a:spcPts val="1067"/>
              </a:spcBef>
              <a:spcAft>
                <a:spcPts val="0"/>
              </a:spcAft>
              <a:buSzPts val="1200"/>
              <a:buChar char="○"/>
              <a:defRPr/>
            </a:lvl8pPr>
            <a:lvl9pPr marL="5486263" lvl="8" indent="-406390" rtl="0">
              <a:spcBef>
                <a:spcPts val="1067"/>
              </a:spcBef>
              <a:spcAft>
                <a:spcPts val="1067"/>
              </a:spcAft>
              <a:buSzPts val="1200"/>
              <a:buChar char="■"/>
              <a:defRPr/>
            </a:lvl9pPr>
          </a:lstStyle>
          <a:p>
            <a:endParaRPr/>
          </a:p>
        </p:txBody>
      </p:sp>
      <p:sp>
        <p:nvSpPr>
          <p:cNvPr id="609" name="Google Shape;609;p59"/>
          <p:cNvSpPr txBox="1">
            <a:spLocks noGrp="1"/>
          </p:cNvSpPr>
          <p:nvPr>
            <p:ph type="subTitle" idx="6"/>
          </p:nvPr>
        </p:nvSpPr>
        <p:spPr>
          <a:xfrm>
            <a:off x="4516801" y="2088000"/>
            <a:ext cx="3158400" cy="436000"/>
          </a:xfrm>
          <a:prstGeom prst="rect">
            <a:avLst/>
          </a:prstGeom>
        </p:spPr>
        <p:txBody>
          <a:bodyPr spcFirstLastPara="1" wrap="square" lIns="0" tIns="0" rIns="0" bIns="0" anchor="t" anchorCtr="0">
            <a:noAutofit/>
          </a:bodyPr>
          <a:lstStyle>
            <a:lvl1pPr lvl="0" rtl="0">
              <a:lnSpc>
                <a:spcPct val="90000"/>
              </a:lnSpc>
              <a:spcBef>
                <a:spcPts val="0"/>
              </a:spcBef>
              <a:spcAft>
                <a:spcPts val="0"/>
              </a:spcAft>
              <a:buClr>
                <a:schemeClr val="dk2"/>
              </a:buClr>
              <a:buSzPts val="1000"/>
              <a:buFont typeface="Archivo SemiBold"/>
              <a:buNone/>
              <a:defRPr sz="1333">
                <a:solidFill>
                  <a:schemeClr val="dk2"/>
                </a:solidFill>
                <a:latin typeface="Archivo SemiBold"/>
                <a:ea typeface="Archivo SemiBold"/>
                <a:cs typeface="Archivo SemiBold"/>
                <a:sym typeface="Archivo SemiBold"/>
              </a:defRPr>
            </a:lvl1pPr>
            <a:lvl2pPr lvl="1" rtl="0">
              <a:lnSpc>
                <a:spcPct val="90000"/>
              </a:lnSpc>
              <a:spcBef>
                <a:spcPts val="0"/>
              </a:spcBef>
              <a:spcAft>
                <a:spcPts val="0"/>
              </a:spcAft>
              <a:buClr>
                <a:schemeClr val="dk2"/>
              </a:buClr>
              <a:buSzPts val="1000"/>
              <a:buFont typeface="Archivo SemiBold"/>
              <a:buNone/>
              <a:defRPr sz="1333">
                <a:solidFill>
                  <a:schemeClr val="dk2"/>
                </a:solidFill>
                <a:latin typeface="Archivo SemiBold"/>
                <a:ea typeface="Archivo SemiBold"/>
                <a:cs typeface="Archivo SemiBold"/>
                <a:sym typeface="Archivo SemiBold"/>
              </a:defRPr>
            </a:lvl2pPr>
            <a:lvl3pPr lvl="2" rtl="0">
              <a:lnSpc>
                <a:spcPct val="90000"/>
              </a:lnSpc>
              <a:spcBef>
                <a:spcPts val="0"/>
              </a:spcBef>
              <a:spcAft>
                <a:spcPts val="0"/>
              </a:spcAft>
              <a:buClr>
                <a:schemeClr val="dk2"/>
              </a:buClr>
              <a:buSzPts val="1000"/>
              <a:buFont typeface="Archivo SemiBold"/>
              <a:buNone/>
              <a:defRPr sz="1333">
                <a:solidFill>
                  <a:schemeClr val="dk2"/>
                </a:solidFill>
                <a:latin typeface="Archivo SemiBold"/>
                <a:ea typeface="Archivo SemiBold"/>
                <a:cs typeface="Archivo SemiBold"/>
                <a:sym typeface="Archivo SemiBold"/>
              </a:defRPr>
            </a:lvl3pPr>
            <a:lvl4pPr lvl="3" rtl="0">
              <a:lnSpc>
                <a:spcPct val="90000"/>
              </a:lnSpc>
              <a:spcBef>
                <a:spcPts val="0"/>
              </a:spcBef>
              <a:spcAft>
                <a:spcPts val="0"/>
              </a:spcAft>
              <a:buClr>
                <a:schemeClr val="dk2"/>
              </a:buClr>
              <a:buSzPts val="1000"/>
              <a:buFont typeface="Archivo SemiBold"/>
              <a:buNone/>
              <a:defRPr sz="1333">
                <a:solidFill>
                  <a:schemeClr val="dk2"/>
                </a:solidFill>
                <a:latin typeface="Archivo SemiBold"/>
                <a:ea typeface="Archivo SemiBold"/>
                <a:cs typeface="Archivo SemiBold"/>
                <a:sym typeface="Archivo SemiBold"/>
              </a:defRPr>
            </a:lvl4pPr>
            <a:lvl5pPr lvl="4" rtl="0">
              <a:lnSpc>
                <a:spcPct val="90000"/>
              </a:lnSpc>
              <a:spcBef>
                <a:spcPts val="0"/>
              </a:spcBef>
              <a:spcAft>
                <a:spcPts val="0"/>
              </a:spcAft>
              <a:buClr>
                <a:schemeClr val="dk2"/>
              </a:buClr>
              <a:buSzPts val="1000"/>
              <a:buFont typeface="Archivo SemiBold"/>
              <a:buNone/>
              <a:defRPr sz="1333">
                <a:solidFill>
                  <a:schemeClr val="dk2"/>
                </a:solidFill>
                <a:latin typeface="Archivo SemiBold"/>
                <a:ea typeface="Archivo SemiBold"/>
                <a:cs typeface="Archivo SemiBold"/>
                <a:sym typeface="Archivo SemiBold"/>
              </a:defRPr>
            </a:lvl5pPr>
            <a:lvl6pPr lvl="5" rtl="0">
              <a:lnSpc>
                <a:spcPct val="90000"/>
              </a:lnSpc>
              <a:spcBef>
                <a:spcPts val="0"/>
              </a:spcBef>
              <a:spcAft>
                <a:spcPts val="0"/>
              </a:spcAft>
              <a:buClr>
                <a:schemeClr val="dk2"/>
              </a:buClr>
              <a:buSzPts val="1000"/>
              <a:buFont typeface="Archivo SemiBold"/>
              <a:buNone/>
              <a:defRPr sz="1333">
                <a:solidFill>
                  <a:schemeClr val="dk2"/>
                </a:solidFill>
                <a:latin typeface="Archivo SemiBold"/>
                <a:ea typeface="Archivo SemiBold"/>
                <a:cs typeface="Archivo SemiBold"/>
                <a:sym typeface="Archivo SemiBold"/>
              </a:defRPr>
            </a:lvl6pPr>
            <a:lvl7pPr lvl="6" rtl="0">
              <a:lnSpc>
                <a:spcPct val="90000"/>
              </a:lnSpc>
              <a:spcBef>
                <a:spcPts val="0"/>
              </a:spcBef>
              <a:spcAft>
                <a:spcPts val="0"/>
              </a:spcAft>
              <a:buClr>
                <a:schemeClr val="dk2"/>
              </a:buClr>
              <a:buSzPts val="1000"/>
              <a:buFont typeface="Archivo SemiBold"/>
              <a:buNone/>
              <a:defRPr sz="1333">
                <a:solidFill>
                  <a:schemeClr val="dk2"/>
                </a:solidFill>
                <a:latin typeface="Archivo SemiBold"/>
                <a:ea typeface="Archivo SemiBold"/>
                <a:cs typeface="Archivo SemiBold"/>
                <a:sym typeface="Archivo SemiBold"/>
              </a:defRPr>
            </a:lvl7pPr>
            <a:lvl8pPr lvl="7" rtl="0">
              <a:lnSpc>
                <a:spcPct val="90000"/>
              </a:lnSpc>
              <a:spcBef>
                <a:spcPts val="0"/>
              </a:spcBef>
              <a:spcAft>
                <a:spcPts val="0"/>
              </a:spcAft>
              <a:buClr>
                <a:schemeClr val="dk2"/>
              </a:buClr>
              <a:buSzPts val="1000"/>
              <a:buFont typeface="Archivo SemiBold"/>
              <a:buNone/>
              <a:defRPr sz="1333">
                <a:solidFill>
                  <a:schemeClr val="dk2"/>
                </a:solidFill>
                <a:latin typeface="Archivo SemiBold"/>
                <a:ea typeface="Archivo SemiBold"/>
                <a:cs typeface="Archivo SemiBold"/>
                <a:sym typeface="Archivo SemiBold"/>
              </a:defRPr>
            </a:lvl8pPr>
            <a:lvl9pPr lvl="8" rtl="0">
              <a:lnSpc>
                <a:spcPct val="90000"/>
              </a:lnSpc>
              <a:spcBef>
                <a:spcPts val="0"/>
              </a:spcBef>
              <a:spcAft>
                <a:spcPts val="0"/>
              </a:spcAft>
              <a:buClr>
                <a:schemeClr val="dk2"/>
              </a:buClr>
              <a:buSzPts val="1000"/>
              <a:buFont typeface="Archivo SemiBold"/>
              <a:buNone/>
              <a:defRPr sz="1333">
                <a:solidFill>
                  <a:schemeClr val="dk2"/>
                </a:solidFill>
                <a:latin typeface="Archivo SemiBold"/>
                <a:ea typeface="Archivo SemiBold"/>
                <a:cs typeface="Archivo SemiBold"/>
                <a:sym typeface="Archivo SemiBold"/>
              </a:defRPr>
            </a:lvl9pPr>
          </a:lstStyle>
          <a:p>
            <a:endParaRPr/>
          </a:p>
        </p:txBody>
      </p:sp>
      <p:sp>
        <p:nvSpPr>
          <p:cNvPr id="610" name="Google Shape;610;p59"/>
          <p:cNvSpPr txBox="1">
            <a:spLocks noGrp="1"/>
          </p:cNvSpPr>
          <p:nvPr>
            <p:ph type="subTitle" idx="7"/>
          </p:nvPr>
        </p:nvSpPr>
        <p:spPr>
          <a:xfrm>
            <a:off x="8313600" y="2088000"/>
            <a:ext cx="3158400" cy="436000"/>
          </a:xfrm>
          <a:prstGeom prst="rect">
            <a:avLst/>
          </a:prstGeom>
        </p:spPr>
        <p:txBody>
          <a:bodyPr spcFirstLastPara="1" wrap="square" lIns="0" tIns="0" rIns="0" bIns="0" anchor="t" anchorCtr="0">
            <a:noAutofit/>
          </a:bodyPr>
          <a:lstStyle>
            <a:lvl1pPr lvl="0" rtl="0">
              <a:lnSpc>
                <a:spcPct val="90000"/>
              </a:lnSpc>
              <a:spcBef>
                <a:spcPts val="0"/>
              </a:spcBef>
              <a:spcAft>
                <a:spcPts val="0"/>
              </a:spcAft>
              <a:buClr>
                <a:schemeClr val="dk2"/>
              </a:buClr>
              <a:buSzPts val="1000"/>
              <a:buFont typeface="Archivo SemiBold"/>
              <a:buNone/>
              <a:defRPr sz="1333">
                <a:solidFill>
                  <a:schemeClr val="dk2"/>
                </a:solidFill>
                <a:latin typeface="Archivo SemiBold"/>
                <a:ea typeface="Archivo SemiBold"/>
                <a:cs typeface="Archivo SemiBold"/>
                <a:sym typeface="Archivo SemiBold"/>
              </a:defRPr>
            </a:lvl1pPr>
            <a:lvl2pPr lvl="1" rtl="0">
              <a:lnSpc>
                <a:spcPct val="90000"/>
              </a:lnSpc>
              <a:spcBef>
                <a:spcPts val="0"/>
              </a:spcBef>
              <a:spcAft>
                <a:spcPts val="0"/>
              </a:spcAft>
              <a:buClr>
                <a:schemeClr val="dk2"/>
              </a:buClr>
              <a:buSzPts val="1000"/>
              <a:buFont typeface="Archivo SemiBold"/>
              <a:buNone/>
              <a:defRPr sz="1333">
                <a:solidFill>
                  <a:schemeClr val="dk2"/>
                </a:solidFill>
                <a:latin typeface="Archivo SemiBold"/>
                <a:ea typeface="Archivo SemiBold"/>
                <a:cs typeface="Archivo SemiBold"/>
                <a:sym typeface="Archivo SemiBold"/>
              </a:defRPr>
            </a:lvl2pPr>
            <a:lvl3pPr lvl="2" rtl="0">
              <a:lnSpc>
                <a:spcPct val="90000"/>
              </a:lnSpc>
              <a:spcBef>
                <a:spcPts val="0"/>
              </a:spcBef>
              <a:spcAft>
                <a:spcPts val="0"/>
              </a:spcAft>
              <a:buClr>
                <a:schemeClr val="dk2"/>
              </a:buClr>
              <a:buSzPts val="1000"/>
              <a:buFont typeface="Archivo SemiBold"/>
              <a:buNone/>
              <a:defRPr sz="1333">
                <a:solidFill>
                  <a:schemeClr val="dk2"/>
                </a:solidFill>
                <a:latin typeface="Archivo SemiBold"/>
                <a:ea typeface="Archivo SemiBold"/>
                <a:cs typeface="Archivo SemiBold"/>
                <a:sym typeface="Archivo SemiBold"/>
              </a:defRPr>
            </a:lvl3pPr>
            <a:lvl4pPr lvl="3" rtl="0">
              <a:lnSpc>
                <a:spcPct val="90000"/>
              </a:lnSpc>
              <a:spcBef>
                <a:spcPts val="0"/>
              </a:spcBef>
              <a:spcAft>
                <a:spcPts val="0"/>
              </a:spcAft>
              <a:buClr>
                <a:schemeClr val="dk2"/>
              </a:buClr>
              <a:buSzPts val="1000"/>
              <a:buFont typeface="Archivo SemiBold"/>
              <a:buNone/>
              <a:defRPr sz="1333">
                <a:solidFill>
                  <a:schemeClr val="dk2"/>
                </a:solidFill>
                <a:latin typeface="Archivo SemiBold"/>
                <a:ea typeface="Archivo SemiBold"/>
                <a:cs typeface="Archivo SemiBold"/>
                <a:sym typeface="Archivo SemiBold"/>
              </a:defRPr>
            </a:lvl4pPr>
            <a:lvl5pPr lvl="4" rtl="0">
              <a:lnSpc>
                <a:spcPct val="90000"/>
              </a:lnSpc>
              <a:spcBef>
                <a:spcPts val="0"/>
              </a:spcBef>
              <a:spcAft>
                <a:spcPts val="0"/>
              </a:spcAft>
              <a:buClr>
                <a:schemeClr val="dk2"/>
              </a:buClr>
              <a:buSzPts val="1000"/>
              <a:buFont typeface="Archivo SemiBold"/>
              <a:buNone/>
              <a:defRPr sz="1333">
                <a:solidFill>
                  <a:schemeClr val="dk2"/>
                </a:solidFill>
                <a:latin typeface="Archivo SemiBold"/>
                <a:ea typeface="Archivo SemiBold"/>
                <a:cs typeface="Archivo SemiBold"/>
                <a:sym typeface="Archivo SemiBold"/>
              </a:defRPr>
            </a:lvl5pPr>
            <a:lvl6pPr lvl="5" rtl="0">
              <a:lnSpc>
                <a:spcPct val="90000"/>
              </a:lnSpc>
              <a:spcBef>
                <a:spcPts val="0"/>
              </a:spcBef>
              <a:spcAft>
                <a:spcPts val="0"/>
              </a:spcAft>
              <a:buClr>
                <a:schemeClr val="dk2"/>
              </a:buClr>
              <a:buSzPts val="1000"/>
              <a:buFont typeface="Archivo SemiBold"/>
              <a:buNone/>
              <a:defRPr sz="1333">
                <a:solidFill>
                  <a:schemeClr val="dk2"/>
                </a:solidFill>
                <a:latin typeface="Archivo SemiBold"/>
                <a:ea typeface="Archivo SemiBold"/>
                <a:cs typeface="Archivo SemiBold"/>
                <a:sym typeface="Archivo SemiBold"/>
              </a:defRPr>
            </a:lvl6pPr>
            <a:lvl7pPr lvl="6" rtl="0">
              <a:lnSpc>
                <a:spcPct val="90000"/>
              </a:lnSpc>
              <a:spcBef>
                <a:spcPts val="0"/>
              </a:spcBef>
              <a:spcAft>
                <a:spcPts val="0"/>
              </a:spcAft>
              <a:buClr>
                <a:schemeClr val="dk2"/>
              </a:buClr>
              <a:buSzPts val="1000"/>
              <a:buFont typeface="Archivo SemiBold"/>
              <a:buNone/>
              <a:defRPr sz="1333">
                <a:solidFill>
                  <a:schemeClr val="dk2"/>
                </a:solidFill>
                <a:latin typeface="Archivo SemiBold"/>
                <a:ea typeface="Archivo SemiBold"/>
                <a:cs typeface="Archivo SemiBold"/>
                <a:sym typeface="Archivo SemiBold"/>
              </a:defRPr>
            </a:lvl7pPr>
            <a:lvl8pPr lvl="7" rtl="0">
              <a:lnSpc>
                <a:spcPct val="90000"/>
              </a:lnSpc>
              <a:spcBef>
                <a:spcPts val="0"/>
              </a:spcBef>
              <a:spcAft>
                <a:spcPts val="0"/>
              </a:spcAft>
              <a:buClr>
                <a:schemeClr val="dk2"/>
              </a:buClr>
              <a:buSzPts val="1000"/>
              <a:buFont typeface="Archivo SemiBold"/>
              <a:buNone/>
              <a:defRPr sz="1333">
                <a:solidFill>
                  <a:schemeClr val="dk2"/>
                </a:solidFill>
                <a:latin typeface="Archivo SemiBold"/>
                <a:ea typeface="Archivo SemiBold"/>
                <a:cs typeface="Archivo SemiBold"/>
                <a:sym typeface="Archivo SemiBold"/>
              </a:defRPr>
            </a:lvl8pPr>
            <a:lvl9pPr lvl="8" rtl="0">
              <a:lnSpc>
                <a:spcPct val="90000"/>
              </a:lnSpc>
              <a:spcBef>
                <a:spcPts val="0"/>
              </a:spcBef>
              <a:spcAft>
                <a:spcPts val="0"/>
              </a:spcAft>
              <a:buClr>
                <a:schemeClr val="dk2"/>
              </a:buClr>
              <a:buSzPts val="1000"/>
              <a:buFont typeface="Archivo SemiBold"/>
              <a:buNone/>
              <a:defRPr sz="1333">
                <a:solidFill>
                  <a:schemeClr val="dk2"/>
                </a:solidFill>
                <a:latin typeface="Archivo SemiBold"/>
                <a:ea typeface="Archivo SemiBold"/>
                <a:cs typeface="Archivo SemiBold"/>
                <a:sym typeface="Archivo SemiBold"/>
              </a:defRPr>
            </a:lvl9pPr>
          </a:lstStyle>
          <a:p>
            <a:endParaRPr/>
          </a:p>
        </p:txBody>
      </p:sp>
      <p:sp>
        <p:nvSpPr>
          <p:cNvPr id="611" name="Google Shape;611;p59"/>
          <p:cNvSpPr txBox="1">
            <a:spLocks noGrp="1"/>
          </p:cNvSpPr>
          <p:nvPr>
            <p:ph type="sldNum" idx="12"/>
          </p:nvPr>
        </p:nvSpPr>
        <p:spPr>
          <a:xfrm>
            <a:off x="3" y="6333133"/>
            <a:ext cx="600000" cy="5248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361529167"/>
      </p:ext>
    </p:extLst>
  </p:cSld>
  <p:clrMapOvr>
    <a:masterClrMapping/>
  </p:clrMapOvr>
  <p:extLst>
    <p:ext uri="{DCECCB84-F9BA-43D5-87BE-67443E8EF086}">
      <p15:sldGuideLst xmlns:p15="http://schemas.microsoft.com/office/powerpoint/2012/main">
        <p15:guide id="1" pos="5620">
          <p15:clr>
            <a:srgbClr val="E46962"/>
          </p15:clr>
        </p15:guide>
        <p15:guide id="2" orient="horz" pos="3240">
          <p15:clr>
            <a:srgbClr val="E46962"/>
          </p15:clr>
        </p15:guide>
        <p15:guide id="3" orient="horz" pos="986">
          <p15:clr>
            <a:srgbClr val="E46962"/>
          </p15:clr>
        </p15:guide>
        <p15:guide id="4" orient="horz" pos="2900">
          <p15:clr>
            <a:srgbClr val="E46962"/>
          </p15:clr>
        </p15:guide>
        <p15:guide id="5" pos="340">
          <p15:clr>
            <a:srgbClr val="E46962"/>
          </p15:clr>
        </p15:guide>
        <p15:guide id="6" pos="1832">
          <p15:clr>
            <a:srgbClr val="E46962"/>
          </p15:clr>
        </p15:guide>
        <p15:guide id="7" pos="2134">
          <p15:clr>
            <a:srgbClr val="E46962"/>
          </p15:clr>
        </p15:guide>
        <p15:guide id="8" pos="3626">
          <p15:clr>
            <a:srgbClr val="E46962"/>
          </p15:clr>
        </p15:guide>
        <p15:guide id="9" pos="3928">
          <p15:clr>
            <a:srgbClr val="E46962"/>
          </p15:clr>
        </p15:guide>
        <p15:guide id="10" pos="5420">
          <p15:clr>
            <a:srgbClr val="E46962"/>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7/25/2025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1.02b - Heading (2 rows), subheading and body + logo and tagline">
  <p:cSld name="1.02b - Heading (2 rows), subheading and body + logo and tagline">
    <p:spTree>
      <p:nvGrpSpPr>
        <p:cNvPr id="1" name="Shape 612"/>
        <p:cNvGrpSpPr/>
        <p:nvPr/>
      </p:nvGrpSpPr>
      <p:grpSpPr>
        <a:xfrm>
          <a:off x="0" y="0"/>
          <a:ext cx="0" cy="0"/>
          <a:chOff x="0" y="0"/>
          <a:chExt cx="0" cy="0"/>
        </a:xfrm>
      </p:grpSpPr>
      <p:sp>
        <p:nvSpPr>
          <p:cNvPr id="613" name="Google Shape;613;p60"/>
          <p:cNvSpPr txBox="1">
            <a:spLocks noGrp="1"/>
          </p:cNvSpPr>
          <p:nvPr>
            <p:ph type="title"/>
          </p:nvPr>
        </p:nvSpPr>
        <p:spPr>
          <a:xfrm>
            <a:off x="600000" y="230400"/>
            <a:ext cx="10992000" cy="896000"/>
          </a:xfrm>
          <a:prstGeom prst="rect">
            <a:avLst/>
          </a:prstGeom>
        </p:spPr>
        <p:txBody>
          <a:bodyPr spcFirstLastPara="1" wrap="square" lIns="0" tIns="0" rIns="0" bIns="0" anchor="t" anchorCtr="0">
            <a:noAutofit/>
          </a:bodyPr>
          <a:lstStyle>
            <a:lvl1pPr lvl="0" rtl="0">
              <a:lnSpc>
                <a:spcPct val="90000"/>
              </a:lnSpc>
              <a:spcBef>
                <a:spcPts val="0"/>
              </a:spcBef>
              <a:spcAft>
                <a:spcPts val="0"/>
              </a:spcAft>
              <a:buSzPts val="20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a:endParaRPr/>
          </a:p>
        </p:txBody>
      </p:sp>
      <p:sp>
        <p:nvSpPr>
          <p:cNvPr id="614" name="Google Shape;614;p60"/>
          <p:cNvSpPr txBox="1">
            <a:spLocks noGrp="1"/>
          </p:cNvSpPr>
          <p:nvPr>
            <p:ph type="body" idx="1"/>
          </p:nvPr>
        </p:nvSpPr>
        <p:spPr>
          <a:xfrm>
            <a:off x="600000" y="1968000"/>
            <a:ext cx="6528000" cy="2721200"/>
          </a:xfrm>
          <a:prstGeom prst="rect">
            <a:avLst/>
          </a:prstGeom>
        </p:spPr>
        <p:txBody>
          <a:bodyPr spcFirstLastPara="1" wrap="square" lIns="91425" tIns="91425" rIns="91425" bIns="91425" anchor="t" anchorCtr="0">
            <a:noAutofit/>
          </a:bodyPr>
          <a:lstStyle>
            <a:lvl1pPr marL="609585" lvl="0" indent="-406390" rtl="0">
              <a:spcBef>
                <a:spcPts val="0"/>
              </a:spcBef>
              <a:spcAft>
                <a:spcPts val="0"/>
              </a:spcAft>
              <a:buSzPts val="1200"/>
              <a:buChar char="●"/>
              <a:defRPr/>
            </a:lvl1pPr>
            <a:lvl2pPr marL="1219170" lvl="1" indent="-406390" rtl="0">
              <a:spcBef>
                <a:spcPts val="1067"/>
              </a:spcBef>
              <a:spcAft>
                <a:spcPts val="0"/>
              </a:spcAft>
              <a:buSzPts val="1200"/>
              <a:buChar char="○"/>
              <a:defRPr/>
            </a:lvl2pPr>
            <a:lvl3pPr marL="1828754" lvl="2" indent="-406390" rtl="0">
              <a:spcBef>
                <a:spcPts val="1067"/>
              </a:spcBef>
              <a:spcAft>
                <a:spcPts val="0"/>
              </a:spcAft>
              <a:buSzPts val="1200"/>
              <a:buChar char="■"/>
              <a:defRPr/>
            </a:lvl3pPr>
            <a:lvl4pPr marL="2438339" lvl="3" indent="-406390" rtl="0">
              <a:spcBef>
                <a:spcPts val="1067"/>
              </a:spcBef>
              <a:spcAft>
                <a:spcPts val="0"/>
              </a:spcAft>
              <a:buSzPts val="1200"/>
              <a:buChar char="●"/>
              <a:defRPr/>
            </a:lvl4pPr>
            <a:lvl5pPr marL="3047924" lvl="4" indent="-406390" rtl="0">
              <a:spcBef>
                <a:spcPts val="1067"/>
              </a:spcBef>
              <a:spcAft>
                <a:spcPts val="0"/>
              </a:spcAft>
              <a:buSzPts val="1200"/>
              <a:buChar char="○"/>
              <a:defRPr/>
            </a:lvl5pPr>
            <a:lvl6pPr marL="3657509" lvl="5" indent="-406390" rtl="0">
              <a:spcBef>
                <a:spcPts val="1067"/>
              </a:spcBef>
              <a:spcAft>
                <a:spcPts val="0"/>
              </a:spcAft>
              <a:buSzPts val="1200"/>
              <a:buChar char="■"/>
              <a:defRPr/>
            </a:lvl6pPr>
            <a:lvl7pPr marL="4267093" lvl="6" indent="-406390" rtl="0">
              <a:spcBef>
                <a:spcPts val="1067"/>
              </a:spcBef>
              <a:spcAft>
                <a:spcPts val="0"/>
              </a:spcAft>
              <a:buSzPts val="1200"/>
              <a:buChar char="●"/>
              <a:defRPr/>
            </a:lvl7pPr>
            <a:lvl8pPr marL="4876678" lvl="7" indent="-406390" rtl="0">
              <a:spcBef>
                <a:spcPts val="1067"/>
              </a:spcBef>
              <a:spcAft>
                <a:spcPts val="0"/>
              </a:spcAft>
              <a:buSzPts val="1200"/>
              <a:buChar char="○"/>
              <a:defRPr/>
            </a:lvl8pPr>
            <a:lvl9pPr marL="5486263" lvl="8" indent="-406390" rtl="0">
              <a:spcBef>
                <a:spcPts val="1067"/>
              </a:spcBef>
              <a:spcAft>
                <a:spcPts val="1067"/>
              </a:spcAft>
              <a:buSzPts val="1200"/>
              <a:buChar char="■"/>
              <a:defRPr/>
            </a:lvl9pPr>
          </a:lstStyle>
          <a:p>
            <a:endParaRPr/>
          </a:p>
        </p:txBody>
      </p:sp>
      <p:sp>
        <p:nvSpPr>
          <p:cNvPr id="615" name="Google Shape;615;p60"/>
          <p:cNvSpPr txBox="1">
            <a:spLocks noGrp="1"/>
          </p:cNvSpPr>
          <p:nvPr>
            <p:ph type="subTitle" idx="2"/>
          </p:nvPr>
        </p:nvSpPr>
        <p:spPr>
          <a:xfrm>
            <a:off x="600000" y="1017600"/>
            <a:ext cx="10992000" cy="436000"/>
          </a:xfrm>
          <a:prstGeom prst="rect">
            <a:avLst/>
          </a:prstGeom>
        </p:spPr>
        <p:txBody>
          <a:bodyPr spcFirstLastPara="1" wrap="square" lIns="0" tIns="0" rIns="0" bIns="0" anchor="t" anchorCtr="0">
            <a:noAutofit/>
          </a:bodyPr>
          <a:lstStyle>
            <a:lvl1pPr lvl="0" rtl="0">
              <a:lnSpc>
                <a:spcPct val="90000"/>
              </a:lnSpc>
              <a:spcBef>
                <a:spcPts val="0"/>
              </a:spcBef>
              <a:spcAft>
                <a:spcPts val="0"/>
              </a:spcAft>
              <a:buSzPts val="1000"/>
              <a:buNone/>
              <a:defRPr sz="1333"/>
            </a:lvl1pPr>
            <a:lvl2pPr lvl="1" rtl="0">
              <a:lnSpc>
                <a:spcPct val="90000"/>
              </a:lnSpc>
              <a:spcBef>
                <a:spcPts val="0"/>
              </a:spcBef>
              <a:spcAft>
                <a:spcPts val="0"/>
              </a:spcAft>
              <a:buSzPts val="1700"/>
              <a:buFont typeface="Archivo Medium"/>
              <a:buNone/>
              <a:defRPr>
                <a:latin typeface="Archivo Medium"/>
                <a:ea typeface="Archivo Medium"/>
                <a:cs typeface="Archivo Medium"/>
                <a:sym typeface="Archivo Medium"/>
              </a:defRPr>
            </a:lvl2pPr>
            <a:lvl3pPr lvl="2" rtl="0">
              <a:lnSpc>
                <a:spcPct val="90000"/>
              </a:lnSpc>
              <a:spcBef>
                <a:spcPts val="0"/>
              </a:spcBef>
              <a:spcAft>
                <a:spcPts val="0"/>
              </a:spcAft>
              <a:buSzPts val="1700"/>
              <a:buFont typeface="Archivo Medium"/>
              <a:buNone/>
              <a:defRPr>
                <a:latin typeface="Archivo Medium"/>
                <a:ea typeface="Archivo Medium"/>
                <a:cs typeface="Archivo Medium"/>
                <a:sym typeface="Archivo Medium"/>
              </a:defRPr>
            </a:lvl3pPr>
            <a:lvl4pPr lvl="3" rtl="0">
              <a:lnSpc>
                <a:spcPct val="90000"/>
              </a:lnSpc>
              <a:spcBef>
                <a:spcPts val="0"/>
              </a:spcBef>
              <a:spcAft>
                <a:spcPts val="0"/>
              </a:spcAft>
              <a:buSzPts val="1700"/>
              <a:buFont typeface="Archivo Medium"/>
              <a:buNone/>
              <a:defRPr>
                <a:latin typeface="Archivo Medium"/>
                <a:ea typeface="Archivo Medium"/>
                <a:cs typeface="Archivo Medium"/>
                <a:sym typeface="Archivo Medium"/>
              </a:defRPr>
            </a:lvl4pPr>
            <a:lvl5pPr lvl="4" rtl="0">
              <a:lnSpc>
                <a:spcPct val="90000"/>
              </a:lnSpc>
              <a:spcBef>
                <a:spcPts val="0"/>
              </a:spcBef>
              <a:spcAft>
                <a:spcPts val="0"/>
              </a:spcAft>
              <a:buSzPts val="1700"/>
              <a:buFont typeface="Archivo Medium"/>
              <a:buNone/>
              <a:defRPr>
                <a:latin typeface="Archivo Medium"/>
                <a:ea typeface="Archivo Medium"/>
                <a:cs typeface="Archivo Medium"/>
                <a:sym typeface="Archivo Medium"/>
              </a:defRPr>
            </a:lvl5pPr>
            <a:lvl6pPr lvl="5" rtl="0">
              <a:lnSpc>
                <a:spcPct val="90000"/>
              </a:lnSpc>
              <a:spcBef>
                <a:spcPts val="0"/>
              </a:spcBef>
              <a:spcAft>
                <a:spcPts val="0"/>
              </a:spcAft>
              <a:buSzPts val="1700"/>
              <a:buFont typeface="Archivo Medium"/>
              <a:buNone/>
              <a:defRPr>
                <a:latin typeface="Archivo Medium"/>
                <a:ea typeface="Archivo Medium"/>
                <a:cs typeface="Archivo Medium"/>
                <a:sym typeface="Archivo Medium"/>
              </a:defRPr>
            </a:lvl6pPr>
            <a:lvl7pPr lvl="6" rtl="0">
              <a:lnSpc>
                <a:spcPct val="90000"/>
              </a:lnSpc>
              <a:spcBef>
                <a:spcPts val="0"/>
              </a:spcBef>
              <a:spcAft>
                <a:spcPts val="0"/>
              </a:spcAft>
              <a:buSzPts val="1700"/>
              <a:buFont typeface="Archivo Medium"/>
              <a:buNone/>
              <a:defRPr>
                <a:latin typeface="Archivo Medium"/>
                <a:ea typeface="Archivo Medium"/>
                <a:cs typeface="Archivo Medium"/>
                <a:sym typeface="Archivo Medium"/>
              </a:defRPr>
            </a:lvl7pPr>
            <a:lvl8pPr lvl="7" rtl="0">
              <a:lnSpc>
                <a:spcPct val="90000"/>
              </a:lnSpc>
              <a:spcBef>
                <a:spcPts val="0"/>
              </a:spcBef>
              <a:spcAft>
                <a:spcPts val="0"/>
              </a:spcAft>
              <a:buSzPts val="1700"/>
              <a:buFont typeface="Archivo Medium"/>
              <a:buNone/>
              <a:defRPr>
                <a:latin typeface="Archivo Medium"/>
                <a:ea typeface="Archivo Medium"/>
                <a:cs typeface="Archivo Medium"/>
                <a:sym typeface="Archivo Medium"/>
              </a:defRPr>
            </a:lvl8pPr>
            <a:lvl9pPr lvl="8" rtl="0">
              <a:lnSpc>
                <a:spcPct val="90000"/>
              </a:lnSpc>
              <a:spcBef>
                <a:spcPts val="0"/>
              </a:spcBef>
              <a:spcAft>
                <a:spcPts val="0"/>
              </a:spcAft>
              <a:buSzPts val="1700"/>
              <a:buFont typeface="Archivo Medium"/>
              <a:buNone/>
              <a:defRPr>
                <a:latin typeface="Archivo Medium"/>
                <a:ea typeface="Archivo Medium"/>
                <a:cs typeface="Archivo Medium"/>
                <a:sym typeface="Archivo Medium"/>
              </a:defRPr>
            </a:lvl9pPr>
          </a:lstStyle>
          <a:p>
            <a:endParaRPr/>
          </a:p>
        </p:txBody>
      </p:sp>
      <p:sp>
        <p:nvSpPr>
          <p:cNvPr id="616" name="Google Shape;616;p60"/>
          <p:cNvSpPr txBox="1"/>
          <p:nvPr/>
        </p:nvSpPr>
        <p:spPr>
          <a:xfrm>
            <a:off x="8664800" y="6492644"/>
            <a:ext cx="3230800" cy="138000"/>
          </a:xfrm>
          <a:prstGeom prst="rect">
            <a:avLst/>
          </a:prstGeom>
          <a:no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Clr>
                <a:srgbClr val="7F7F7F"/>
              </a:buClr>
              <a:buSzPts val="2900"/>
              <a:buFont typeface="Arial"/>
              <a:buNone/>
            </a:pPr>
            <a:r>
              <a:rPr lang="en-GB" sz="1067">
                <a:solidFill>
                  <a:srgbClr val="1E5E82"/>
                </a:solidFill>
                <a:latin typeface="Inter SemiBold"/>
                <a:ea typeface="Inter SemiBold"/>
                <a:cs typeface="Inter SemiBold"/>
                <a:sym typeface="Inter SemiBold"/>
              </a:rPr>
              <a:t>Changing how the world works for the </a:t>
            </a:r>
            <a:r>
              <a:rPr lang="en-GB" sz="1067">
                <a:solidFill>
                  <a:srgbClr val="D86E89"/>
                </a:solidFill>
                <a:latin typeface="Inter SemiBold"/>
                <a:ea typeface="Inter SemiBold"/>
                <a:cs typeface="Inter SemiBold"/>
                <a:sym typeface="Inter SemiBold"/>
              </a:rPr>
              <a:t>better.</a:t>
            </a:r>
            <a:endParaRPr sz="1067">
              <a:solidFill>
                <a:srgbClr val="D86E89"/>
              </a:solidFill>
              <a:latin typeface="Inter SemiBold"/>
              <a:ea typeface="Inter SemiBold"/>
              <a:cs typeface="Inter SemiBold"/>
              <a:sym typeface="Inter SemiBold"/>
            </a:endParaRPr>
          </a:p>
        </p:txBody>
      </p:sp>
      <p:pic>
        <p:nvPicPr>
          <p:cNvPr id="617" name="Google Shape;617;p60"/>
          <p:cNvPicPr preferRelativeResize="0"/>
          <p:nvPr/>
        </p:nvPicPr>
        <p:blipFill>
          <a:blip r:embed="rId2">
            <a:alphaModFix/>
          </a:blip>
          <a:stretch>
            <a:fillRect/>
          </a:stretch>
        </p:blipFill>
        <p:spPr>
          <a:xfrm>
            <a:off x="11145149" y="329589"/>
            <a:ext cx="750435" cy="270833"/>
          </a:xfrm>
          <a:prstGeom prst="rect">
            <a:avLst/>
          </a:prstGeom>
          <a:noFill/>
          <a:ln>
            <a:noFill/>
          </a:ln>
        </p:spPr>
      </p:pic>
      <p:sp>
        <p:nvSpPr>
          <p:cNvPr id="618" name="Google Shape;618;p60"/>
          <p:cNvSpPr txBox="1">
            <a:spLocks noGrp="1"/>
          </p:cNvSpPr>
          <p:nvPr>
            <p:ph type="sldNum" idx="12"/>
          </p:nvPr>
        </p:nvSpPr>
        <p:spPr>
          <a:xfrm>
            <a:off x="3" y="6333133"/>
            <a:ext cx="600000" cy="5248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4170129233"/>
      </p:ext>
    </p:extLst>
  </p:cSld>
  <p:clrMapOvr>
    <a:masterClrMapping/>
  </p:clrMapOvr>
  <p:extLst>
    <p:ext uri="{DCECCB84-F9BA-43D5-87BE-67443E8EF086}">
      <p15:sldGuideLst xmlns:p15="http://schemas.microsoft.com/office/powerpoint/2012/main">
        <p15:guide id="1" orient="horz" pos="3100">
          <p15:clr>
            <a:srgbClr val="E46962"/>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MG Content Page 1">
  <p:cSld name="MG Content Page 1">
    <p:bg>
      <p:bgPr>
        <a:solidFill>
          <a:srgbClr val="FFFFFF"/>
        </a:solidFill>
        <a:effectLst/>
      </p:bgPr>
    </p:bg>
    <p:spTree>
      <p:nvGrpSpPr>
        <p:cNvPr id="1" name="Shape 619"/>
        <p:cNvGrpSpPr/>
        <p:nvPr/>
      </p:nvGrpSpPr>
      <p:grpSpPr>
        <a:xfrm>
          <a:off x="0" y="0"/>
          <a:ext cx="0" cy="0"/>
          <a:chOff x="0" y="0"/>
          <a:chExt cx="0" cy="0"/>
        </a:xfrm>
      </p:grpSpPr>
      <p:sp>
        <p:nvSpPr>
          <p:cNvPr id="620" name="Google Shape;620;p61"/>
          <p:cNvSpPr txBox="1">
            <a:spLocks noGrp="1"/>
          </p:cNvSpPr>
          <p:nvPr>
            <p:ph type="subTitle" idx="1"/>
          </p:nvPr>
        </p:nvSpPr>
        <p:spPr>
          <a:xfrm>
            <a:off x="585467" y="962400"/>
            <a:ext cx="11115600" cy="241472"/>
          </a:xfrm>
          <a:prstGeom prst="rect">
            <a:avLst/>
          </a:prstGeom>
          <a:noFill/>
          <a:ln>
            <a:noFill/>
          </a:ln>
        </p:spPr>
        <p:txBody>
          <a:bodyPr spcFirstLastPara="1" wrap="square" lIns="0" tIns="18000" rIns="0" bIns="18000" anchor="t" anchorCtr="0">
            <a:spAutoFit/>
          </a:bodyPr>
          <a:lstStyle>
            <a:lvl1pPr marR="0" lvl="0" algn="l" rtl="0">
              <a:lnSpc>
                <a:spcPct val="100000"/>
              </a:lnSpc>
              <a:spcBef>
                <a:spcPts val="0"/>
              </a:spcBef>
              <a:spcAft>
                <a:spcPts val="0"/>
              </a:spcAft>
              <a:buClr>
                <a:schemeClr val="accent1"/>
              </a:buClr>
              <a:buSzPts val="1000"/>
              <a:buFont typeface="Inter"/>
              <a:buNone/>
              <a:defRPr sz="1333" i="0" u="none" strike="noStrike" cap="none">
                <a:solidFill>
                  <a:schemeClr val="accent1"/>
                </a:solidFill>
                <a:latin typeface="Inter"/>
                <a:ea typeface="Inter"/>
                <a:cs typeface="Inter"/>
                <a:sym typeface="Inter"/>
              </a:defRPr>
            </a:lvl1pPr>
            <a:lvl2pPr marR="0" lvl="1" algn="l" rtl="0">
              <a:lnSpc>
                <a:spcPct val="100000"/>
              </a:lnSpc>
              <a:spcBef>
                <a:spcPts val="0"/>
              </a:spcBef>
              <a:spcAft>
                <a:spcPts val="0"/>
              </a:spcAft>
              <a:buClr>
                <a:schemeClr val="accent1"/>
              </a:buClr>
              <a:buSzPts val="1000"/>
              <a:buFont typeface="Inter"/>
              <a:buNone/>
              <a:defRPr sz="1333" i="0" u="none" strike="noStrike" cap="none">
                <a:solidFill>
                  <a:schemeClr val="accent1"/>
                </a:solidFill>
                <a:latin typeface="Inter"/>
                <a:ea typeface="Inter"/>
                <a:cs typeface="Inter"/>
                <a:sym typeface="Inter"/>
              </a:defRPr>
            </a:lvl2pPr>
            <a:lvl3pPr marR="0" lvl="2" algn="l" rtl="0">
              <a:lnSpc>
                <a:spcPct val="100000"/>
              </a:lnSpc>
              <a:spcBef>
                <a:spcPts val="0"/>
              </a:spcBef>
              <a:spcAft>
                <a:spcPts val="0"/>
              </a:spcAft>
              <a:buClr>
                <a:schemeClr val="accent1"/>
              </a:buClr>
              <a:buSzPts val="1000"/>
              <a:buFont typeface="Inter"/>
              <a:buNone/>
              <a:defRPr sz="1333" i="0" u="none" strike="noStrike" cap="none">
                <a:solidFill>
                  <a:schemeClr val="accent1"/>
                </a:solidFill>
                <a:latin typeface="Inter"/>
                <a:ea typeface="Inter"/>
                <a:cs typeface="Inter"/>
                <a:sym typeface="Inter"/>
              </a:defRPr>
            </a:lvl3pPr>
            <a:lvl4pPr marR="0" lvl="3" algn="l" rtl="0">
              <a:lnSpc>
                <a:spcPct val="100000"/>
              </a:lnSpc>
              <a:spcBef>
                <a:spcPts val="0"/>
              </a:spcBef>
              <a:spcAft>
                <a:spcPts val="0"/>
              </a:spcAft>
              <a:buClr>
                <a:schemeClr val="accent1"/>
              </a:buClr>
              <a:buSzPts val="1000"/>
              <a:buFont typeface="Inter"/>
              <a:buNone/>
              <a:defRPr sz="1333" i="0" u="none" strike="noStrike" cap="none">
                <a:solidFill>
                  <a:schemeClr val="accent1"/>
                </a:solidFill>
                <a:latin typeface="Inter"/>
                <a:ea typeface="Inter"/>
                <a:cs typeface="Inter"/>
                <a:sym typeface="Inter"/>
              </a:defRPr>
            </a:lvl4pPr>
            <a:lvl5pPr marR="0" lvl="4" algn="l" rtl="0">
              <a:lnSpc>
                <a:spcPct val="100000"/>
              </a:lnSpc>
              <a:spcBef>
                <a:spcPts val="0"/>
              </a:spcBef>
              <a:spcAft>
                <a:spcPts val="0"/>
              </a:spcAft>
              <a:buClr>
                <a:schemeClr val="accent1"/>
              </a:buClr>
              <a:buSzPts val="1000"/>
              <a:buFont typeface="Inter"/>
              <a:buNone/>
              <a:defRPr sz="1333" i="0" u="none" strike="noStrike" cap="none">
                <a:solidFill>
                  <a:schemeClr val="accent1"/>
                </a:solidFill>
                <a:latin typeface="Inter"/>
                <a:ea typeface="Inter"/>
                <a:cs typeface="Inter"/>
                <a:sym typeface="Inter"/>
              </a:defRPr>
            </a:lvl5pPr>
            <a:lvl6pPr marR="0" lvl="5" algn="l" rtl="0">
              <a:lnSpc>
                <a:spcPct val="100000"/>
              </a:lnSpc>
              <a:spcBef>
                <a:spcPts val="0"/>
              </a:spcBef>
              <a:spcAft>
                <a:spcPts val="0"/>
              </a:spcAft>
              <a:buClr>
                <a:schemeClr val="accent1"/>
              </a:buClr>
              <a:buSzPts val="1000"/>
              <a:buFont typeface="Inter"/>
              <a:buNone/>
              <a:defRPr sz="1333" i="0" u="none" strike="noStrike" cap="none">
                <a:solidFill>
                  <a:schemeClr val="accent1"/>
                </a:solidFill>
                <a:latin typeface="Inter"/>
                <a:ea typeface="Inter"/>
                <a:cs typeface="Inter"/>
                <a:sym typeface="Inter"/>
              </a:defRPr>
            </a:lvl6pPr>
            <a:lvl7pPr marR="0" lvl="6" algn="l" rtl="0">
              <a:lnSpc>
                <a:spcPct val="100000"/>
              </a:lnSpc>
              <a:spcBef>
                <a:spcPts val="0"/>
              </a:spcBef>
              <a:spcAft>
                <a:spcPts val="0"/>
              </a:spcAft>
              <a:buClr>
                <a:schemeClr val="accent1"/>
              </a:buClr>
              <a:buSzPts val="1000"/>
              <a:buFont typeface="Inter"/>
              <a:buNone/>
              <a:defRPr sz="1333" i="0" u="none" strike="noStrike" cap="none">
                <a:solidFill>
                  <a:schemeClr val="accent1"/>
                </a:solidFill>
                <a:latin typeface="Inter"/>
                <a:ea typeface="Inter"/>
                <a:cs typeface="Inter"/>
                <a:sym typeface="Inter"/>
              </a:defRPr>
            </a:lvl7pPr>
            <a:lvl8pPr marR="0" lvl="7" algn="l" rtl="0">
              <a:lnSpc>
                <a:spcPct val="100000"/>
              </a:lnSpc>
              <a:spcBef>
                <a:spcPts val="0"/>
              </a:spcBef>
              <a:spcAft>
                <a:spcPts val="0"/>
              </a:spcAft>
              <a:buClr>
                <a:schemeClr val="accent1"/>
              </a:buClr>
              <a:buSzPts val="1000"/>
              <a:buFont typeface="Inter"/>
              <a:buNone/>
              <a:defRPr sz="1333" i="0" u="none" strike="noStrike" cap="none">
                <a:solidFill>
                  <a:schemeClr val="accent1"/>
                </a:solidFill>
                <a:latin typeface="Inter"/>
                <a:ea typeface="Inter"/>
                <a:cs typeface="Inter"/>
                <a:sym typeface="Inter"/>
              </a:defRPr>
            </a:lvl8pPr>
            <a:lvl9pPr marR="0" lvl="8" algn="l" rtl="0">
              <a:lnSpc>
                <a:spcPct val="100000"/>
              </a:lnSpc>
              <a:spcBef>
                <a:spcPts val="0"/>
              </a:spcBef>
              <a:spcAft>
                <a:spcPts val="0"/>
              </a:spcAft>
              <a:buClr>
                <a:schemeClr val="accent1"/>
              </a:buClr>
              <a:buSzPts val="1000"/>
              <a:buFont typeface="Inter"/>
              <a:buNone/>
              <a:defRPr sz="1333" i="0" u="none" strike="noStrike" cap="none">
                <a:solidFill>
                  <a:schemeClr val="accent1"/>
                </a:solidFill>
                <a:latin typeface="Inter"/>
                <a:ea typeface="Inter"/>
                <a:cs typeface="Inter"/>
                <a:sym typeface="Inter"/>
              </a:defRPr>
            </a:lvl9pPr>
          </a:lstStyle>
          <a:p>
            <a:endParaRPr/>
          </a:p>
        </p:txBody>
      </p:sp>
      <p:sp>
        <p:nvSpPr>
          <p:cNvPr id="621" name="Google Shape;621;p61"/>
          <p:cNvSpPr txBox="1">
            <a:spLocks noGrp="1"/>
          </p:cNvSpPr>
          <p:nvPr>
            <p:ph type="title"/>
          </p:nvPr>
        </p:nvSpPr>
        <p:spPr>
          <a:xfrm>
            <a:off x="585467" y="468767"/>
            <a:ext cx="11080000" cy="389600"/>
          </a:xfrm>
          <a:prstGeom prst="rect">
            <a:avLst/>
          </a:prstGeom>
          <a:noFill/>
          <a:ln>
            <a:noFill/>
          </a:ln>
        </p:spPr>
        <p:txBody>
          <a:bodyPr spcFirstLastPara="1" wrap="square" lIns="0" tIns="19050" rIns="19050" bIns="19050" anchor="t" anchorCtr="0">
            <a:normAutofit/>
          </a:bodyPr>
          <a:lstStyle>
            <a:lvl1pPr marR="0" lvl="0" algn="l" rtl="0">
              <a:lnSpc>
                <a:spcPct val="80000"/>
              </a:lnSpc>
              <a:spcBef>
                <a:spcPts val="0"/>
              </a:spcBef>
              <a:spcAft>
                <a:spcPts val="0"/>
              </a:spcAft>
              <a:buClr>
                <a:schemeClr val="dk1"/>
              </a:buClr>
              <a:buSzPts val="1800"/>
              <a:buFont typeface="Inter"/>
              <a:buChar char="●"/>
              <a:defRPr sz="2400" b="1" i="0" u="none" strike="noStrike" cap="none">
                <a:solidFill>
                  <a:schemeClr val="dk1"/>
                </a:solidFill>
                <a:latin typeface="Inter"/>
                <a:ea typeface="Inter"/>
                <a:cs typeface="Inter"/>
                <a:sym typeface="Inter"/>
              </a:defRPr>
            </a:lvl1pPr>
            <a:lvl2pPr marR="0" lvl="1" algn="l" rtl="0">
              <a:lnSpc>
                <a:spcPct val="80000"/>
              </a:lnSpc>
              <a:spcBef>
                <a:spcPts val="0"/>
              </a:spcBef>
              <a:spcAft>
                <a:spcPts val="0"/>
              </a:spcAft>
              <a:buClr>
                <a:srgbClr val="1E5E82"/>
              </a:buClr>
              <a:buSzPts val="700"/>
              <a:buFont typeface="Inter"/>
              <a:buChar char="○"/>
              <a:defRPr sz="1867" b="1" i="0" u="none" strike="noStrike" cap="none">
                <a:solidFill>
                  <a:srgbClr val="000000"/>
                </a:solidFill>
                <a:latin typeface="Inter"/>
                <a:ea typeface="Inter"/>
                <a:cs typeface="Inter"/>
                <a:sym typeface="Inter"/>
              </a:defRPr>
            </a:lvl2pPr>
            <a:lvl3pPr marR="0" lvl="2" algn="l" rtl="0">
              <a:lnSpc>
                <a:spcPct val="80000"/>
              </a:lnSpc>
              <a:spcBef>
                <a:spcPts val="0"/>
              </a:spcBef>
              <a:spcAft>
                <a:spcPts val="0"/>
              </a:spcAft>
              <a:buClr>
                <a:srgbClr val="1E5E82"/>
              </a:buClr>
              <a:buSzPts val="700"/>
              <a:buFont typeface="Inter"/>
              <a:buChar char="■"/>
              <a:defRPr sz="1867" b="1" i="0" u="none" strike="noStrike" cap="none">
                <a:solidFill>
                  <a:srgbClr val="000000"/>
                </a:solidFill>
                <a:latin typeface="Inter"/>
                <a:ea typeface="Inter"/>
                <a:cs typeface="Inter"/>
                <a:sym typeface="Inter"/>
              </a:defRPr>
            </a:lvl3pPr>
            <a:lvl4pPr marR="0" lvl="3" algn="l" rtl="0">
              <a:lnSpc>
                <a:spcPct val="80000"/>
              </a:lnSpc>
              <a:spcBef>
                <a:spcPts val="0"/>
              </a:spcBef>
              <a:spcAft>
                <a:spcPts val="0"/>
              </a:spcAft>
              <a:buClr>
                <a:srgbClr val="1E5E82"/>
              </a:buClr>
              <a:buSzPts val="700"/>
              <a:buFont typeface="Inter"/>
              <a:buChar char="●"/>
              <a:defRPr sz="1867" b="1" i="0" u="none" strike="noStrike" cap="none">
                <a:solidFill>
                  <a:srgbClr val="000000"/>
                </a:solidFill>
                <a:latin typeface="Inter"/>
                <a:ea typeface="Inter"/>
                <a:cs typeface="Inter"/>
                <a:sym typeface="Inter"/>
              </a:defRPr>
            </a:lvl4pPr>
            <a:lvl5pPr marR="0" lvl="4" algn="l" rtl="0">
              <a:lnSpc>
                <a:spcPct val="80000"/>
              </a:lnSpc>
              <a:spcBef>
                <a:spcPts val="0"/>
              </a:spcBef>
              <a:spcAft>
                <a:spcPts val="0"/>
              </a:spcAft>
              <a:buClr>
                <a:srgbClr val="1E5E82"/>
              </a:buClr>
              <a:buSzPts val="700"/>
              <a:buFont typeface="Inter"/>
              <a:buChar char="○"/>
              <a:defRPr sz="1867" b="1" i="0" u="none" strike="noStrike" cap="none">
                <a:solidFill>
                  <a:srgbClr val="000000"/>
                </a:solidFill>
                <a:latin typeface="Inter"/>
                <a:ea typeface="Inter"/>
                <a:cs typeface="Inter"/>
                <a:sym typeface="Inter"/>
              </a:defRPr>
            </a:lvl5pPr>
            <a:lvl6pPr marR="0" lvl="5" algn="l" rtl="0">
              <a:lnSpc>
                <a:spcPct val="80000"/>
              </a:lnSpc>
              <a:spcBef>
                <a:spcPts val="0"/>
              </a:spcBef>
              <a:spcAft>
                <a:spcPts val="0"/>
              </a:spcAft>
              <a:buClr>
                <a:srgbClr val="1E5E82"/>
              </a:buClr>
              <a:buSzPts val="700"/>
              <a:buFont typeface="Inter"/>
              <a:buChar char="■"/>
              <a:defRPr sz="1867" b="1" i="0" u="none" strike="noStrike" cap="none">
                <a:solidFill>
                  <a:srgbClr val="000000"/>
                </a:solidFill>
                <a:latin typeface="Inter"/>
                <a:ea typeface="Inter"/>
                <a:cs typeface="Inter"/>
                <a:sym typeface="Inter"/>
              </a:defRPr>
            </a:lvl6pPr>
            <a:lvl7pPr marR="0" lvl="6" algn="l" rtl="0">
              <a:lnSpc>
                <a:spcPct val="80000"/>
              </a:lnSpc>
              <a:spcBef>
                <a:spcPts val="0"/>
              </a:spcBef>
              <a:spcAft>
                <a:spcPts val="0"/>
              </a:spcAft>
              <a:buClr>
                <a:srgbClr val="1E5E82"/>
              </a:buClr>
              <a:buSzPts val="700"/>
              <a:buFont typeface="Inter"/>
              <a:buChar char="●"/>
              <a:defRPr sz="1867" b="1" i="0" u="none" strike="noStrike" cap="none">
                <a:solidFill>
                  <a:srgbClr val="000000"/>
                </a:solidFill>
                <a:latin typeface="Inter"/>
                <a:ea typeface="Inter"/>
                <a:cs typeface="Inter"/>
                <a:sym typeface="Inter"/>
              </a:defRPr>
            </a:lvl7pPr>
            <a:lvl8pPr marR="0" lvl="7" algn="l" rtl="0">
              <a:lnSpc>
                <a:spcPct val="80000"/>
              </a:lnSpc>
              <a:spcBef>
                <a:spcPts val="0"/>
              </a:spcBef>
              <a:spcAft>
                <a:spcPts val="0"/>
              </a:spcAft>
              <a:buClr>
                <a:srgbClr val="1E5E82"/>
              </a:buClr>
              <a:buSzPts val="700"/>
              <a:buFont typeface="Inter"/>
              <a:buChar char="○"/>
              <a:defRPr sz="1867" b="1" i="0" u="none" strike="noStrike" cap="none">
                <a:solidFill>
                  <a:srgbClr val="000000"/>
                </a:solidFill>
                <a:latin typeface="Inter"/>
                <a:ea typeface="Inter"/>
                <a:cs typeface="Inter"/>
                <a:sym typeface="Inter"/>
              </a:defRPr>
            </a:lvl8pPr>
            <a:lvl9pPr marR="0" lvl="8" algn="l" rtl="0">
              <a:lnSpc>
                <a:spcPct val="80000"/>
              </a:lnSpc>
              <a:spcBef>
                <a:spcPts val="0"/>
              </a:spcBef>
              <a:spcAft>
                <a:spcPts val="0"/>
              </a:spcAft>
              <a:buClr>
                <a:srgbClr val="1E5E82"/>
              </a:buClr>
              <a:buSzPts val="700"/>
              <a:buFont typeface="Inter"/>
              <a:buChar char="■"/>
              <a:defRPr sz="1867" b="1" i="0" u="none" strike="noStrike" cap="none">
                <a:solidFill>
                  <a:srgbClr val="000000"/>
                </a:solidFill>
                <a:latin typeface="Inter"/>
                <a:ea typeface="Inter"/>
                <a:cs typeface="Inter"/>
                <a:sym typeface="Inter"/>
              </a:defRPr>
            </a:lvl9pPr>
          </a:lstStyle>
          <a:p>
            <a:endParaRPr/>
          </a:p>
        </p:txBody>
      </p:sp>
      <p:sp>
        <p:nvSpPr>
          <p:cNvPr id="622" name="Google Shape;622;p61"/>
          <p:cNvSpPr txBox="1"/>
          <p:nvPr/>
        </p:nvSpPr>
        <p:spPr>
          <a:xfrm>
            <a:off x="8234167" y="6457833"/>
            <a:ext cx="3661600" cy="207600"/>
          </a:xfrm>
          <a:prstGeom prst="rect">
            <a:avLst/>
          </a:prstGeom>
          <a:no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Clr>
                <a:srgbClr val="7F7F7F"/>
              </a:buClr>
              <a:buSzPts val="2900"/>
              <a:buFont typeface="Arial"/>
              <a:buNone/>
            </a:pPr>
            <a:r>
              <a:rPr lang="en-GB" sz="1200">
                <a:solidFill>
                  <a:srgbClr val="1E5E82"/>
                </a:solidFill>
                <a:latin typeface="Inter SemiBold"/>
                <a:ea typeface="Inter SemiBold"/>
                <a:cs typeface="Inter SemiBold"/>
                <a:sym typeface="Inter SemiBold"/>
              </a:rPr>
              <a:t>Changing how the world works for the </a:t>
            </a:r>
            <a:r>
              <a:rPr lang="en-GB" sz="1200">
                <a:solidFill>
                  <a:srgbClr val="D86E89"/>
                </a:solidFill>
                <a:latin typeface="Inter SemiBold"/>
                <a:ea typeface="Inter SemiBold"/>
                <a:cs typeface="Inter SemiBold"/>
                <a:sym typeface="Inter SemiBold"/>
              </a:rPr>
              <a:t>better.</a:t>
            </a:r>
            <a:endParaRPr sz="1200">
              <a:solidFill>
                <a:srgbClr val="D86E89"/>
              </a:solidFill>
              <a:latin typeface="Inter SemiBold"/>
              <a:ea typeface="Inter SemiBold"/>
              <a:cs typeface="Inter SemiBold"/>
              <a:sym typeface="Inter SemiBold"/>
            </a:endParaRPr>
          </a:p>
        </p:txBody>
      </p:sp>
      <p:pic>
        <p:nvPicPr>
          <p:cNvPr id="623" name="Google Shape;623;p61"/>
          <p:cNvPicPr preferRelativeResize="0"/>
          <p:nvPr/>
        </p:nvPicPr>
        <p:blipFill>
          <a:blip r:embed="rId2">
            <a:alphaModFix/>
          </a:blip>
          <a:stretch>
            <a:fillRect/>
          </a:stretch>
        </p:blipFill>
        <p:spPr>
          <a:xfrm>
            <a:off x="296400" y="6426222"/>
            <a:ext cx="750435" cy="270833"/>
          </a:xfrm>
          <a:prstGeom prst="rect">
            <a:avLst/>
          </a:prstGeom>
          <a:noFill/>
          <a:ln>
            <a:noFill/>
          </a:ln>
        </p:spPr>
      </p:pic>
      <p:sp>
        <p:nvSpPr>
          <p:cNvPr id="624" name="Google Shape;624;p61"/>
          <p:cNvSpPr txBox="1">
            <a:spLocks noGrp="1"/>
          </p:cNvSpPr>
          <p:nvPr>
            <p:ph type="sldNum" idx="12"/>
          </p:nvPr>
        </p:nvSpPr>
        <p:spPr>
          <a:xfrm>
            <a:off x="3" y="6333133"/>
            <a:ext cx="600000" cy="5248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199344450"/>
      </p:ext>
    </p:extLst>
  </p:cSld>
  <p:clrMapOvr>
    <a:masterClrMapping/>
  </p:clrMapOvr>
  <p:extLst>
    <p:ext uri="{DCECCB84-F9BA-43D5-87BE-67443E8EF086}">
      <p15:sldGuideLst xmlns:p15="http://schemas.microsoft.com/office/powerpoint/2012/main">
        <p15:guide id="1" pos="285">
          <p15:clr>
            <a:srgbClr val="FA7B17"/>
          </p15:clr>
        </p15:guide>
        <p15:guide id="2" pos="5542">
          <p15:clr>
            <a:srgbClr val="FA7B17"/>
          </p15:clr>
        </p15:guide>
        <p15:guide id="3" orient="horz" pos="567">
          <p15:clr>
            <a:srgbClr val="FA7B17"/>
          </p15:clr>
        </p15:guide>
        <p15:guide id="4" orient="horz" pos="432">
          <p15:clr>
            <a:srgbClr val="FA7B17"/>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Empty">
  <p:cSld name="Empty">
    <p:spTree>
      <p:nvGrpSpPr>
        <p:cNvPr id="1" name="Shape 625"/>
        <p:cNvGrpSpPr/>
        <p:nvPr/>
      </p:nvGrpSpPr>
      <p:grpSpPr>
        <a:xfrm>
          <a:off x="0" y="0"/>
          <a:ext cx="0" cy="0"/>
          <a:chOff x="0" y="0"/>
          <a:chExt cx="0" cy="0"/>
        </a:xfrm>
      </p:grpSpPr>
      <p:pic>
        <p:nvPicPr>
          <p:cNvPr id="626" name="Google Shape;626;p62"/>
          <p:cNvPicPr preferRelativeResize="0"/>
          <p:nvPr/>
        </p:nvPicPr>
        <p:blipFill>
          <a:blip r:embed="rId2">
            <a:alphaModFix/>
          </a:blip>
          <a:stretch>
            <a:fillRect/>
          </a:stretch>
        </p:blipFill>
        <p:spPr>
          <a:xfrm>
            <a:off x="10897998" y="6392367"/>
            <a:ext cx="832533" cy="300667"/>
          </a:xfrm>
          <a:prstGeom prst="rect">
            <a:avLst/>
          </a:prstGeom>
          <a:noFill/>
          <a:ln>
            <a:noFill/>
          </a:ln>
        </p:spPr>
      </p:pic>
      <p:sp>
        <p:nvSpPr>
          <p:cNvPr id="627" name="Google Shape;627;p62"/>
          <p:cNvSpPr txBox="1">
            <a:spLocks noGrp="1"/>
          </p:cNvSpPr>
          <p:nvPr>
            <p:ph type="sldNum" idx="12"/>
          </p:nvPr>
        </p:nvSpPr>
        <p:spPr>
          <a:xfrm>
            <a:off x="3" y="6333133"/>
            <a:ext cx="600000" cy="5248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550246399"/>
      </p:ext>
    </p:extLst>
  </p:cSld>
  <p:clrMapOvr>
    <a:masterClrMapping/>
  </p:clrMapOvr>
  <p:extLst>
    <p:ext uri="{DCECCB84-F9BA-43D5-87BE-67443E8EF086}">
      <p15:sldGuideLst xmlns:p15="http://schemas.microsoft.com/office/powerpoint/2012/main">
        <p15:guide id="1" pos="285">
          <p15:clr>
            <a:srgbClr val="FA7B17"/>
          </p15:clr>
        </p15:guide>
        <p15:guide id="2" pos="5542">
          <p15:clr>
            <a:srgbClr val="FA7B17"/>
          </p15:clr>
        </p15:guide>
        <p15:guide id="3" orient="horz" pos="3145">
          <p15:clr>
            <a:srgbClr val="FA7B17"/>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1.10a - Heading and subheading + logo and tagline 3">
  <p:cSld name="1.10a - Heading and subheading + logo and tagline 3">
    <p:spTree>
      <p:nvGrpSpPr>
        <p:cNvPr id="1" name="Shape 628"/>
        <p:cNvGrpSpPr/>
        <p:nvPr/>
      </p:nvGrpSpPr>
      <p:grpSpPr>
        <a:xfrm>
          <a:off x="0" y="0"/>
          <a:ext cx="0" cy="0"/>
          <a:chOff x="0" y="0"/>
          <a:chExt cx="0" cy="0"/>
        </a:xfrm>
      </p:grpSpPr>
      <p:sp>
        <p:nvSpPr>
          <p:cNvPr id="629" name="Google Shape;629;p63"/>
          <p:cNvSpPr txBox="1">
            <a:spLocks noGrp="1"/>
          </p:cNvSpPr>
          <p:nvPr>
            <p:ph type="title"/>
          </p:nvPr>
        </p:nvSpPr>
        <p:spPr>
          <a:xfrm>
            <a:off x="600000" y="600000"/>
            <a:ext cx="10992000" cy="594000"/>
          </a:xfrm>
          <a:prstGeom prst="rect">
            <a:avLst/>
          </a:prstGeom>
        </p:spPr>
        <p:txBody>
          <a:bodyPr spcFirstLastPara="1" wrap="square" lIns="0" tIns="0" rIns="0" bIns="0" anchor="t" anchorCtr="0">
            <a:noAutofit/>
          </a:bodyPr>
          <a:lstStyle>
            <a:lvl1pPr lvl="0" rtl="0">
              <a:lnSpc>
                <a:spcPct val="90000"/>
              </a:lnSpc>
              <a:spcBef>
                <a:spcPts val="0"/>
              </a:spcBef>
              <a:spcAft>
                <a:spcPts val="0"/>
              </a:spcAft>
              <a:buSzPts val="20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a:endParaRPr/>
          </a:p>
        </p:txBody>
      </p:sp>
      <p:sp>
        <p:nvSpPr>
          <p:cNvPr id="630" name="Google Shape;630;p63"/>
          <p:cNvSpPr txBox="1">
            <a:spLocks noGrp="1"/>
          </p:cNvSpPr>
          <p:nvPr>
            <p:ph type="subTitle" idx="1"/>
          </p:nvPr>
        </p:nvSpPr>
        <p:spPr>
          <a:xfrm>
            <a:off x="600000" y="1194000"/>
            <a:ext cx="10992000" cy="436000"/>
          </a:xfrm>
          <a:prstGeom prst="rect">
            <a:avLst/>
          </a:prstGeom>
        </p:spPr>
        <p:txBody>
          <a:bodyPr spcFirstLastPara="1" wrap="square" lIns="0" tIns="0" rIns="0" bIns="0" anchor="t" anchorCtr="0">
            <a:noAutofit/>
          </a:bodyPr>
          <a:lstStyle>
            <a:lvl1pPr lvl="0" rtl="0">
              <a:lnSpc>
                <a:spcPct val="90000"/>
              </a:lnSpc>
              <a:spcBef>
                <a:spcPts val="0"/>
              </a:spcBef>
              <a:spcAft>
                <a:spcPts val="0"/>
              </a:spcAft>
              <a:buSzPts val="1200"/>
              <a:buFont typeface="Archivo Medium"/>
              <a:buNone/>
              <a:defRPr>
                <a:latin typeface="Archivo Medium"/>
                <a:ea typeface="Archivo Medium"/>
                <a:cs typeface="Archivo Medium"/>
                <a:sym typeface="Archivo Medium"/>
              </a:defRPr>
            </a:lvl1pPr>
            <a:lvl2pPr lvl="1" rtl="0">
              <a:lnSpc>
                <a:spcPct val="90000"/>
              </a:lnSpc>
              <a:spcBef>
                <a:spcPts val="0"/>
              </a:spcBef>
              <a:spcAft>
                <a:spcPts val="0"/>
              </a:spcAft>
              <a:buSzPts val="1700"/>
              <a:buFont typeface="Archivo Medium"/>
              <a:buNone/>
              <a:defRPr>
                <a:latin typeface="Archivo Medium"/>
                <a:ea typeface="Archivo Medium"/>
                <a:cs typeface="Archivo Medium"/>
                <a:sym typeface="Archivo Medium"/>
              </a:defRPr>
            </a:lvl2pPr>
            <a:lvl3pPr lvl="2" rtl="0">
              <a:lnSpc>
                <a:spcPct val="90000"/>
              </a:lnSpc>
              <a:spcBef>
                <a:spcPts val="0"/>
              </a:spcBef>
              <a:spcAft>
                <a:spcPts val="0"/>
              </a:spcAft>
              <a:buSzPts val="1700"/>
              <a:buFont typeface="Archivo Medium"/>
              <a:buNone/>
              <a:defRPr>
                <a:latin typeface="Archivo Medium"/>
                <a:ea typeface="Archivo Medium"/>
                <a:cs typeface="Archivo Medium"/>
                <a:sym typeface="Archivo Medium"/>
              </a:defRPr>
            </a:lvl3pPr>
            <a:lvl4pPr lvl="3" rtl="0">
              <a:lnSpc>
                <a:spcPct val="90000"/>
              </a:lnSpc>
              <a:spcBef>
                <a:spcPts val="0"/>
              </a:spcBef>
              <a:spcAft>
                <a:spcPts val="0"/>
              </a:spcAft>
              <a:buSzPts val="1700"/>
              <a:buFont typeface="Archivo Medium"/>
              <a:buNone/>
              <a:defRPr>
                <a:latin typeface="Archivo Medium"/>
                <a:ea typeface="Archivo Medium"/>
                <a:cs typeface="Archivo Medium"/>
                <a:sym typeface="Archivo Medium"/>
              </a:defRPr>
            </a:lvl4pPr>
            <a:lvl5pPr lvl="4" rtl="0">
              <a:lnSpc>
                <a:spcPct val="90000"/>
              </a:lnSpc>
              <a:spcBef>
                <a:spcPts val="0"/>
              </a:spcBef>
              <a:spcAft>
                <a:spcPts val="0"/>
              </a:spcAft>
              <a:buSzPts val="1700"/>
              <a:buFont typeface="Archivo Medium"/>
              <a:buNone/>
              <a:defRPr>
                <a:latin typeface="Archivo Medium"/>
                <a:ea typeface="Archivo Medium"/>
                <a:cs typeface="Archivo Medium"/>
                <a:sym typeface="Archivo Medium"/>
              </a:defRPr>
            </a:lvl5pPr>
            <a:lvl6pPr lvl="5" rtl="0">
              <a:lnSpc>
                <a:spcPct val="90000"/>
              </a:lnSpc>
              <a:spcBef>
                <a:spcPts val="0"/>
              </a:spcBef>
              <a:spcAft>
                <a:spcPts val="0"/>
              </a:spcAft>
              <a:buSzPts val="1700"/>
              <a:buFont typeface="Archivo Medium"/>
              <a:buNone/>
              <a:defRPr>
                <a:latin typeface="Archivo Medium"/>
                <a:ea typeface="Archivo Medium"/>
                <a:cs typeface="Archivo Medium"/>
                <a:sym typeface="Archivo Medium"/>
              </a:defRPr>
            </a:lvl6pPr>
            <a:lvl7pPr lvl="6" rtl="0">
              <a:lnSpc>
                <a:spcPct val="90000"/>
              </a:lnSpc>
              <a:spcBef>
                <a:spcPts val="0"/>
              </a:spcBef>
              <a:spcAft>
                <a:spcPts val="0"/>
              </a:spcAft>
              <a:buSzPts val="1700"/>
              <a:buFont typeface="Archivo Medium"/>
              <a:buNone/>
              <a:defRPr>
                <a:latin typeface="Archivo Medium"/>
                <a:ea typeface="Archivo Medium"/>
                <a:cs typeface="Archivo Medium"/>
                <a:sym typeface="Archivo Medium"/>
              </a:defRPr>
            </a:lvl7pPr>
            <a:lvl8pPr lvl="7" rtl="0">
              <a:lnSpc>
                <a:spcPct val="90000"/>
              </a:lnSpc>
              <a:spcBef>
                <a:spcPts val="0"/>
              </a:spcBef>
              <a:spcAft>
                <a:spcPts val="0"/>
              </a:spcAft>
              <a:buSzPts val="1700"/>
              <a:buFont typeface="Archivo Medium"/>
              <a:buNone/>
              <a:defRPr>
                <a:latin typeface="Archivo Medium"/>
                <a:ea typeface="Archivo Medium"/>
                <a:cs typeface="Archivo Medium"/>
                <a:sym typeface="Archivo Medium"/>
              </a:defRPr>
            </a:lvl8pPr>
            <a:lvl9pPr lvl="8" rtl="0">
              <a:lnSpc>
                <a:spcPct val="90000"/>
              </a:lnSpc>
              <a:spcBef>
                <a:spcPts val="0"/>
              </a:spcBef>
              <a:spcAft>
                <a:spcPts val="0"/>
              </a:spcAft>
              <a:buSzPts val="1700"/>
              <a:buFont typeface="Archivo Medium"/>
              <a:buNone/>
              <a:defRPr>
                <a:latin typeface="Archivo Medium"/>
                <a:ea typeface="Archivo Medium"/>
                <a:cs typeface="Archivo Medium"/>
                <a:sym typeface="Archivo Medium"/>
              </a:defRPr>
            </a:lvl9pPr>
          </a:lstStyle>
          <a:p>
            <a:endParaRPr/>
          </a:p>
        </p:txBody>
      </p:sp>
      <p:sp>
        <p:nvSpPr>
          <p:cNvPr id="631" name="Google Shape;631;p63"/>
          <p:cNvSpPr txBox="1"/>
          <p:nvPr/>
        </p:nvSpPr>
        <p:spPr>
          <a:xfrm>
            <a:off x="8664804" y="6457817"/>
            <a:ext cx="3230800" cy="207600"/>
          </a:xfrm>
          <a:prstGeom prst="rect">
            <a:avLst/>
          </a:prstGeom>
          <a:no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Clr>
                <a:srgbClr val="7F7F7F"/>
              </a:buClr>
              <a:buSzPts val="2900"/>
              <a:buFont typeface="Arial"/>
              <a:buNone/>
            </a:pPr>
            <a:r>
              <a:rPr lang="en-GB" sz="1200">
                <a:solidFill>
                  <a:srgbClr val="1E5E82"/>
                </a:solidFill>
                <a:latin typeface="Archivo SemiBold"/>
                <a:ea typeface="Archivo SemiBold"/>
                <a:cs typeface="Archivo SemiBold"/>
                <a:sym typeface="Archivo SemiBold"/>
              </a:rPr>
              <a:t>Changing how the world works for the </a:t>
            </a:r>
            <a:r>
              <a:rPr lang="en-GB" sz="1200">
                <a:solidFill>
                  <a:srgbClr val="D86E89"/>
                </a:solidFill>
                <a:latin typeface="Archivo SemiBold"/>
                <a:ea typeface="Archivo SemiBold"/>
                <a:cs typeface="Archivo SemiBold"/>
                <a:sym typeface="Archivo SemiBold"/>
              </a:rPr>
              <a:t>better.</a:t>
            </a:r>
            <a:endParaRPr sz="1200">
              <a:solidFill>
                <a:srgbClr val="D86E89"/>
              </a:solidFill>
              <a:latin typeface="Archivo SemiBold"/>
              <a:ea typeface="Archivo SemiBold"/>
              <a:cs typeface="Archivo SemiBold"/>
              <a:sym typeface="Archivo SemiBold"/>
            </a:endParaRPr>
          </a:p>
        </p:txBody>
      </p:sp>
      <p:pic>
        <p:nvPicPr>
          <p:cNvPr id="632" name="Google Shape;632;p63"/>
          <p:cNvPicPr preferRelativeResize="0"/>
          <p:nvPr/>
        </p:nvPicPr>
        <p:blipFill>
          <a:blip r:embed="rId2">
            <a:alphaModFix/>
          </a:blip>
          <a:stretch>
            <a:fillRect/>
          </a:stretch>
        </p:blipFill>
        <p:spPr>
          <a:xfrm>
            <a:off x="296400" y="6426222"/>
            <a:ext cx="750435" cy="270833"/>
          </a:xfrm>
          <a:prstGeom prst="rect">
            <a:avLst/>
          </a:prstGeom>
          <a:noFill/>
          <a:ln>
            <a:noFill/>
          </a:ln>
        </p:spPr>
      </p:pic>
      <p:sp>
        <p:nvSpPr>
          <p:cNvPr id="633" name="Google Shape;633;p63"/>
          <p:cNvSpPr txBox="1">
            <a:spLocks noGrp="1"/>
          </p:cNvSpPr>
          <p:nvPr>
            <p:ph type="sldNum" idx="12"/>
          </p:nvPr>
        </p:nvSpPr>
        <p:spPr>
          <a:xfrm>
            <a:off x="3" y="6333133"/>
            <a:ext cx="600000" cy="5248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4073203599"/>
      </p:ext>
    </p:extLst>
  </p:cSld>
  <p:clrMapOvr>
    <a:masterClrMapping/>
  </p:clrMapOvr>
  <p:extLst>
    <p:ext uri="{DCECCB84-F9BA-43D5-87BE-67443E8EF086}">
      <p15:sldGuideLst xmlns:p15="http://schemas.microsoft.com/office/powerpoint/2012/main">
        <p15:guide id="1" pos="140">
          <p15:clr>
            <a:srgbClr val="E46962"/>
          </p15:clr>
        </p15:guide>
        <p15:guide id="2" pos="5620">
          <p15:clr>
            <a:srgbClr val="E46962"/>
          </p15:clr>
        </p15:guide>
        <p15:guide id="3" orient="horz" pos="3240">
          <p15:clr>
            <a:srgbClr val="E46962"/>
          </p15:clr>
        </p15:guide>
        <p15:guide id="4" orient="horz" pos="3100">
          <p15:clr>
            <a:srgbClr val="E46962"/>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1.10a - Heading and subheading + logo and tagline 4">
  <p:cSld name="1.10a - Heading and subheading + logo and tagline 4">
    <p:spTree>
      <p:nvGrpSpPr>
        <p:cNvPr id="1" name="Shape 634"/>
        <p:cNvGrpSpPr/>
        <p:nvPr/>
      </p:nvGrpSpPr>
      <p:grpSpPr>
        <a:xfrm>
          <a:off x="0" y="0"/>
          <a:ext cx="0" cy="0"/>
          <a:chOff x="0" y="0"/>
          <a:chExt cx="0" cy="0"/>
        </a:xfrm>
      </p:grpSpPr>
      <p:sp>
        <p:nvSpPr>
          <p:cNvPr id="635" name="Google Shape;635;p64"/>
          <p:cNvSpPr txBox="1">
            <a:spLocks noGrp="1"/>
          </p:cNvSpPr>
          <p:nvPr>
            <p:ph type="title"/>
          </p:nvPr>
        </p:nvSpPr>
        <p:spPr>
          <a:xfrm>
            <a:off x="600000" y="600000"/>
            <a:ext cx="10992000" cy="594000"/>
          </a:xfrm>
          <a:prstGeom prst="rect">
            <a:avLst/>
          </a:prstGeom>
        </p:spPr>
        <p:txBody>
          <a:bodyPr spcFirstLastPara="1" wrap="square" lIns="0" tIns="0" rIns="0" bIns="0" anchor="t" anchorCtr="0">
            <a:noAutofit/>
          </a:bodyPr>
          <a:lstStyle>
            <a:lvl1pPr lvl="0" rtl="0">
              <a:lnSpc>
                <a:spcPct val="90000"/>
              </a:lnSpc>
              <a:spcBef>
                <a:spcPts val="0"/>
              </a:spcBef>
              <a:spcAft>
                <a:spcPts val="0"/>
              </a:spcAft>
              <a:buSzPts val="20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a:endParaRPr/>
          </a:p>
        </p:txBody>
      </p:sp>
      <p:sp>
        <p:nvSpPr>
          <p:cNvPr id="636" name="Google Shape;636;p64"/>
          <p:cNvSpPr txBox="1">
            <a:spLocks noGrp="1"/>
          </p:cNvSpPr>
          <p:nvPr>
            <p:ph type="subTitle" idx="1"/>
          </p:nvPr>
        </p:nvSpPr>
        <p:spPr>
          <a:xfrm>
            <a:off x="600000" y="1194000"/>
            <a:ext cx="10992000" cy="436000"/>
          </a:xfrm>
          <a:prstGeom prst="rect">
            <a:avLst/>
          </a:prstGeom>
        </p:spPr>
        <p:txBody>
          <a:bodyPr spcFirstLastPara="1" wrap="square" lIns="0" tIns="0" rIns="0" bIns="0" anchor="t" anchorCtr="0">
            <a:noAutofit/>
          </a:bodyPr>
          <a:lstStyle>
            <a:lvl1pPr lvl="0" rtl="0">
              <a:lnSpc>
                <a:spcPct val="90000"/>
              </a:lnSpc>
              <a:spcBef>
                <a:spcPts val="0"/>
              </a:spcBef>
              <a:spcAft>
                <a:spcPts val="0"/>
              </a:spcAft>
              <a:buSzPts val="1200"/>
              <a:buFont typeface="Archivo Medium"/>
              <a:buNone/>
              <a:defRPr>
                <a:latin typeface="Archivo Medium"/>
                <a:ea typeface="Archivo Medium"/>
                <a:cs typeface="Archivo Medium"/>
                <a:sym typeface="Archivo Medium"/>
              </a:defRPr>
            </a:lvl1pPr>
            <a:lvl2pPr lvl="1" rtl="0">
              <a:lnSpc>
                <a:spcPct val="90000"/>
              </a:lnSpc>
              <a:spcBef>
                <a:spcPts val="0"/>
              </a:spcBef>
              <a:spcAft>
                <a:spcPts val="0"/>
              </a:spcAft>
              <a:buSzPts val="1700"/>
              <a:buFont typeface="Archivo Medium"/>
              <a:buNone/>
              <a:defRPr>
                <a:latin typeface="Archivo Medium"/>
                <a:ea typeface="Archivo Medium"/>
                <a:cs typeface="Archivo Medium"/>
                <a:sym typeface="Archivo Medium"/>
              </a:defRPr>
            </a:lvl2pPr>
            <a:lvl3pPr lvl="2" rtl="0">
              <a:lnSpc>
                <a:spcPct val="90000"/>
              </a:lnSpc>
              <a:spcBef>
                <a:spcPts val="0"/>
              </a:spcBef>
              <a:spcAft>
                <a:spcPts val="0"/>
              </a:spcAft>
              <a:buSzPts val="1700"/>
              <a:buFont typeface="Archivo Medium"/>
              <a:buNone/>
              <a:defRPr>
                <a:latin typeface="Archivo Medium"/>
                <a:ea typeface="Archivo Medium"/>
                <a:cs typeface="Archivo Medium"/>
                <a:sym typeface="Archivo Medium"/>
              </a:defRPr>
            </a:lvl3pPr>
            <a:lvl4pPr lvl="3" rtl="0">
              <a:lnSpc>
                <a:spcPct val="90000"/>
              </a:lnSpc>
              <a:spcBef>
                <a:spcPts val="0"/>
              </a:spcBef>
              <a:spcAft>
                <a:spcPts val="0"/>
              </a:spcAft>
              <a:buSzPts val="1700"/>
              <a:buFont typeface="Archivo Medium"/>
              <a:buNone/>
              <a:defRPr>
                <a:latin typeface="Archivo Medium"/>
                <a:ea typeface="Archivo Medium"/>
                <a:cs typeface="Archivo Medium"/>
                <a:sym typeface="Archivo Medium"/>
              </a:defRPr>
            </a:lvl4pPr>
            <a:lvl5pPr lvl="4" rtl="0">
              <a:lnSpc>
                <a:spcPct val="90000"/>
              </a:lnSpc>
              <a:spcBef>
                <a:spcPts val="0"/>
              </a:spcBef>
              <a:spcAft>
                <a:spcPts val="0"/>
              </a:spcAft>
              <a:buSzPts val="1700"/>
              <a:buFont typeface="Archivo Medium"/>
              <a:buNone/>
              <a:defRPr>
                <a:latin typeface="Archivo Medium"/>
                <a:ea typeface="Archivo Medium"/>
                <a:cs typeface="Archivo Medium"/>
                <a:sym typeface="Archivo Medium"/>
              </a:defRPr>
            </a:lvl5pPr>
            <a:lvl6pPr lvl="5" rtl="0">
              <a:lnSpc>
                <a:spcPct val="90000"/>
              </a:lnSpc>
              <a:spcBef>
                <a:spcPts val="0"/>
              </a:spcBef>
              <a:spcAft>
                <a:spcPts val="0"/>
              </a:spcAft>
              <a:buSzPts val="1700"/>
              <a:buFont typeface="Archivo Medium"/>
              <a:buNone/>
              <a:defRPr>
                <a:latin typeface="Archivo Medium"/>
                <a:ea typeface="Archivo Medium"/>
                <a:cs typeface="Archivo Medium"/>
                <a:sym typeface="Archivo Medium"/>
              </a:defRPr>
            </a:lvl6pPr>
            <a:lvl7pPr lvl="6" rtl="0">
              <a:lnSpc>
                <a:spcPct val="90000"/>
              </a:lnSpc>
              <a:spcBef>
                <a:spcPts val="0"/>
              </a:spcBef>
              <a:spcAft>
                <a:spcPts val="0"/>
              </a:spcAft>
              <a:buSzPts val="1700"/>
              <a:buFont typeface="Archivo Medium"/>
              <a:buNone/>
              <a:defRPr>
                <a:latin typeface="Archivo Medium"/>
                <a:ea typeface="Archivo Medium"/>
                <a:cs typeface="Archivo Medium"/>
                <a:sym typeface="Archivo Medium"/>
              </a:defRPr>
            </a:lvl7pPr>
            <a:lvl8pPr lvl="7" rtl="0">
              <a:lnSpc>
                <a:spcPct val="90000"/>
              </a:lnSpc>
              <a:spcBef>
                <a:spcPts val="0"/>
              </a:spcBef>
              <a:spcAft>
                <a:spcPts val="0"/>
              </a:spcAft>
              <a:buSzPts val="1700"/>
              <a:buFont typeface="Archivo Medium"/>
              <a:buNone/>
              <a:defRPr>
                <a:latin typeface="Archivo Medium"/>
                <a:ea typeface="Archivo Medium"/>
                <a:cs typeface="Archivo Medium"/>
                <a:sym typeface="Archivo Medium"/>
              </a:defRPr>
            </a:lvl8pPr>
            <a:lvl9pPr lvl="8" rtl="0">
              <a:lnSpc>
                <a:spcPct val="90000"/>
              </a:lnSpc>
              <a:spcBef>
                <a:spcPts val="0"/>
              </a:spcBef>
              <a:spcAft>
                <a:spcPts val="0"/>
              </a:spcAft>
              <a:buSzPts val="1700"/>
              <a:buFont typeface="Archivo Medium"/>
              <a:buNone/>
              <a:defRPr>
                <a:latin typeface="Archivo Medium"/>
                <a:ea typeface="Archivo Medium"/>
                <a:cs typeface="Archivo Medium"/>
                <a:sym typeface="Archivo Medium"/>
              </a:defRPr>
            </a:lvl9pPr>
          </a:lstStyle>
          <a:p>
            <a:endParaRPr/>
          </a:p>
        </p:txBody>
      </p:sp>
      <p:sp>
        <p:nvSpPr>
          <p:cNvPr id="637" name="Google Shape;637;p64"/>
          <p:cNvSpPr txBox="1"/>
          <p:nvPr/>
        </p:nvSpPr>
        <p:spPr>
          <a:xfrm>
            <a:off x="8664804" y="6457817"/>
            <a:ext cx="3230800" cy="207600"/>
          </a:xfrm>
          <a:prstGeom prst="rect">
            <a:avLst/>
          </a:prstGeom>
          <a:no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Clr>
                <a:srgbClr val="7F7F7F"/>
              </a:buClr>
              <a:buSzPts val="2900"/>
              <a:buFont typeface="Arial"/>
              <a:buNone/>
            </a:pPr>
            <a:r>
              <a:rPr lang="en-GB" sz="1200">
                <a:solidFill>
                  <a:srgbClr val="1E5E82"/>
                </a:solidFill>
                <a:latin typeface="Archivo SemiBold"/>
                <a:ea typeface="Archivo SemiBold"/>
                <a:cs typeface="Archivo SemiBold"/>
                <a:sym typeface="Archivo SemiBold"/>
              </a:rPr>
              <a:t>Changing how the world works for the </a:t>
            </a:r>
            <a:r>
              <a:rPr lang="en-GB" sz="1200">
                <a:solidFill>
                  <a:srgbClr val="D86E89"/>
                </a:solidFill>
                <a:latin typeface="Archivo SemiBold"/>
                <a:ea typeface="Archivo SemiBold"/>
                <a:cs typeface="Archivo SemiBold"/>
                <a:sym typeface="Archivo SemiBold"/>
              </a:rPr>
              <a:t>better.</a:t>
            </a:r>
            <a:endParaRPr sz="1200">
              <a:solidFill>
                <a:srgbClr val="D86E89"/>
              </a:solidFill>
              <a:latin typeface="Archivo SemiBold"/>
              <a:ea typeface="Archivo SemiBold"/>
              <a:cs typeface="Archivo SemiBold"/>
              <a:sym typeface="Archivo SemiBold"/>
            </a:endParaRPr>
          </a:p>
        </p:txBody>
      </p:sp>
      <p:pic>
        <p:nvPicPr>
          <p:cNvPr id="638" name="Google Shape;638;p64"/>
          <p:cNvPicPr preferRelativeResize="0"/>
          <p:nvPr/>
        </p:nvPicPr>
        <p:blipFill>
          <a:blip r:embed="rId2">
            <a:alphaModFix/>
          </a:blip>
          <a:stretch>
            <a:fillRect/>
          </a:stretch>
        </p:blipFill>
        <p:spPr>
          <a:xfrm>
            <a:off x="296400" y="6426222"/>
            <a:ext cx="750435" cy="270833"/>
          </a:xfrm>
          <a:prstGeom prst="rect">
            <a:avLst/>
          </a:prstGeom>
          <a:noFill/>
          <a:ln>
            <a:noFill/>
          </a:ln>
        </p:spPr>
      </p:pic>
      <p:sp>
        <p:nvSpPr>
          <p:cNvPr id="639" name="Google Shape;639;p64"/>
          <p:cNvSpPr txBox="1">
            <a:spLocks noGrp="1"/>
          </p:cNvSpPr>
          <p:nvPr>
            <p:ph type="sldNum" idx="12"/>
          </p:nvPr>
        </p:nvSpPr>
        <p:spPr>
          <a:xfrm>
            <a:off x="3" y="6333133"/>
            <a:ext cx="600000" cy="5248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430948571"/>
      </p:ext>
    </p:extLst>
  </p:cSld>
  <p:clrMapOvr>
    <a:masterClrMapping/>
  </p:clrMapOvr>
  <p:extLst>
    <p:ext uri="{DCECCB84-F9BA-43D5-87BE-67443E8EF086}">
      <p15:sldGuideLst xmlns:p15="http://schemas.microsoft.com/office/powerpoint/2012/main">
        <p15:guide id="1" pos="140">
          <p15:clr>
            <a:srgbClr val="E46962"/>
          </p15:clr>
        </p15:guide>
        <p15:guide id="2" pos="5620">
          <p15:clr>
            <a:srgbClr val="E46962"/>
          </p15:clr>
        </p15:guide>
        <p15:guide id="3" orient="horz" pos="3240">
          <p15:clr>
            <a:srgbClr val="E46962"/>
          </p15:clr>
        </p15:guide>
        <p15:guide id="4" orient="horz" pos="3100">
          <p15:clr>
            <a:srgbClr val="E46962"/>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640"/>
        <p:cNvGrpSpPr/>
        <p:nvPr/>
      </p:nvGrpSpPr>
      <p:grpSpPr>
        <a:xfrm>
          <a:off x="0" y="0"/>
          <a:ext cx="0" cy="0"/>
          <a:chOff x="0" y="0"/>
          <a:chExt cx="0" cy="0"/>
        </a:xfrm>
      </p:grpSpPr>
      <p:sp>
        <p:nvSpPr>
          <p:cNvPr id="641" name="Google Shape;641;p65"/>
          <p:cNvSpPr txBox="1">
            <a:spLocks noGrp="1"/>
          </p:cNvSpPr>
          <p:nvPr>
            <p:ph type="title"/>
          </p:nvPr>
        </p:nvSpPr>
        <p:spPr>
          <a:xfrm>
            <a:off x="415600" y="593367"/>
            <a:ext cx="11360800" cy="763600"/>
          </a:xfrm>
          <a:prstGeom prst="rect">
            <a:avLst/>
          </a:prstGeom>
        </p:spPr>
        <p:txBody>
          <a:bodyPr spcFirstLastPara="1" wrap="square" lIns="0" tIns="0" rIns="0" bIns="0" anchor="t" anchorCtr="0">
            <a:noAutofit/>
          </a:bodyPr>
          <a:lstStyle>
            <a:lvl1pPr lvl="0" rtl="0">
              <a:spcBef>
                <a:spcPts val="0"/>
              </a:spcBef>
              <a:spcAft>
                <a:spcPts val="0"/>
              </a:spcAft>
              <a:buSzPts val="20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a:endParaRPr/>
          </a:p>
        </p:txBody>
      </p:sp>
      <p:sp>
        <p:nvSpPr>
          <p:cNvPr id="642" name="Google Shape;642;p65"/>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1366294337"/>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643"/>
        <p:cNvGrpSpPr/>
        <p:nvPr/>
      </p:nvGrpSpPr>
      <p:grpSpPr>
        <a:xfrm>
          <a:off x="0" y="0"/>
          <a:ext cx="0" cy="0"/>
          <a:chOff x="0" y="0"/>
          <a:chExt cx="0" cy="0"/>
        </a:xfrm>
      </p:grpSpPr>
      <p:pic>
        <p:nvPicPr>
          <p:cNvPr id="644" name="Google Shape;644;p66"/>
          <p:cNvPicPr preferRelativeResize="0"/>
          <p:nvPr/>
        </p:nvPicPr>
        <p:blipFill>
          <a:blip r:embed="rId2">
            <a:alphaModFix/>
          </a:blip>
          <a:stretch>
            <a:fillRect/>
          </a:stretch>
        </p:blipFill>
        <p:spPr>
          <a:xfrm>
            <a:off x="11324133" y="6409581"/>
            <a:ext cx="545969" cy="197015"/>
          </a:xfrm>
          <a:prstGeom prst="rect">
            <a:avLst/>
          </a:prstGeom>
          <a:noFill/>
          <a:ln>
            <a:noFill/>
          </a:ln>
        </p:spPr>
      </p:pic>
      <p:sp>
        <p:nvSpPr>
          <p:cNvPr id="645" name="Google Shape;645;p66"/>
          <p:cNvSpPr txBox="1">
            <a:spLocks noGrp="1"/>
          </p:cNvSpPr>
          <p:nvPr>
            <p:ph type="sldNum" idx="12"/>
          </p:nvPr>
        </p:nvSpPr>
        <p:spPr>
          <a:xfrm>
            <a:off x="3" y="6333133"/>
            <a:ext cx="600000" cy="5248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2290444104"/>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Blank 1">
  <p:cSld name="Blank 1">
    <p:spTree>
      <p:nvGrpSpPr>
        <p:cNvPr id="1" name="Shape 646"/>
        <p:cNvGrpSpPr/>
        <p:nvPr/>
      </p:nvGrpSpPr>
      <p:grpSpPr>
        <a:xfrm>
          <a:off x="0" y="0"/>
          <a:ext cx="0" cy="0"/>
          <a:chOff x="0" y="0"/>
          <a:chExt cx="0" cy="0"/>
        </a:xfrm>
      </p:grpSpPr>
      <p:pic>
        <p:nvPicPr>
          <p:cNvPr id="647" name="Google Shape;647;p67"/>
          <p:cNvPicPr preferRelativeResize="0"/>
          <p:nvPr/>
        </p:nvPicPr>
        <p:blipFill>
          <a:blip r:embed="rId2">
            <a:alphaModFix/>
          </a:blip>
          <a:stretch>
            <a:fillRect/>
          </a:stretch>
        </p:blipFill>
        <p:spPr>
          <a:xfrm>
            <a:off x="11324133" y="6409581"/>
            <a:ext cx="545969" cy="197015"/>
          </a:xfrm>
          <a:prstGeom prst="rect">
            <a:avLst/>
          </a:prstGeom>
          <a:noFill/>
          <a:ln>
            <a:noFill/>
          </a:ln>
        </p:spPr>
      </p:pic>
      <p:sp>
        <p:nvSpPr>
          <p:cNvPr id="648" name="Google Shape;648;p67"/>
          <p:cNvSpPr txBox="1">
            <a:spLocks noGrp="1"/>
          </p:cNvSpPr>
          <p:nvPr>
            <p:ph type="sldNum" idx="12"/>
          </p:nvPr>
        </p:nvSpPr>
        <p:spPr>
          <a:xfrm>
            <a:off x="3" y="6333133"/>
            <a:ext cx="600000" cy="5248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1120778787"/>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Blank 1 1" type="blank">
  <p:cSld name="Blank 1 1">
    <p:spTree>
      <p:nvGrpSpPr>
        <p:cNvPr id="1" name="Shape 649"/>
        <p:cNvGrpSpPr/>
        <p:nvPr/>
      </p:nvGrpSpPr>
      <p:grpSpPr>
        <a:xfrm>
          <a:off x="0" y="0"/>
          <a:ext cx="0" cy="0"/>
          <a:chOff x="0" y="0"/>
          <a:chExt cx="0" cy="0"/>
        </a:xfrm>
      </p:grpSpPr>
      <p:pic>
        <p:nvPicPr>
          <p:cNvPr id="650" name="Google Shape;650;p68"/>
          <p:cNvPicPr preferRelativeResize="0"/>
          <p:nvPr/>
        </p:nvPicPr>
        <p:blipFill rotWithShape="1">
          <a:blip r:embed="rId2">
            <a:alphaModFix/>
          </a:blip>
          <a:srcRect/>
          <a:stretch/>
        </p:blipFill>
        <p:spPr>
          <a:xfrm>
            <a:off x="10927101" y="6316210"/>
            <a:ext cx="973111" cy="351436"/>
          </a:xfrm>
          <a:prstGeom prst="rect">
            <a:avLst/>
          </a:prstGeom>
          <a:noFill/>
          <a:ln>
            <a:noFill/>
          </a:ln>
        </p:spPr>
      </p:pic>
      <p:sp>
        <p:nvSpPr>
          <p:cNvPr id="651" name="Google Shape;651;p68"/>
          <p:cNvSpPr txBox="1">
            <a:spLocks noGrp="1"/>
          </p:cNvSpPr>
          <p:nvPr>
            <p:ph type="sldNum" idx="12"/>
          </p:nvPr>
        </p:nvSpPr>
        <p:spPr>
          <a:xfrm>
            <a:off x="3" y="6333133"/>
            <a:ext cx="600000" cy="5248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2552262466"/>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Section break">
  <p:cSld name="Section break">
    <p:spTree>
      <p:nvGrpSpPr>
        <p:cNvPr id="1" name="Shape 652"/>
        <p:cNvGrpSpPr/>
        <p:nvPr/>
      </p:nvGrpSpPr>
      <p:grpSpPr>
        <a:xfrm>
          <a:off x="0" y="0"/>
          <a:ext cx="0" cy="0"/>
          <a:chOff x="0" y="0"/>
          <a:chExt cx="0" cy="0"/>
        </a:xfrm>
      </p:grpSpPr>
      <p:pic>
        <p:nvPicPr>
          <p:cNvPr id="653" name="Google Shape;653;p69" descr="Image"/>
          <p:cNvPicPr preferRelativeResize="0"/>
          <p:nvPr/>
        </p:nvPicPr>
        <p:blipFill rotWithShape="1">
          <a:blip r:embed="rId2">
            <a:alphaModFix/>
          </a:blip>
          <a:srcRect l="39327" t="38046" b="448"/>
          <a:stretch/>
        </p:blipFill>
        <p:spPr>
          <a:xfrm>
            <a:off x="0" y="-8666"/>
            <a:ext cx="8378301" cy="6896268"/>
          </a:xfrm>
          <a:prstGeom prst="rect">
            <a:avLst/>
          </a:prstGeom>
          <a:noFill/>
          <a:ln>
            <a:noFill/>
          </a:ln>
        </p:spPr>
      </p:pic>
      <p:sp>
        <p:nvSpPr>
          <p:cNvPr id="654" name="Google Shape;654;p69"/>
          <p:cNvSpPr txBox="1">
            <a:spLocks noGrp="1"/>
          </p:cNvSpPr>
          <p:nvPr>
            <p:ph type="sldNum" idx="12"/>
          </p:nvPr>
        </p:nvSpPr>
        <p:spPr>
          <a:xfrm>
            <a:off x="6000749" y="6555379"/>
            <a:ext cx="184400" cy="182038"/>
          </a:xfrm>
          <a:prstGeom prst="rect">
            <a:avLst/>
          </a:prstGeom>
          <a:noFill/>
          <a:ln>
            <a:noFill/>
          </a:ln>
        </p:spPr>
        <p:txBody>
          <a:bodyPr spcFirstLastPara="1" wrap="square" lIns="19050" tIns="19050" rIns="19050" bIns="19050" anchor="b" anchorCtr="0">
            <a:spAutoFit/>
          </a:bodyPr>
          <a:lstStyle>
            <a:lvl1pPr marL="0" lvl="0" indent="0" algn="ctr" rtl="0">
              <a:lnSpc>
                <a:spcPct val="100000"/>
              </a:lnSpc>
              <a:spcBef>
                <a:spcPts val="0"/>
              </a:spcBef>
              <a:spcAft>
                <a:spcPts val="0"/>
              </a:spcAft>
              <a:buClr>
                <a:srgbClr val="000000"/>
              </a:buClr>
              <a:buSzPts val="700"/>
              <a:buFont typeface="Helvetica Neue"/>
              <a:buNone/>
              <a:defRPr sz="933">
                <a:solidFill>
                  <a:srgbClr val="000000"/>
                </a:solidFill>
              </a:defRPr>
            </a:lvl1pPr>
            <a:lvl2pPr marL="0" lvl="1" indent="0" algn="ctr" rtl="0">
              <a:lnSpc>
                <a:spcPct val="100000"/>
              </a:lnSpc>
              <a:spcBef>
                <a:spcPts val="0"/>
              </a:spcBef>
              <a:spcAft>
                <a:spcPts val="0"/>
              </a:spcAft>
              <a:buClr>
                <a:srgbClr val="000000"/>
              </a:buClr>
              <a:buSzPts val="700"/>
              <a:buFont typeface="Helvetica Neue"/>
              <a:buNone/>
              <a:defRPr sz="933">
                <a:solidFill>
                  <a:srgbClr val="000000"/>
                </a:solidFill>
              </a:defRPr>
            </a:lvl2pPr>
            <a:lvl3pPr marL="0" lvl="2" indent="0" algn="ctr" rtl="0">
              <a:lnSpc>
                <a:spcPct val="100000"/>
              </a:lnSpc>
              <a:spcBef>
                <a:spcPts val="0"/>
              </a:spcBef>
              <a:spcAft>
                <a:spcPts val="0"/>
              </a:spcAft>
              <a:buClr>
                <a:srgbClr val="000000"/>
              </a:buClr>
              <a:buSzPts val="700"/>
              <a:buFont typeface="Helvetica Neue"/>
              <a:buNone/>
              <a:defRPr sz="933">
                <a:solidFill>
                  <a:srgbClr val="000000"/>
                </a:solidFill>
              </a:defRPr>
            </a:lvl3pPr>
            <a:lvl4pPr marL="0" lvl="3" indent="0" algn="ctr" rtl="0">
              <a:lnSpc>
                <a:spcPct val="100000"/>
              </a:lnSpc>
              <a:spcBef>
                <a:spcPts val="0"/>
              </a:spcBef>
              <a:spcAft>
                <a:spcPts val="0"/>
              </a:spcAft>
              <a:buClr>
                <a:srgbClr val="000000"/>
              </a:buClr>
              <a:buSzPts val="700"/>
              <a:buFont typeface="Helvetica Neue"/>
              <a:buNone/>
              <a:defRPr sz="933">
                <a:solidFill>
                  <a:srgbClr val="000000"/>
                </a:solidFill>
              </a:defRPr>
            </a:lvl4pPr>
            <a:lvl5pPr marL="0" lvl="4" indent="0" algn="ctr" rtl="0">
              <a:lnSpc>
                <a:spcPct val="100000"/>
              </a:lnSpc>
              <a:spcBef>
                <a:spcPts val="0"/>
              </a:spcBef>
              <a:spcAft>
                <a:spcPts val="0"/>
              </a:spcAft>
              <a:buClr>
                <a:srgbClr val="000000"/>
              </a:buClr>
              <a:buSzPts val="700"/>
              <a:buFont typeface="Helvetica Neue"/>
              <a:buNone/>
              <a:defRPr sz="933">
                <a:solidFill>
                  <a:srgbClr val="000000"/>
                </a:solidFill>
              </a:defRPr>
            </a:lvl5pPr>
            <a:lvl6pPr marL="0" lvl="5" indent="0" algn="ctr" rtl="0">
              <a:lnSpc>
                <a:spcPct val="100000"/>
              </a:lnSpc>
              <a:spcBef>
                <a:spcPts val="0"/>
              </a:spcBef>
              <a:spcAft>
                <a:spcPts val="0"/>
              </a:spcAft>
              <a:buClr>
                <a:srgbClr val="000000"/>
              </a:buClr>
              <a:buSzPts val="700"/>
              <a:buFont typeface="Helvetica Neue"/>
              <a:buNone/>
              <a:defRPr sz="933">
                <a:solidFill>
                  <a:srgbClr val="000000"/>
                </a:solidFill>
              </a:defRPr>
            </a:lvl6pPr>
            <a:lvl7pPr marL="0" lvl="6" indent="0" algn="ctr" rtl="0">
              <a:lnSpc>
                <a:spcPct val="100000"/>
              </a:lnSpc>
              <a:spcBef>
                <a:spcPts val="0"/>
              </a:spcBef>
              <a:spcAft>
                <a:spcPts val="0"/>
              </a:spcAft>
              <a:buClr>
                <a:srgbClr val="000000"/>
              </a:buClr>
              <a:buSzPts val="700"/>
              <a:buFont typeface="Helvetica Neue"/>
              <a:buNone/>
              <a:defRPr sz="933">
                <a:solidFill>
                  <a:srgbClr val="000000"/>
                </a:solidFill>
              </a:defRPr>
            </a:lvl7pPr>
            <a:lvl8pPr marL="0" lvl="7" indent="0" algn="ctr" rtl="0">
              <a:lnSpc>
                <a:spcPct val="100000"/>
              </a:lnSpc>
              <a:spcBef>
                <a:spcPts val="0"/>
              </a:spcBef>
              <a:spcAft>
                <a:spcPts val="0"/>
              </a:spcAft>
              <a:buClr>
                <a:srgbClr val="000000"/>
              </a:buClr>
              <a:buSzPts val="700"/>
              <a:buFont typeface="Helvetica Neue"/>
              <a:buNone/>
              <a:defRPr sz="933">
                <a:solidFill>
                  <a:srgbClr val="000000"/>
                </a:solidFill>
              </a:defRPr>
            </a:lvl8pPr>
            <a:lvl9pPr marL="0" lvl="8" indent="0" algn="ctr" rtl="0">
              <a:lnSpc>
                <a:spcPct val="100000"/>
              </a:lnSpc>
              <a:spcBef>
                <a:spcPts val="0"/>
              </a:spcBef>
              <a:spcAft>
                <a:spcPts val="0"/>
              </a:spcAft>
              <a:buClr>
                <a:srgbClr val="000000"/>
              </a:buClr>
              <a:buSzPts val="700"/>
              <a:buFont typeface="Helvetica Neue"/>
              <a:buNone/>
              <a:defRPr sz="933">
                <a:solidFill>
                  <a:srgbClr val="000000"/>
                </a:solidFill>
              </a:defRPr>
            </a:lvl9pPr>
          </a:lstStyle>
          <a:p>
            <a:fld id="{00000000-1234-1234-1234-123412341234}" type="slidenum">
              <a:rPr lang="en-GB" smtClean="0"/>
              <a:pPr/>
              <a:t>‹#›</a:t>
            </a:fld>
            <a:endParaRPr lang="en-GB" sz="1200">
              <a:solidFill>
                <a:srgbClr val="002A41"/>
              </a:solidFill>
            </a:endParaRPr>
          </a:p>
        </p:txBody>
      </p:sp>
      <p:sp>
        <p:nvSpPr>
          <p:cNvPr id="655" name="Google Shape;655;p69"/>
          <p:cNvSpPr txBox="1">
            <a:spLocks noGrp="1"/>
          </p:cNvSpPr>
          <p:nvPr>
            <p:ph type="title"/>
          </p:nvPr>
        </p:nvSpPr>
        <p:spPr>
          <a:xfrm>
            <a:off x="635300" y="1981567"/>
            <a:ext cx="4991600" cy="2934400"/>
          </a:xfrm>
          <a:prstGeom prst="rect">
            <a:avLst/>
          </a:prstGeom>
        </p:spPr>
        <p:txBody>
          <a:bodyPr spcFirstLastPara="1" wrap="square" lIns="78200" tIns="78200" rIns="78200" bIns="78200" anchor="ctr" anchorCtr="0">
            <a:noAutofit/>
          </a:bodyPr>
          <a:lstStyle>
            <a:lvl1pPr lvl="0" rtl="0">
              <a:spcBef>
                <a:spcPts val="0"/>
              </a:spcBef>
              <a:spcAft>
                <a:spcPts val="0"/>
              </a:spcAft>
              <a:buSzPts val="3600"/>
              <a:buNone/>
              <a:defRPr sz="4800">
                <a:latin typeface="Archivo"/>
                <a:ea typeface="Archivo"/>
                <a:cs typeface="Archivo"/>
                <a:sym typeface="Archivo"/>
              </a:defRPr>
            </a:lvl1pPr>
            <a:lvl2pPr lvl="1" rtl="0">
              <a:spcBef>
                <a:spcPts val="0"/>
              </a:spcBef>
              <a:spcAft>
                <a:spcPts val="0"/>
              </a:spcAft>
              <a:buSzPts val="3600"/>
              <a:buNone/>
              <a:defRPr sz="4800">
                <a:latin typeface="Archivo"/>
                <a:ea typeface="Archivo"/>
                <a:cs typeface="Archivo"/>
                <a:sym typeface="Archivo"/>
              </a:defRPr>
            </a:lvl2pPr>
            <a:lvl3pPr lvl="2" rtl="0">
              <a:spcBef>
                <a:spcPts val="0"/>
              </a:spcBef>
              <a:spcAft>
                <a:spcPts val="0"/>
              </a:spcAft>
              <a:buSzPts val="3600"/>
              <a:buNone/>
              <a:defRPr sz="4800">
                <a:latin typeface="Archivo"/>
                <a:ea typeface="Archivo"/>
                <a:cs typeface="Archivo"/>
                <a:sym typeface="Archivo"/>
              </a:defRPr>
            </a:lvl3pPr>
            <a:lvl4pPr lvl="3" rtl="0">
              <a:spcBef>
                <a:spcPts val="0"/>
              </a:spcBef>
              <a:spcAft>
                <a:spcPts val="0"/>
              </a:spcAft>
              <a:buSzPts val="3600"/>
              <a:buNone/>
              <a:defRPr sz="4800">
                <a:latin typeface="Archivo"/>
                <a:ea typeface="Archivo"/>
                <a:cs typeface="Archivo"/>
                <a:sym typeface="Archivo"/>
              </a:defRPr>
            </a:lvl4pPr>
            <a:lvl5pPr lvl="4" rtl="0">
              <a:spcBef>
                <a:spcPts val="0"/>
              </a:spcBef>
              <a:spcAft>
                <a:spcPts val="0"/>
              </a:spcAft>
              <a:buSzPts val="3600"/>
              <a:buNone/>
              <a:defRPr sz="4800">
                <a:latin typeface="Archivo"/>
                <a:ea typeface="Archivo"/>
                <a:cs typeface="Archivo"/>
                <a:sym typeface="Archivo"/>
              </a:defRPr>
            </a:lvl5pPr>
            <a:lvl6pPr lvl="5" rtl="0">
              <a:spcBef>
                <a:spcPts val="0"/>
              </a:spcBef>
              <a:spcAft>
                <a:spcPts val="0"/>
              </a:spcAft>
              <a:buSzPts val="3600"/>
              <a:buNone/>
              <a:defRPr sz="4800">
                <a:latin typeface="Archivo"/>
                <a:ea typeface="Archivo"/>
                <a:cs typeface="Archivo"/>
                <a:sym typeface="Archivo"/>
              </a:defRPr>
            </a:lvl6pPr>
            <a:lvl7pPr lvl="6" rtl="0">
              <a:spcBef>
                <a:spcPts val="0"/>
              </a:spcBef>
              <a:spcAft>
                <a:spcPts val="0"/>
              </a:spcAft>
              <a:buSzPts val="3600"/>
              <a:buNone/>
              <a:defRPr sz="4800">
                <a:latin typeface="Archivo"/>
                <a:ea typeface="Archivo"/>
                <a:cs typeface="Archivo"/>
                <a:sym typeface="Archivo"/>
              </a:defRPr>
            </a:lvl7pPr>
            <a:lvl8pPr lvl="7" rtl="0">
              <a:spcBef>
                <a:spcPts val="0"/>
              </a:spcBef>
              <a:spcAft>
                <a:spcPts val="0"/>
              </a:spcAft>
              <a:buSzPts val="3600"/>
              <a:buNone/>
              <a:defRPr sz="4800">
                <a:latin typeface="Archivo"/>
                <a:ea typeface="Archivo"/>
                <a:cs typeface="Archivo"/>
                <a:sym typeface="Archivo"/>
              </a:defRPr>
            </a:lvl8pPr>
            <a:lvl9pPr lvl="8" rtl="0">
              <a:spcBef>
                <a:spcPts val="0"/>
              </a:spcBef>
              <a:spcAft>
                <a:spcPts val="0"/>
              </a:spcAft>
              <a:buSzPts val="3600"/>
              <a:buNone/>
              <a:defRPr sz="4800">
                <a:latin typeface="Archivo"/>
                <a:ea typeface="Archivo"/>
                <a:cs typeface="Archivo"/>
                <a:sym typeface="Archivo"/>
              </a:defRPr>
            </a:lvl9pPr>
          </a:lstStyle>
          <a:p>
            <a:endParaRPr/>
          </a:p>
        </p:txBody>
      </p:sp>
      <p:pic>
        <p:nvPicPr>
          <p:cNvPr id="656" name="Google Shape;656;p69"/>
          <p:cNvPicPr preferRelativeResize="0"/>
          <p:nvPr/>
        </p:nvPicPr>
        <p:blipFill>
          <a:blip r:embed="rId3">
            <a:alphaModFix/>
          </a:blip>
          <a:stretch>
            <a:fillRect/>
          </a:stretch>
        </p:blipFill>
        <p:spPr>
          <a:xfrm>
            <a:off x="10897998" y="6392367"/>
            <a:ext cx="832221" cy="300555"/>
          </a:xfrm>
          <a:prstGeom prst="rect">
            <a:avLst/>
          </a:prstGeom>
          <a:noFill/>
          <a:ln>
            <a:noFill/>
          </a:ln>
        </p:spPr>
      </p:pic>
    </p:spTree>
    <p:extLst>
      <p:ext uri="{BB962C8B-B14F-4D97-AF65-F5344CB8AC3E}">
        <p14:creationId xmlns:p14="http://schemas.microsoft.com/office/powerpoint/2010/main" val="10664934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7/25/2025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1.09a - Heading and subheading + logo and tagline">
  <p:cSld name="1.09a - Heading and subheading + logo and tagline">
    <p:spTree>
      <p:nvGrpSpPr>
        <p:cNvPr id="1" name="Shape 657"/>
        <p:cNvGrpSpPr/>
        <p:nvPr/>
      </p:nvGrpSpPr>
      <p:grpSpPr>
        <a:xfrm>
          <a:off x="0" y="0"/>
          <a:ext cx="0" cy="0"/>
          <a:chOff x="0" y="0"/>
          <a:chExt cx="0" cy="0"/>
        </a:xfrm>
      </p:grpSpPr>
      <p:sp>
        <p:nvSpPr>
          <p:cNvPr id="658" name="Google Shape;658;p70"/>
          <p:cNvSpPr txBox="1">
            <a:spLocks noGrp="1"/>
          </p:cNvSpPr>
          <p:nvPr>
            <p:ph type="title"/>
          </p:nvPr>
        </p:nvSpPr>
        <p:spPr>
          <a:xfrm>
            <a:off x="600000" y="600000"/>
            <a:ext cx="10992000" cy="532800"/>
          </a:xfrm>
          <a:prstGeom prst="rect">
            <a:avLst/>
          </a:prstGeom>
        </p:spPr>
        <p:txBody>
          <a:bodyPr spcFirstLastPara="1" wrap="square" lIns="0" tIns="0" rIns="0" bIns="0" anchor="t" anchorCtr="0">
            <a:noAutofit/>
          </a:bodyPr>
          <a:lstStyle>
            <a:lvl1pPr lvl="0" rtl="0">
              <a:lnSpc>
                <a:spcPct val="90000"/>
              </a:lnSpc>
              <a:spcBef>
                <a:spcPts val="0"/>
              </a:spcBef>
              <a:spcAft>
                <a:spcPts val="0"/>
              </a:spcAft>
              <a:buSzPts val="20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a:endParaRPr/>
          </a:p>
        </p:txBody>
      </p:sp>
      <p:sp>
        <p:nvSpPr>
          <p:cNvPr id="659" name="Google Shape;659;p70"/>
          <p:cNvSpPr txBox="1">
            <a:spLocks noGrp="1"/>
          </p:cNvSpPr>
          <p:nvPr>
            <p:ph type="subTitle" idx="1"/>
          </p:nvPr>
        </p:nvSpPr>
        <p:spPr>
          <a:xfrm>
            <a:off x="600000" y="1065600"/>
            <a:ext cx="10992000" cy="436000"/>
          </a:xfrm>
          <a:prstGeom prst="rect">
            <a:avLst/>
          </a:prstGeom>
        </p:spPr>
        <p:txBody>
          <a:bodyPr spcFirstLastPara="1" wrap="square" lIns="0" tIns="0" rIns="0" bIns="0" anchor="t" anchorCtr="0">
            <a:noAutofit/>
          </a:bodyPr>
          <a:lstStyle>
            <a:lvl1pPr lvl="0" rtl="0">
              <a:lnSpc>
                <a:spcPct val="90000"/>
              </a:lnSpc>
              <a:spcBef>
                <a:spcPts val="0"/>
              </a:spcBef>
              <a:spcAft>
                <a:spcPts val="0"/>
              </a:spcAft>
              <a:buSzPts val="1200"/>
              <a:buFont typeface="Archivo Medium"/>
              <a:buNone/>
              <a:defRPr>
                <a:latin typeface="Archivo Medium"/>
                <a:ea typeface="Archivo Medium"/>
                <a:cs typeface="Archivo Medium"/>
                <a:sym typeface="Archivo Medium"/>
              </a:defRPr>
            </a:lvl1pPr>
            <a:lvl2pPr lvl="1" rtl="0">
              <a:lnSpc>
                <a:spcPct val="90000"/>
              </a:lnSpc>
              <a:spcBef>
                <a:spcPts val="0"/>
              </a:spcBef>
              <a:spcAft>
                <a:spcPts val="0"/>
              </a:spcAft>
              <a:buSzPts val="1700"/>
              <a:buFont typeface="Archivo Medium"/>
              <a:buNone/>
              <a:defRPr>
                <a:latin typeface="Archivo Medium"/>
                <a:ea typeface="Archivo Medium"/>
                <a:cs typeface="Archivo Medium"/>
                <a:sym typeface="Archivo Medium"/>
              </a:defRPr>
            </a:lvl2pPr>
            <a:lvl3pPr lvl="2" rtl="0">
              <a:lnSpc>
                <a:spcPct val="90000"/>
              </a:lnSpc>
              <a:spcBef>
                <a:spcPts val="0"/>
              </a:spcBef>
              <a:spcAft>
                <a:spcPts val="0"/>
              </a:spcAft>
              <a:buSzPts val="1700"/>
              <a:buFont typeface="Archivo Medium"/>
              <a:buNone/>
              <a:defRPr>
                <a:latin typeface="Archivo Medium"/>
                <a:ea typeface="Archivo Medium"/>
                <a:cs typeface="Archivo Medium"/>
                <a:sym typeface="Archivo Medium"/>
              </a:defRPr>
            </a:lvl3pPr>
            <a:lvl4pPr lvl="3" rtl="0">
              <a:lnSpc>
                <a:spcPct val="90000"/>
              </a:lnSpc>
              <a:spcBef>
                <a:spcPts val="0"/>
              </a:spcBef>
              <a:spcAft>
                <a:spcPts val="0"/>
              </a:spcAft>
              <a:buSzPts val="1700"/>
              <a:buFont typeface="Archivo Medium"/>
              <a:buNone/>
              <a:defRPr>
                <a:latin typeface="Archivo Medium"/>
                <a:ea typeface="Archivo Medium"/>
                <a:cs typeface="Archivo Medium"/>
                <a:sym typeface="Archivo Medium"/>
              </a:defRPr>
            </a:lvl4pPr>
            <a:lvl5pPr lvl="4" rtl="0">
              <a:lnSpc>
                <a:spcPct val="90000"/>
              </a:lnSpc>
              <a:spcBef>
                <a:spcPts val="0"/>
              </a:spcBef>
              <a:spcAft>
                <a:spcPts val="0"/>
              </a:spcAft>
              <a:buSzPts val="1700"/>
              <a:buFont typeface="Archivo Medium"/>
              <a:buNone/>
              <a:defRPr>
                <a:latin typeface="Archivo Medium"/>
                <a:ea typeface="Archivo Medium"/>
                <a:cs typeface="Archivo Medium"/>
                <a:sym typeface="Archivo Medium"/>
              </a:defRPr>
            </a:lvl5pPr>
            <a:lvl6pPr lvl="5" rtl="0">
              <a:lnSpc>
                <a:spcPct val="90000"/>
              </a:lnSpc>
              <a:spcBef>
                <a:spcPts val="0"/>
              </a:spcBef>
              <a:spcAft>
                <a:spcPts val="0"/>
              </a:spcAft>
              <a:buSzPts val="1700"/>
              <a:buFont typeface="Archivo Medium"/>
              <a:buNone/>
              <a:defRPr>
                <a:latin typeface="Archivo Medium"/>
                <a:ea typeface="Archivo Medium"/>
                <a:cs typeface="Archivo Medium"/>
                <a:sym typeface="Archivo Medium"/>
              </a:defRPr>
            </a:lvl6pPr>
            <a:lvl7pPr lvl="6" rtl="0">
              <a:lnSpc>
                <a:spcPct val="90000"/>
              </a:lnSpc>
              <a:spcBef>
                <a:spcPts val="0"/>
              </a:spcBef>
              <a:spcAft>
                <a:spcPts val="0"/>
              </a:spcAft>
              <a:buSzPts val="1700"/>
              <a:buFont typeface="Archivo Medium"/>
              <a:buNone/>
              <a:defRPr>
                <a:latin typeface="Archivo Medium"/>
                <a:ea typeface="Archivo Medium"/>
                <a:cs typeface="Archivo Medium"/>
                <a:sym typeface="Archivo Medium"/>
              </a:defRPr>
            </a:lvl7pPr>
            <a:lvl8pPr lvl="7" rtl="0">
              <a:lnSpc>
                <a:spcPct val="90000"/>
              </a:lnSpc>
              <a:spcBef>
                <a:spcPts val="0"/>
              </a:spcBef>
              <a:spcAft>
                <a:spcPts val="0"/>
              </a:spcAft>
              <a:buSzPts val="1700"/>
              <a:buFont typeface="Archivo Medium"/>
              <a:buNone/>
              <a:defRPr>
                <a:latin typeface="Archivo Medium"/>
                <a:ea typeface="Archivo Medium"/>
                <a:cs typeface="Archivo Medium"/>
                <a:sym typeface="Archivo Medium"/>
              </a:defRPr>
            </a:lvl8pPr>
            <a:lvl9pPr lvl="8" rtl="0">
              <a:lnSpc>
                <a:spcPct val="90000"/>
              </a:lnSpc>
              <a:spcBef>
                <a:spcPts val="0"/>
              </a:spcBef>
              <a:spcAft>
                <a:spcPts val="0"/>
              </a:spcAft>
              <a:buSzPts val="1700"/>
              <a:buFont typeface="Archivo Medium"/>
              <a:buNone/>
              <a:defRPr>
                <a:latin typeface="Archivo Medium"/>
                <a:ea typeface="Archivo Medium"/>
                <a:cs typeface="Archivo Medium"/>
                <a:sym typeface="Archivo Medium"/>
              </a:defRPr>
            </a:lvl9pPr>
          </a:lstStyle>
          <a:p>
            <a:endParaRPr/>
          </a:p>
        </p:txBody>
      </p:sp>
      <p:sp>
        <p:nvSpPr>
          <p:cNvPr id="660" name="Google Shape;660;p70"/>
          <p:cNvSpPr txBox="1"/>
          <p:nvPr/>
        </p:nvSpPr>
        <p:spPr>
          <a:xfrm>
            <a:off x="8664804" y="6457817"/>
            <a:ext cx="3230800" cy="207600"/>
          </a:xfrm>
          <a:prstGeom prst="rect">
            <a:avLst/>
          </a:prstGeom>
          <a:no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Clr>
                <a:srgbClr val="7F7F7F"/>
              </a:buClr>
              <a:buSzPts val="2900"/>
              <a:buFont typeface="Arial"/>
              <a:buNone/>
            </a:pPr>
            <a:r>
              <a:rPr lang="en-GB" sz="1200">
                <a:solidFill>
                  <a:srgbClr val="1E5E82"/>
                </a:solidFill>
                <a:latin typeface="Archivo SemiBold"/>
                <a:ea typeface="Archivo SemiBold"/>
                <a:cs typeface="Archivo SemiBold"/>
                <a:sym typeface="Archivo SemiBold"/>
              </a:rPr>
              <a:t>Changing how the world works for the </a:t>
            </a:r>
            <a:r>
              <a:rPr lang="en-GB" sz="1200">
                <a:solidFill>
                  <a:srgbClr val="D86E89"/>
                </a:solidFill>
                <a:latin typeface="Archivo SemiBold"/>
                <a:ea typeface="Archivo SemiBold"/>
                <a:cs typeface="Archivo SemiBold"/>
                <a:sym typeface="Archivo SemiBold"/>
              </a:rPr>
              <a:t>better.</a:t>
            </a:r>
            <a:endParaRPr sz="1200">
              <a:solidFill>
                <a:srgbClr val="D86E89"/>
              </a:solidFill>
              <a:latin typeface="Archivo SemiBold"/>
              <a:ea typeface="Archivo SemiBold"/>
              <a:cs typeface="Archivo SemiBold"/>
              <a:sym typeface="Archivo SemiBold"/>
            </a:endParaRPr>
          </a:p>
        </p:txBody>
      </p:sp>
      <p:pic>
        <p:nvPicPr>
          <p:cNvPr id="661" name="Google Shape;661;p70"/>
          <p:cNvPicPr preferRelativeResize="0"/>
          <p:nvPr/>
        </p:nvPicPr>
        <p:blipFill>
          <a:blip r:embed="rId2">
            <a:alphaModFix/>
          </a:blip>
          <a:stretch>
            <a:fillRect/>
          </a:stretch>
        </p:blipFill>
        <p:spPr>
          <a:xfrm>
            <a:off x="296400" y="6426222"/>
            <a:ext cx="750435" cy="270833"/>
          </a:xfrm>
          <a:prstGeom prst="rect">
            <a:avLst/>
          </a:prstGeom>
          <a:noFill/>
          <a:ln>
            <a:noFill/>
          </a:ln>
        </p:spPr>
      </p:pic>
      <p:sp>
        <p:nvSpPr>
          <p:cNvPr id="662" name="Google Shape;662;p70"/>
          <p:cNvSpPr txBox="1">
            <a:spLocks noGrp="1"/>
          </p:cNvSpPr>
          <p:nvPr>
            <p:ph type="sldNum" idx="12"/>
          </p:nvPr>
        </p:nvSpPr>
        <p:spPr>
          <a:xfrm>
            <a:off x="3" y="6333133"/>
            <a:ext cx="600000" cy="5248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4224444069"/>
      </p:ext>
    </p:extLst>
  </p:cSld>
  <p:clrMapOvr>
    <a:masterClrMapping/>
  </p:clrMapOvr>
  <p:extLst>
    <p:ext uri="{DCECCB84-F9BA-43D5-87BE-67443E8EF086}">
      <p15:sldGuideLst xmlns:p15="http://schemas.microsoft.com/office/powerpoint/2012/main">
        <p15:guide id="1" orient="horz" pos="3100">
          <p15:clr>
            <a:srgbClr val="E46962"/>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Title, Subtitle and Content">
  <p:cSld name="Title, Subtitle and Content">
    <p:spTree>
      <p:nvGrpSpPr>
        <p:cNvPr id="1" name="Shape 663"/>
        <p:cNvGrpSpPr/>
        <p:nvPr/>
      </p:nvGrpSpPr>
      <p:grpSpPr>
        <a:xfrm>
          <a:off x="0" y="0"/>
          <a:ext cx="0" cy="0"/>
          <a:chOff x="0" y="0"/>
          <a:chExt cx="0" cy="0"/>
        </a:xfrm>
      </p:grpSpPr>
      <p:sp>
        <p:nvSpPr>
          <p:cNvPr id="664" name="Google Shape;664;p71"/>
          <p:cNvSpPr txBox="1">
            <a:spLocks noGrp="1"/>
          </p:cNvSpPr>
          <p:nvPr>
            <p:ph type="title"/>
          </p:nvPr>
        </p:nvSpPr>
        <p:spPr>
          <a:xfrm>
            <a:off x="460979" y="365125"/>
            <a:ext cx="11260000" cy="992000"/>
          </a:xfrm>
          <a:prstGeom prst="rect">
            <a:avLst/>
          </a:prstGeom>
          <a:noFill/>
          <a:ln>
            <a:noFill/>
          </a:ln>
        </p:spPr>
        <p:txBody>
          <a:bodyPr spcFirstLastPara="1" wrap="square" lIns="0" tIns="34275" rIns="0" bIns="34275" anchor="ctr" anchorCtr="0">
            <a:noAutofit/>
          </a:bodyPr>
          <a:lstStyle>
            <a:lvl1pPr lvl="0" algn="l" rtl="0">
              <a:lnSpc>
                <a:spcPct val="90000"/>
              </a:lnSpc>
              <a:spcBef>
                <a:spcPts val="0"/>
              </a:spcBef>
              <a:spcAft>
                <a:spcPts val="0"/>
              </a:spcAft>
              <a:buClr>
                <a:schemeClr val="dk1"/>
              </a:buClr>
              <a:buSzPts val="14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a:endParaRPr/>
          </a:p>
        </p:txBody>
      </p:sp>
      <p:sp>
        <p:nvSpPr>
          <p:cNvPr id="665" name="Google Shape;665;p71"/>
          <p:cNvSpPr txBox="1">
            <a:spLocks noGrp="1"/>
          </p:cNvSpPr>
          <p:nvPr>
            <p:ph type="body" idx="1"/>
          </p:nvPr>
        </p:nvSpPr>
        <p:spPr>
          <a:xfrm>
            <a:off x="460979" y="2136531"/>
            <a:ext cx="11260000" cy="4040400"/>
          </a:xfrm>
          <a:prstGeom prst="rect">
            <a:avLst/>
          </a:prstGeom>
          <a:noFill/>
          <a:ln>
            <a:noFill/>
          </a:ln>
        </p:spPr>
        <p:txBody>
          <a:bodyPr spcFirstLastPara="1" wrap="square" lIns="0" tIns="34275" rIns="0" bIns="34275" anchor="t" anchorCtr="0">
            <a:noAutofit/>
          </a:bodyPr>
          <a:lstStyle>
            <a:lvl1pPr marL="609585" lvl="0" indent="-389457" algn="l" rtl="0">
              <a:lnSpc>
                <a:spcPct val="90000"/>
              </a:lnSpc>
              <a:spcBef>
                <a:spcPts val="1067"/>
              </a:spcBef>
              <a:spcAft>
                <a:spcPts val="0"/>
              </a:spcAft>
              <a:buSzPts val="1000"/>
              <a:buChar char="●"/>
              <a:defRPr/>
            </a:lvl1pPr>
            <a:lvl2pPr marL="1219170" lvl="1" indent="-389457" algn="l" rtl="0">
              <a:lnSpc>
                <a:spcPct val="90000"/>
              </a:lnSpc>
              <a:spcBef>
                <a:spcPts val="1067"/>
              </a:spcBef>
              <a:spcAft>
                <a:spcPts val="0"/>
              </a:spcAft>
              <a:buSzPts val="1000"/>
              <a:buChar char="○"/>
              <a:defRPr/>
            </a:lvl2pPr>
            <a:lvl3pPr marL="1828754" lvl="2" indent="-389457" algn="l" rtl="0">
              <a:lnSpc>
                <a:spcPct val="90000"/>
              </a:lnSpc>
              <a:spcBef>
                <a:spcPts val="1067"/>
              </a:spcBef>
              <a:spcAft>
                <a:spcPts val="0"/>
              </a:spcAft>
              <a:buSzPts val="1000"/>
              <a:buChar char="■"/>
              <a:defRPr/>
            </a:lvl3pPr>
            <a:lvl4pPr marL="2438339" lvl="3" indent="-389457" algn="l" rtl="0">
              <a:lnSpc>
                <a:spcPct val="90000"/>
              </a:lnSpc>
              <a:spcBef>
                <a:spcPts val="1067"/>
              </a:spcBef>
              <a:spcAft>
                <a:spcPts val="0"/>
              </a:spcAft>
              <a:buSzPts val="1000"/>
              <a:buChar char="●"/>
              <a:defRPr/>
            </a:lvl4pPr>
            <a:lvl5pPr marL="3047924" lvl="4" indent="-389457" algn="l" rtl="0">
              <a:lnSpc>
                <a:spcPct val="90000"/>
              </a:lnSpc>
              <a:spcBef>
                <a:spcPts val="1067"/>
              </a:spcBef>
              <a:spcAft>
                <a:spcPts val="0"/>
              </a:spcAft>
              <a:buSzPts val="1000"/>
              <a:buChar char="○"/>
              <a:defRPr/>
            </a:lvl5pPr>
            <a:lvl6pPr marL="3657509" lvl="5" indent="-423323" algn="l" rtl="0">
              <a:lnSpc>
                <a:spcPct val="90000"/>
              </a:lnSpc>
              <a:spcBef>
                <a:spcPts val="1067"/>
              </a:spcBef>
              <a:spcAft>
                <a:spcPts val="0"/>
              </a:spcAft>
              <a:buClr>
                <a:schemeClr val="dk1"/>
              </a:buClr>
              <a:buSzPts val="1400"/>
              <a:buChar char="■"/>
              <a:defRPr/>
            </a:lvl6pPr>
            <a:lvl7pPr marL="4267093" lvl="6" indent="-423323" algn="l" rtl="0">
              <a:lnSpc>
                <a:spcPct val="90000"/>
              </a:lnSpc>
              <a:spcBef>
                <a:spcPts val="1067"/>
              </a:spcBef>
              <a:spcAft>
                <a:spcPts val="0"/>
              </a:spcAft>
              <a:buClr>
                <a:schemeClr val="dk1"/>
              </a:buClr>
              <a:buSzPts val="1400"/>
              <a:buChar char="●"/>
              <a:defRPr/>
            </a:lvl7pPr>
            <a:lvl8pPr marL="4876678" lvl="7" indent="-423323" algn="l" rtl="0">
              <a:lnSpc>
                <a:spcPct val="90000"/>
              </a:lnSpc>
              <a:spcBef>
                <a:spcPts val="1067"/>
              </a:spcBef>
              <a:spcAft>
                <a:spcPts val="0"/>
              </a:spcAft>
              <a:buClr>
                <a:schemeClr val="dk1"/>
              </a:buClr>
              <a:buSzPts val="1400"/>
              <a:buChar char="○"/>
              <a:defRPr/>
            </a:lvl8pPr>
            <a:lvl9pPr marL="5486263" lvl="8" indent="-423323" algn="l" rtl="0">
              <a:lnSpc>
                <a:spcPct val="90000"/>
              </a:lnSpc>
              <a:spcBef>
                <a:spcPts val="1067"/>
              </a:spcBef>
              <a:spcAft>
                <a:spcPts val="1067"/>
              </a:spcAft>
              <a:buClr>
                <a:schemeClr val="dk1"/>
              </a:buClr>
              <a:buSzPts val="1400"/>
              <a:buChar char="■"/>
              <a:defRPr/>
            </a:lvl9pPr>
          </a:lstStyle>
          <a:p>
            <a:endParaRPr/>
          </a:p>
        </p:txBody>
      </p:sp>
      <p:sp>
        <p:nvSpPr>
          <p:cNvPr id="666" name="Google Shape;666;p71"/>
          <p:cNvSpPr txBox="1">
            <a:spLocks noGrp="1"/>
          </p:cNvSpPr>
          <p:nvPr>
            <p:ph type="body" idx="2"/>
          </p:nvPr>
        </p:nvSpPr>
        <p:spPr>
          <a:xfrm>
            <a:off x="460375" y="1357313"/>
            <a:ext cx="11270800" cy="642800"/>
          </a:xfrm>
          <a:prstGeom prst="rect">
            <a:avLst/>
          </a:prstGeom>
          <a:noFill/>
          <a:ln>
            <a:noFill/>
          </a:ln>
        </p:spPr>
        <p:txBody>
          <a:bodyPr spcFirstLastPara="1" wrap="square" lIns="0" tIns="34275" rIns="0" bIns="34275" anchor="t" anchorCtr="0">
            <a:noAutofit/>
          </a:bodyPr>
          <a:lstStyle>
            <a:lvl1pPr marL="609585" lvl="0" indent="-304792" algn="l" rtl="0">
              <a:lnSpc>
                <a:spcPct val="90000"/>
              </a:lnSpc>
              <a:spcBef>
                <a:spcPts val="0"/>
              </a:spcBef>
              <a:spcAft>
                <a:spcPts val="0"/>
              </a:spcAft>
              <a:buSzPts val="1100"/>
              <a:buNone/>
              <a:defRPr sz="2000">
                <a:solidFill>
                  <a:schemeClr val="dk2"/>
                </a:solidFill>
                <a:latin typeface="Barlow"/>
                <a:ea typeface="Barlow"/>
                <a:cs typeface="Barlow"/>
                <a:sym typeface="Barlow"/>
              </a:defRPr>
            </a:lvl1pPr>
            <a:lvl2pPr marL="1219170" lvl="1" indent="-397923" algn="l" rtl="0">
              <a:lnSpc>
                <a:spcPct val="90000"/>
              </a:lnSpc>
              <a:spcBef>
                <a:spcPts val="1067"/>
              </a:spcBef>
              <a:spcAft>
                <a:spcPts val="0"/>
              </a:spcAft>
              <a:buSzPts val="1100"/>
              <a:buChar char="○"/>
              <a:defRPr sz="2000">
                <a:solidFill>
                  <a:schemeClr val="dk2"/>
                </a:solidFill>
                <a:latin typeface="Barlow"/>
                <a:ea typeface="Barlow"/>
                <a:cs typeface="Barlow"/>
                <a:sym typeface="Barlow"/>
              </a:defRPr>
            </a:lvl2pPr>
            <a:lvl3pPr marL="1828754" lvl="2" indent="-397923" algn="l" rtl="0">
              <a:lnSpc>
                <a:spcPct val="90000"/>
              </a:lnSpc>
              <a:spcBef>
                <a:spcPts val="1067"/>
              </a:spcBef>
              <a:spcAft>
                <a:spcPts val="0"/>
              </a:spcAft>
              <a:buSzPts val="1100"/>
              <a:buChar char="■"/>
              <a:defRPr sz="2000">
                <a:solidFill>
                  <a:schemeClr val="dk2"/>
                </a:solidFill>
                <a:latin typeface="Barlow"/>
                <a:ea typeface="Barlow"/>
                <a:cs typeface="Barlow"/>
                <a:sym typeface="Barlow"/>
              </a:defRPr>
            </a:lvl3pPr>
            <a:lvl4pPr marL="2438339" lvl="3" indent="-397923" algn="l" rtl="0">
              <a:lnSpc>
                <a:spcPct val="90000"/>
              </a:lnSpc>
              <a:spcBef>
                <a:spcPts val="1067"/>
              </a:spcBef>
              <a:spcAft>
                <a:spcPts val="0"/>
              </a:spcAft>
              <a:buSzPts val="1100"/>
              <a:buChar char="●"/>
              <a:defRPr sz="2000">
                <a:solidFill>
                  <a:schemeClr val="dk2"/>
                </a:solidFill>
                <a:latin typeface="Barlow"/>
                <a:ea typeface="Barlow"/>
                <a:cs typeface="Barlow"/>
                <a:sym typeface="Barlow"/>
              </a:defRPr>
            </a:lvl4pPr>
            <a:lvl5pPr marL="3047924" lvl="4" indent="-397923" algn="l" rtl="0">
              <a:lnSpc>
                <a:spcPct val="90000"/>
              </a:lnSpc>
              <a:spcBef>
                <a:spcPts val="1067"/>
              </a:spcBef>
              <a:spcAft>
                <a:spcPts val="0"/>
              </a:spcAft>
              <a:buSzPts val="1100"/>
              <a:buChar char="○"/>
              <a:defRPr sz="2000">
                <a:solidFill>
                  <a:schemeClr val="dk2"/>
                </a:solidFill>
                <a:latin typeface="Barlow"/>
                <a:ea typeface="Barlow"/>
                <a:cs typeface="Barlow"/>
                <a:sym typeface="Barlow"/>
              </a:defRPr>
            </a:lvl5pPr>
            <a:lvl6pPr marL="3657509" lvl="5" indent="-423323" algn="l" rtl="0">
              <a:lnSpc>
                <a:spcPct val="90000"/>
              </a:lnSpc>
              <a:spcBef>
                <a:spcPts val="1067"/>
              </a:spcBef>
              <a:spcAft>
                <a:spcPts val="0"/>
              </a:spcAft>
              <a:buClr>
                <a:schemeClr val="dk1"/>
              </a:buClr>
              <a:buSzPts val="1400"/>
              <a:buChar char="■"/>
              <a:defRPr/>
            </a:lvl6pPr>
            <a:lvl7pPr marL="4267093" lvl="6" indent="-423323" algn="l" rtl="0">
              <a:lnSpc>
                <a:spcPct val="90000"/>
              </a:lnSpc>
              <a:spcBef>
                <a:spcPts val="1067"/>
              </a:spcBef>
              <a:spcAft>
                <a:spcPts val="0"/>
              </a:spcAft>
              <a:buClr>
                <a:schemeClr val="dk1"/>
              </a:buClr>
              <a:buSzPts val="1400"/>
              <a:buChar char="●"/>
              <a:defRPr/>
            </a:lvl7pPr>
            <a:lvl8pPr marL="4876678" lvl="7" indent="-423323" algn="l" rtl="0">
              <a:lnSpc>
                <a:spcPct val="90000"/>
              </a:lnSpc>
              <a:spcBef>
                <a:spcPts val="1067"/>
              </a:spcBef>
              <a:spcAft>
                <a:spcPts val="0"/>
              </a:spcAft>
              <a:buClr>
                <a:schemeClr val="dk1"/>
              </a:buClr>
              <a:buSzPts val="1400"/>
              <a:buChar char="○"/>
              <a:defRPr/>
            </a:lvl8pPr>
            <a:lvl9pPr marL="5486263" lvl="8" indent="-423323" algn="l" rtl="0">
              <a:lnSpc>
                <a:spcPct val="90000"/>
              </a:lnSpc>
              <a:spcBef>
                <a:spcPts val="1067"/>
              </a:spcBef>
              <a:spcAft>
                <a:spcPts val="1067"/>
              </a:spcAft>
              <a:buClr>
                <a:schemeClr val="dk1"/>
              </a:buClr>
              <a:buSzPts val="1400"/>
              <a:buChar char="■"/>
              <a:defRPr/>
            </a:lvl9pPr>
          </a:lstStyle>
          <a:p>
            <a:endParaRPr/>
          </a:p>
        </p:txBody>
      </p:sp>
      <p:sp>
        <p:nvSpPr>
          <p:cNvPr id="667" name="Google Shape;667;p71"/>
          <p:cNvSpPr txBox="1">
            <a:spLocks noGrp="1"/>
          </p:cNvSpPr>
          <p:nvPr>
            <p:ph type="sldNum" idx="12"/>
          </p:nvPr>
        </p:nvSpPr>
        <p:spPr>
          <a:xfrm>
            <a:off x="3" y="6333133"/>
            <a:ext cx="600000" cy="5248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1139142673"/>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Page 1 1">
  <p:cSld name="Page 1 1">
    <p:spTree>
      <p:nvGrpSpPr>
        <p:cNvPr id="1" name="Shape 668"/>
        <p:cNvGrpSpPr/>
        <p:nvPr/>
      </p:nvGrpSpPr>
      <p:grpSpPr>
        <a:xfrm>
          <a:off x="0" y="0"/>
          <a:ext cx="0" cy="0"/>
          <a:chOff x="0" y="0"/>
          <a:chExt cx="0" cy="0"/>
        </a:xfrm>
      </p:grpSpPr>
      <p:sp>
        <p:nvSpPr>
          <p:cNvPr id="669" name="Google Shape;669;p72"/>
          <p:cNvSpPr/>
          <p:nvPr/>
        </p:nvSpPr>
        <p:spPr>
          <a:xfrm>
            <a:off x="0" y="1"/>
            <a:ext cx="5702155" cy="6857873"/>
          </a:xfrm>
          <a:custGeom>
            <a:avLst/>
            <a:gdLst/>
            <a:ahLst/>
            <a:cxnLst/>
            <a:rect l="l" t="t" r="r" b="b"/>
            <a:pathLst>
              <a:path w="226816" h="209550" extrusionOk="0">
                <a:moveTo>
                  <a:pt x="0" y="0"/>
                </a:moveTo>
                <a:lnTo>
                  <a:pt x="0" y="209550"/>
                </a:lnTo>
                <a:lnTo>
                  <a:pt x="197679" y="209550"/>
                </a:lnTo>
                <a:lnTo>
                  <a:pt x="199837" y="208667"/>
                </a:lnTo>
                <a:lnTo>
                  <a:pt x="201800" y="207686"/>
                </a:lnTo>
                <a:lnTo>
                  <a:pt x="203664" y="206705"/>
                </a:lnTo>
                <a:lnTo>
                  <a:pt x="205527" y="205724"/>
                </a:lnTo>
                <a:lnTo>
                  <a:pt x="207195" y="204645"/>
                </a:lnTo>
                <a:lnTo>
                  <a:pt x="208863" y="203664"/>
                </a:lnTo>
                <a:lnTo>
                  <a:pt x="210335" y="202585"/>
                </a:lnTo>
                <a:lnTo>
                  <a:pt x="211806" y="201505"/>
                </a:lnTo>
                <a:lnTo>
                  <a:pt x="213180" y="200426"/>
                </a:lnTo>
                <a:lnTo>
                  <a:pt x="214553" y="199249"/>
                </a:lnTo>
                <a:lnTo>
                  <a:pt x="215730" y="198170"/>
                </a:lnTo>
                <a:lnTo>
                  <a:pt x="216908" y="196993"/>
                </a:lnTo>
                <a:lnTo>
                  <a:pt x="217987" y="195815"/>
                </a:lnTo>
                <a:lnTo>
                  <a:pt x="218968" y="194638"/>
                </a:lnTo>
                <a:lnTo>
                  <a:pt x="219851" y="193461"/>
                </a:lnTo>
                <a:lnTo>
                  <a:pt x="220734" y="192284"/>
                </a:lnTo>
                <a:lnTo>
                  <a:pt x="222303" y="189929"/>
                </a:lnTo>
                <a:lnTo>
                  <a:pt x="223579" y="187575"/>
                </a:lnTo>
                <a:lnTo>
                  <a:pt x="224560" y="185122"/>
                </a:lnTo>
                <a:lnTo>
                  <a:pt x="225443" y="182670"/>
                </a:lnTo>
                <a:lnTo>
                  <a:pt x="226031" y="180315"/>
                </a:lnTo>
                <a:lnTo>
                  <a:pt x="226424" y="177961"/>
                </a:lnTo>
                <a:lnTo>
                  <a:pt x="226718" y="175606"/>
                </a:lnTo>
                <a:lnTo>
                  <a:pt x="226816" y="173252"/>
                </a:lnTo>
                <a:lnTo>
                  <a:pt x="226816" y="170995"/>
                </a:lnTo>
                <a:lnTo>
                  <a:pt x="226620" y="168837"/>
                </a:lnTo>
                <a:lnTo>
                  <a:pt x="226325" y="166679"/>
                </a:lnTo>
                <a:lnTo>
                  <a:pt x="225933" y="164618"/>
                </a:lnTo>
                <a:lnTo>
                  <a:pt x="225541" y="162656"/>
                </a:lnTo>
                <a:lnTo>
                  <a:pt x="225050" y="160792"/>
                </a:lnTo>
                <a:lnTo>
                  <a:pt x="224462" y="159026"/>
                </a:lnTo>
                <a:lnTo>
                  <a:pt x="223873" y="157359"/>
                </a:lnTo>
                <a:lnTo>
                  <a:pt x="222696" y="154514"/>
                </a:lnTo>
                <a:lnTo>
                  <a:pt x="221518" y="152159"/>
                </a:lnTo>
                <a:lnTo>
                  <a:pt x="220537" y="150590"/>
                </a:lnTo>
                <a:lnTo>
                  <a:pt x="219851" y="149707"/>
                </a:lnTo>
                <a:lnTo>
                  <a:pt x="218771" y="148235"/>
                </a:lnTo>
                <a:lnTo>
                  <a:pt x="216417" y="144703"/>
                </a:lnTo>
                <a:lnTo>
                  <a:pt x="208471" y="132342"/>
                </a:lnTo>
                <a:lnTo>
                  <a:pt x="196992" y="114291"/>
                </a:lnTo>
                <a:lnTo>
                  <a:pt x="183062" y="92414"/>
                </a:lnTo>
                <a:lnTo>
                  <a:pt x="152355" y="43754"/>
                </a:lnTo>
                <a:lnTo>
                  <a:pt x="124886" y="0"/>
                </a:lnTo>
                <a:close/>
              </a:path>
            </a:pathLst>
          </a:custGeom>
          <a:solidFill>
            <a:srgbClr val="1E5E82">
              <a:alpha val="949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70" name="Google Shape;670;p72"/>
          <p:cNvSpPr txBox="1">
            <a:spLocks noGrp="1"/>
          </p:cNvSpPr>
          <p:nvPr>
            <p:ph type="body" idx="1"/>
          </p:nvPr>
        </p:nvSpPr>
        <p:spPr>
          <a:xfrm>
            <a:off x="353533" y="1501200"/>
            <a:ext cx="3052000" cy="1127600"/>
          </a:xfrm>
          <a:prstGeom prst="rect">
            <a:avLst/>
          </a:prstGeom>
        </p:spPr>
        <p:txBody>
          <a:bodyPr spcFirstLastPara="1" wrap="square" lIns="0" tIns="0" rIns="0" bIns="0" anchor="t" anchorCtr="0">
            <a:noAutofit/>
          </a:bodyPr>
          <a:lstStyle>
            <a:lvl1pPr marL="609585" lvl="0" indent="-372524" rtl="0">
              <a:spcBef>
                <a:spcPts val="0"/>
              </a:spcBef>
              <a:spcAft>
                <a:spcPts val="0"/>
              </a:spcAft>
              <a:buClr>
                <a:srgbClr val="344653"/>
              </a:buClr>
              <a:buSzPts val="800"/>
              <a:buFont typeface="Archivo"/>
              <a:buChar char="●"/>
              <a:defRPr sz="1067">
                <a:solidFill>
                  <a:srgbClr val="344653"/>
                </a:solidFill>
                <a:latin typeface="Archivo"/>
                <a:ea typeface="Archivo"/>
                <a:cs typeface="Archivo"/>
                <a:sym typeface="Archivo"/>
              </a:defRPr>
            </a:lvl1pPr>
            <a:lvl2pPr marL="1219170" lvl="1" indent="-372524" rtl="0">
              <a:spcBef>
                <a:spcPts val="0"/>
              </a:spcBef>
              <a:spcAft>
                <a:spcPts val="0"/>
              </a:spcAft>
              <a:buClr>
                <a:srgbClr val="344653"/>
              </a:buClr>
              <a:buSzPts val="800"/>
              <a:buFont typeface="Archivo"/>
              <a:buChar char="○"/>
              <a:defRPr sz="1067">
                <a:solidFill>
                  <a:srgbClr val="344653"/>
                </a:solidFill>
                <a:latin typeface="Archivo"/>
                <a:ea typeface="Archivo"/>
                <a:cs typeface="Archivo"/>
                <a:sym typeface="Archivo"/>
              </a:defRPr>
            </a:lvl2pPr>
            <a:lvl3pPr marL="1828754" lvl="2" indent="-372524" rtl="0">
              <a:spcBef>
                <a:spcPts val="1333"/>
              </a:spcBef>
              <a:spcAft>
                <a:spcPts val="0"/>
              </a:spcAft>
              <a:buClr>
                <a:srgbClr val="344653"/>
              </a:buClr>
              <a:buSzPts val="800"/>
              <a:buFont typeface="Archivo"/>
              <a:buChar char="■"/>
              <a:defRPr sz="1067">
                <a:solidFill>
                  <a:srgbClr val="344653"/>
                </a:solidFill>
                <a:latin typeface="Archivo"/>
                <a:ea typeface="Archivo"/>
                <a:cs typeface="Archivo"/>
                <a:sym typeface="Archivo"/>
              </a:defRPr>
            </a:lvl3pPr>
            <a:lvl4pPr marL="2438339" lvl="3" indent="-372524" rtl="0">
              <a:spcBef>
                <a:spcPts val="1333"/>
              </a:spcBef>
              <a:spcAft>
                <a:spcPts val="0"/>
              </a:spcAft>
              <a:buClr>
                <a:srgbClr val="344653"/>
              </a:buClr>
              <a:buSzPts val="800"/>
              <a:buFont typeface="Archivo"/>
              <a:buChar char="●"/>
              <a:defRPr sz="1067">
                <a:solidFill>
                  <a:srgbClr val="344653"/>
                </a:solidFill>
                <a:latin typeface="Archivo"/>
                <a:ea typeface="Archivo"/>
                <a:cs typeface="Archivo"/>
                <a:sym typeface="Archivo"/>
              </a:defRPr>
            </a:lvl4pPr>
            <a:lvl5pPr marL="3047924" lvl="4" indent="-372524" rtl="0">
              <a:spcBef>
                <a:spcPts val="1333"/>
              </a:spcBef>
              <a:spcAft>
                <a:spcPts val="0"/>
              </a:spcAft>
              <a:buClr>
                <a:srgbClr val="344653"/>
              </a:buClr>
              <a:buSzPts val="800"/>
              <a:buFont typeface="Archivo"/>
              <a:buChar char="○"/>
              <a:defRPr sz="1067">
                <a:solidFill>
                  <a:srgbClr val="344653"/>
                </a:solidFill>
                <a:latin typeface="Archivo"/>
                <a:ea typeface="Archivo"/>
                <a:cs typeface="Archivo"/>
                <a:sym typeface="Archivo"/>
              </a:defRPr>
            </a:lvl5pPr>
            <a:lvl6pPr marL="3657509" lvl="5" indent="-372524" rtl="0">
              <a:spcBef>
                <a:spcPts val="1333"/>
              </a:spcBef>
              <a:spcAft>
                <a:spcPts val="0"/>
              </a:spcAft>
              <a:buClr>
                <a:srgbClr val="344653"/>
              </a:buClr>
              <a:buSzPts val="800"/>
              <a:buFont typeface="Archivo"/>
              <a:buChar char="■"/>
              <a:defRPr sz="1067">
                <a:solidFill>
                  <a:srgbClr val="344653"/>
                </a:solidFill>
                <a:latin typeface="Archivo"/>
                <a:ea typeface="Archivo"/>
                <a:cs typeface="Archivo"/>
                <a:sym typeface="Archivo"/>
              </a:defRPr>
            </a:lvl6pPr>
            <a:lvl7pPr marL="4267093" lvl="6" indent="-372524" rtl="0">
              <a:spcBef>
                <a:spcPts val="1333"/>
              </a:spcBef>
              <a:spcAft>
                <a:spcPts val="0"/>
              </a:spcAft>
              <a:buClr>
                <a:srgbClr val="344653"/>
              </a:buClr>
              <a:buSzPts val="800"/>
              <a:buFont typeface="Archivo"/>
              <a:buChar char="●"/>
              <a:defRPr sz="1067">
                <a:solidFill>
                  <a:srgbClr val="344653"/>
                </a:solidFill>
                <a:latin typeface="Archivo"/>
                <a:ea typeface="Archivo"/>
                <a:cs typeface="Archivo"/>
                <a:sym typeface="Archivo"/>
              </a:defRPr>
            </a:lvl7pPr>
            <a:lvl8pPr marL="4876678" lvl="7" indent="-372524" rtl="0">
              <a:spcBef>
                <a:spcPts val="1333"/>
              </a:spcBef>
              <a:spcAft>
                <a:spcPts val="0"/>
              </a:spcAft>
              <a:buClr>
                <a:srgbClr val="344653"/>
              </a:buClr>
              <a:buSzPts val="800"/>
              <a:buFont typeface="Archivo"/>
              <a:buChar char="○"/>
              <a:defRPr sz="1067">
                <a:solidFill>
                  <a:srgbClr val="344653"/>
                </a:solidFill>
                <a:latin typeface="Archivo"/>
                <a:ea typeface="Archivo"/>
                <a:cs typeface="Archivo"/>
                <a:sym typeface="Archivo"/>
              </a:defRPr>
            </a:lvl8pPr>
            <a:lvl9pPr marL="5486263" lvl="8" indent="-372524" rtl="0">
              <a:spcBef>
                <a:spcPts val="1333"/>
              </a:spcBef>
              <a:spcAft>
                <a:spcPts val="1333"/>
              </a:spcAft>
              <a:buClr>
                <a:srgbClr val="344653"/>
              </a:buClr>
              <a:buSzPts val="800"/>
              <a:buFont typeface="Archivo"/>
              <a:buChar char="■"/>
              <a:defRPr sz="1067">
                <a:solidFill>
                  <a:srgbClr val="344653"/>
                </a:solidFill>
                <a:latin typeface="Archivo"/>
                <a:ea typeface="Archivo"/>
                <a:cs typeface="Archivo"/>
                <a:sym typeface="Archivo"/>
              </a:defRPr>
            </a:lvl9pPr>
          </a:lstStyle>
          <a:p>
            <a:endParaRPr/>
          </a:p>
        </p:txBody>
      </p:sp>
      <p:sp>
        <p:nvSpPr>
          <p:cNvPr id="671" name="Google Shape;671;p72"/>
          <p:cNvSpPr txBox="1">
            <a:spLocks noGrp="1"/>
          </p:cNvSpPr>
          <p:nvPr>
            <p:ph type="body" idx="2"/>
          </p:nvPr>
        </p:nvSpPr>
        <p:spPr>
          <a:xfrm>
            <a:off x="3850500" y="1501199"/>
            <a:ext cx="6926800" cy="4986800"/>
          </a:xfrm>
          <a:prstGeom prst="rect">
            <a:avLst/>
          </a:prstGeom>
        </p:spPr>
        <p:txBody>
          <a:bodyPr spcFirstLastPara="1" wrap="square" lIns="0" tIns="0" rIns="0" bIns="0" anchor="t" anchorCtr="0">
            <a:noAutofit/>
          </a:bodyPr>
          <a:lstStyle>
            <a:lvl1pPr marL="609585" lvl="0" indent="-372524" rtl="0">
              <a:lnSpc>
                <a:spcPct val="115000"/>
              </a:lnSpc>
              <a:spcBef>
                <a:spcPts val="0"/>
              </a:spcBef>
              <a:spcAft>
                <a:spcPts val="0"/>
              </a:spcAft>
              <a:buClr>
                <a:srgbClr val="344653"/>
              </a:buClr>
              <a:buSzPts val="800"/>
              <a:buFont typeface="Archivo"/>
              <a:buChar char="●"/>
              <a:defRPr sz="1067">
                <a:solidFill>
                  <a:srgbClr val="344653"/>
                </a:solidFill>
                <a:latin typeface="Archivo"/>
                <a:ea typeface="Archivo"/>
                <a:cs typeface="Archivo"/>
                <a:sym typeface="Archivo"/>
              </a:defRPr>
            </a:lvl1pPr>
            <a:lvl2pPr marL="1219170" lvl="1" indent="-372524" rtl="0">
              <a:spcBef>
                <a:spcPts val="1333"/>
              </a:spcBef>
              <a:spcAft>
                <a:spcPts val="0"/>
              </a:spcAft>
              <a:buClr>
                <a:srgbClr val="344653"/>
              </a:buClr>
              <a:buSzPts val="800"/>
              <a:buFont typeface="Archivo"/>
              <a:buChar char="○"/>
              <a:defRPr sz="1067">
                <a:solidFill>
                  <a:srgbClr val="344653"/>
                </a:solidFill>
                <a:latin typeface="Archivo"/>
                <a:ea typeface="Archivo"/>
                <a:cs typeface="Archivo"/>
                <a:sym typeface="Archivo"/>
              </a:defRPr>
            </a:lvl2pPr>
            <a:lvl3pPr marL="1828754" lvl="2" indent="-372524" rtl="0">
              <a:spcBef>
                <a:spcPts val="1333"/>
              </a:spcBef>
              <a:spcAft>
                <a:spcPts val="0"/>
              </a:spcAft>
              <a:buClr>
                <a:srgbClr val="344653"/>
              </a:buClr>
              <a:buSzPts val="800"/>
              <a:buFont typeface="Archivo"/>
              <a:buChar char="■"/>
              <a:defRPr sz="1067">
                <a:solidFill>
                  <a:srgbClr val="344653"/>
                </a:solidFill>
                <a:latin typeface="Archivo"/>
                <a:ea typeface="Archivo"/>
                <a:cs typeface="Archivo"/>
                <a:sym typeface="Archivo"/>
              </a:defRPr>
            </a:lvl3pPr>
            <a:lvl4pPr marL="2438339" lvl="3" indent="-372524" rtl="0">
              <a:spcBef>
                <a:spcPts val="1333"/>
              </a:spcBef>
              <a:spcAft>
                <a:spcPts val="0"/>
              </a:spcAft>
              <a:buClr>
                <a:srgbClr val="344653"/>
              </a:buClr>
              <a:buSzPts val="800"/>
              <a:buFont typeface="Archivo"/>
              <a:buChar char="●"/>
              <a:defRPr sz="1067">
                <a:solidFill>
                  <a:srgbClr val="344653"/>
                </a:solidFill>
                <a:latin typeface="Archivo"/>
                <a:ea typeface="Archivo"/>
                <a:cs typeface="Archivo"/>
                <a:sym typeface="Archivo"/>
              </a:defRPr>
            </a:lvl4pPr>
            <a:lvl5pPr marL="3047924" lvl="4" indent="-372524" rtl="0">
              <a:spcBef>
                <a:spcPts val="1333"/>
              </a:spcBef>
              <a:spcAft>
                <a:spcPts val="0"/>
              </a:spcAft>
              <a:buClr>
                <a:srgbClr val="344653"/>
              </a:buClr>
              <a:buSzPts val="800"/>
              <a:buFont typeface="Archivo"/>
              <a:buChar char="○"/>
              <a:defRPr sz="1067">
                <a:solidFill>
                  <a:srgbClr val="344653"/>
                </a:solidFill>
                <a:latin typeface="Archivo"/>
                <a:ea typeface="Archivo"/>
                <a:cs typeface="Archivo"/>
                <a:sym typeface="Archivo"/>
              </a:defRPr>
            </a:lvl5pPr>
            <a:lvl6pPr marL="3657509" lvl="5" indent="-372524" rtl="0">
              <a:spcBef>
                <a:spcPts val="1333"/>
              </a:spcBef>
              <a:spcAft>
                <a:spcPts val="0"/>
              </a:spcAft>
              <a:buClr>
                <a:srgbClr val="344653"/>
              </a:buClr>
              <a:buSzPts val="800"/>
              <a:buFont typeface="Archivo"/>
              <a:buChar char="■"/>
              <a:defRPr sz="1067">
                <a:solidFill>
                  <a:srgbClr val="344653"/>
                </a:solidFill>
                <a:latin typeface="Archivo"/>
                <a:ea typeface="Archivo"/>
                <a:cs typeface="Archivo"/>
                <a:sym typeface="Archivo"/>
              </a:defRPr>
            </a:lvl6pPr>
            <a:lvl7pPr marL="4267093" lvl="6" indent="-372524" rtl="0">
              <a:spcBef>
                <a:spcPts val="1333"/>
              </a:spcBef>
              <a:spcAft>
                <a:spcPts val="0"/>
              </a:spcAft>
              <a:buClr>
                <a:srgbClr val="344653"/>
              </a:buClr>
              <a:buSzPts val="800"/>
              <a:buFont typeface="Archivo"/>
              <a:buChar char="●"/>
              <a:defRPr sz="1067">
                <a:solidFill>
                  <a:srgbClr val="344653"/>
                </a:solidFill>
                <a:latin typeface="Archivo"/>
                <a:ea typeface="Archivo"/>
                <a:cs typeface="Archivo"/>
                <a:sym typeface="Archivo"/>
              </a:defRPr>
            </a:lvl7pPr>
            <a:lvl8pPr marL="4876678" lvl="7" indent="-372524" rtl="0">
              <a:spcBef>
                <a:spcPts val="1333"/>
              </a:spcBef>
              <a:spcAft>
                <a:spcPts val="0"/>
              </a:spcAft>
              <a:buClr>
                <a:srgbClr val="344653"/>
              </a:buClr>
              <a:buSzPts val="800"/>
              <a:buFont typeface="Archivo"/>
              <a:buChar char="○"/>
              <a:defRPr sz="1067">
                <a:solidFill>
                  <a:srgbClr val="344653"/>
                </a:solidFill>
                <a:latin typeface="Archivo"/>
                <a:ea typeface="Archivo"/>
                <a:cs typeface="Archivo"/>
                <a:sym typeface="Archivo"/>
              </a:defRPr>
            </a:lvl8pPr>
            <a:lvl9pPr marL="5486263" lvl="8" indent="-372524" rtl="0">
              <a:spcBef>
                <a:spcPts val="1333"/>
              </a:spcBef>
              <a:spcAft>
                <a:spcPts val="1333"/>
              </a:spcAft>
              <a:buClr>
                <a:srgbClr val="344653"/>
              </a:buClr>
              <a:buSzPts val="800"/>
              <a:buFont typeface="Archivo"/>
              <a:buChar char="■"/>
              <a:defRPr sz="1067">
                <a:solidFill>
                  <a:srgbClr val="344653"/>
                </a:solidFill>
                <a:latin typeface="Archivo"/>
                <a:ea typeface="Archivo"/>
                <a:cs typeface="Archivo"/>
                <a:sym typeface="Archivo"/>
              </a:defRPr>
            </a:lvl9pPr>
          </a:lstStyle>
          <a:p>
            <a:endParaRPr/>
          </a:p>
        </p:txBody>
      </p:sp>
      <p:sp>
        <p:nvSpPr>
          <p:cNvPr id="672" name="Google Shape;672;p72"/>
          <p:cNvSpPr txBox="1">
            <a:spLocks noGrp="1"/>
          </p:cNvSpPr>
          <p:nvPr>
            <p:ph type="title"/>
          </p:nvPr>
        </p:nvSpPr>
        <p:spPr>
          <a:xfrm>
            <a:off x="3850500" y="414667"/>
            <a:ext cx="6926800" cy="308800"/>
          </a:xfrm>
          <a:prstGeom prst="rect">
            <a:avLst/>
          </a:prstGeom>
        </p:spPr>
        <p:txBody>
          <a:bodyPr spcFirstLastPara="1" wrap="square" lIns="90000" tIns="0" rIns="90000" bIns="90000" anchor="t" anchorCtr="0">
            <a:noAutofit/>
          </a:bodyPr>
          <a:lstStyle>
            <a:lvl1pPr lvl="0" rtl="0">
              <a:spcBef>
                <a:spcPts val="0"/>
              </a:spcBef>
              <a:spcAft>
                <a:spcPts val="0"/>
              </a:spcAft>
              <a:buClr>
                <a:srgbClr val="003D54"/>
              </a:buClr>
              <a:buSzPts val="1400"/>
              <a:buFont typeface="Archivo"/>
              <a:buNone/>
              <a:defRPr sz="1867" b="1">
                <a:solidFill>
                  <a:srgbClr val="003D54"/>
                </a:solidFill>
                <a:latin typeface="Archivo"/>
                <a:ea typeface="Archivo"/>
                <a:cs typeface="Archivo"/>
                <a:sym typeface="Archivo"/>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a:endParaRPr/>
          </a:p>
        </p:txBody>
      </p:sp>
      <p:sp>
        <p:nvSpPr>
          <p:cNvPr id="673" name="Google Shape;673;p72"/>
          <p:cNvSpPr txBox="1">
            <a:spLocks noGrp="1"/>
          </p:cNvSpPr>
          <p:nvPr>
            <p:ph type="title" idx="3"/>
          </p:nvPr>
        </p:nvSpPr>
        <p:spPr>
          <a:xfrm>
            <a:off x="3850500" y="790700"/>
            <a:ext cx="7361200" cy="308800"/>
          </a:xfrm>
          <a:prstGeom prst="rect">
            <a:avLst/>
          </a:prstGeom>
        </p:spPr>
        <p:txBody>
          <a:bodyPr spcFirstLastPara="1" wrap="square" lIns="90000" tIns="0" rIns="90000" bIns="90000" anchor="t" anchorCtr="0">
            <a:noAutofit/>
          </a:bodyPr>
          <a:lstStyle>
            <a:lvl1pPr lvl="0" rtl="0">
              <a:spcBef>
                <a:spcPts val="0"/>
              </a:spcBef>
              <a:spcAft>
                <a:spcPts val="0"/>
              </a:spcAft>
              <a:buClr>
                <a:srgbClr val="D86E89"/>
              </a:buClr>
              <a:buSzPts val="900"/>
              <a:buFont typeface="Archivo"/>
              <a:buNone/>
              <a:defRPr sz="1200">
                <a:solidFill>
                  <a:srgbClr val="D86E89"/>
                </a:solidFill>
                <a:latin typeface="Archivo"/>
                <a:ea typeface="Archivo"/>
                <a:cs typeface="Archivo"/>
                <a:sym typeface="Archivo"/>
              </a:defRPr>
            </a:lvl1pPr>
            <a:lvl2pPr lvl="1" rtl="0">
              <a:spcBef>
                <a:spcPts val="0"/>
              </a:spcBef>
              <a:spcAft>
                <a:spcPts val="0"/>
              </a:spcAft>
              <a:buClr>
                <a:srgbClr val="D86E89"/>
              </a:buClr>
              <a:buSzPts val="900"/>
              <a:buFont typeface="Archivo"/>
              <a:buNone/>
              <a:defRPr sz="1200">
                <a:solidFill>
                  <a:srgbClr val="D86E89"/>
                </a:solidFill>
                <a:latin typeface="Archivo"/>
                <a:ea typeface="Archivo"/>
                <a:cs typeface="Archivo"/>
                <a:sym typeface="Archivo"/>
              </a:defRPr>
            </a:lvl2pPr>
            <a:lvl3pPr lvl="2" rtl="0">
              <a:spcBef>
                <a:spcPts val="0"/>
              </a:spcBef>
              <a:spcAft>
                <a:spcPts val="0"/>
              </a:spcAft>
              <a:buClr>
                <a:srgbClr val="D86E89"/>
              </a:buClr>
              <a:buSzPts val="900"/>
              <a:buFont typeface="Archivo"/>
              <a:buNone/>
              <a:defRPr sz="1200">
                <a:solidFill>
                  <a:srgbClr val="D86E89"/>
                </a:solidFill>
                <a:latin typeface="Archivo"/>
                <a:ea typeface="Archivo"/>
                <a:cs typeface="Archivo"/>
                <a:sym typeface="Archivo"/>
              </a:defRPr>
            </a:lvl3pPr>
            <a:lvl4pPr lvl="3" rtl="0">
              <a:spcBef>
                <a:spcPts val="0"/>
              </a:spcBef>
              <a:spcAft>
                <a:spcPts val="0"/>
              </a:spcAft>
              <a:buClr>
                <a:srgbClr val="D86E89"/>
              </a:buClr>
              <a:buSzPts val="900"/>
              <a:buFont typeface="Archivo"/>
              <a:buNone/>
              <a:defRPr sz="1200">
                <a:solidFill>
                  <a:srgbClr val="D86E89"/>
                </a:solidFill>
                <a:latin typeface="Archivo"/>
                <a:ea typeface="Archivo"/>
                <a:cs typeface="Archivo"/>
                <a:sym typeface="Archivo"/>
              </a:defRPr>
            </a:lvl4pPr>
            <a:lvl5pPr lvl="4" rtl="0">
              <a:spcBef>
                <a:spcPts val="0"/>
              </a:spcBef>
              <a:spcAft>
                <a:spcPts val="0"/>
              </a:spcAft>
              <a:buClr>
                <a:srgbClr val="D86E89"/>
              </a:buClr>
              <a:buSzPts val="900"/>
              <a:buFont typeface="Archivo"/>
              <a:buNone/>
              <a:defRPr sz="1200">
                <a:solidFill>
                  <a:srgbClr val="D86E89"/>
                </a:solidFill>
                <a:latin typeface="Archivo"/>
                <a:ea typeface="Archivo"/>
                <a:cs typeface="Archivo"/>
                <a:sym typeface="Archivo"/>
              </a:defRPr>
            </a:lvl5pPr>
            <a:lvl6pPr lvl="5" rtl="0">
              <a:spcBef>
                <a:spcPts val="0"/>
              </a:spcBef>
              <a:spcAft>
                <a:spcPts val="0"/>
              </a:spcAft>
              <a:buClr>
                <a:srgbClr val="D86E89"/>
              </a:buClr>
              <a:buSzPts val="900"/>
              <a:buFont typeface="Archivo"/>
              <a:buNone/>
              <a:defRPr sz="1200">
                <a:solidFill>
                  <a:srgbClr val="D86E89"/>
                </a:solidFill>
                <a:latin typeface="Archivo"/>
                <a:ea typeface="Archivo"/>
                <a:cs typeface="Archivo"/>
                <a:sym typeface="Archivo"/>
              </a:defRPr>
            </a:lvl6pPr>
            <a:lvl7pPr lvl="6" rtl="0">
              <a:spcBef>
                <a:spcPts val="0"/>
              </a:spcBef>
              <a:spcAft>
                <a:spcPts val="0"/>
              </a:spcAft>
              <a:buClr>
                <a:srgbClr val="D86E89"/>
              </a:buClr>
              <a:buSzPts val="900"/>
              <a:buFont typeface="Archivo"/>
              <a:buNone/>
              <a:defRPr sz="1200">
                <a:solidFill>
                  <a:srgbClr val="D86E89"/>
                </a:solidFill>
                <a:latin typeface="Archivo"/>
                <a:ea typeface="Archivo"/>
                <a:cs typeface="Archivo"/>
                <a:sym typeface="Archivo"/>
              </a:defRPr>
            </a:lvl7pPr>
            <a:lvl8pPr lvl="7" rtl="0">
              <a:spcBef>
                <a:spcPts val="0"/>
              </a:spcBef>
              <a:spcAft>
                <a:spcPts val="0"/>
              </a:spcAft>
              <a:buClr>
                <a:srgbClr val="D86E89"/>
              </a:buClr>
              <a:buSzPts val="900"/>
              <a:buFont typeface="Archivo"/>
              <a:buNone/>
              <a:defRPr sz="1200">
                <a:solidFill>
                  <a:srgbClr val="D86E89"/>
                </a:solidFill>
                <a:latin typeface="Archivo"/>
                <a:ea typeface="Archivo"/>
                <a:cs typeface="Archivo"/>
                <a:sym typeface="Archivo"/>
              </a:defRPr>
            </a:lvl8pPr>
            <a:lvl9pPr lvl="8" rtl="0">
              <a:spcBef>
                <a:spcPts val="0"/>
              </a:spcBef>
              <a:spcAft>
                <a:spcPts val="0"/>
              </a:spcAft>
              <a:buClr>
                <a:srgbClr val="D86E89"/>
              </a:buClr>
              <a:buSzPts val="900"/>
              <a:buFont typeface="Archivo"/>
              <a:buNone/>
              <a:defRPr sz="1200">
                <a:solidFill>
                  <a:srgbClr val="D86E89"/>
                </a:solidFill>
                <a:latin typeface="Archivo"/>
                <a:ea typeface="Archivo"/>
                <a:cs typeface="Archivo"/>
                <a:sym typeface="Archivo"/>
              </a:defRPr>
            </a:lvl9pPr>
          </a:lstStyle>
          <a:p>
            <a:endParaRPr/>
          </a:p>
        </p:txBody>
      </p:sp>
      <p:pic>
        <p:nvPicPr>
          <p:cNvPr id="674" name="Google Shape;674;p72"/>
          <p:cNvPicPr preferRelativeResize="0"/>
          <p:nvPr/>
        </p:nvPicPr>
        <p:blipFill>
          <a:blip r:embed="rId2">
            <a:alphaModFix/>
          </a:blip>
          <a:stretch>
            <a:fillRect/>
          </a:stretch>
        </p:blipFill>
        <p:spPr>
          <a:xfrm>
            <a:off x="353534" y="360033"/>
            <a:ext cx="855149" cy="308800"/>
          </a:xfrm>
          <a:prstGeom prst="rect">
            <a:avLst/>
          </a:prstGeom>
          <a:noFill/>
          <a:ln>
            <a:noFill/>
          </a:ln>
        </p:spPr>
      </p:pic>
      <p:sp>
        <p:nvSpPr>
          <p:cNvPr id="675" name="Google Shape;675;p72"/>
          <p:cNvSpPr txBox="1">
            <a:spLocks noGrp="1"/>
          </p:cNvSpPr>
          <p:nvPr>
            <p:ph type="sldNum" idx="12"/>
          </p:nvPr>
        </p:nvSpPr>
        <p:spPr>
          <a:xfrm>
            <a:off x="3" y="6333133"/>
            <a:ext cx="600000" cy="524800"/>
          </a:xfrm>
          <a:prstGeom prst="rect">
            <a:avLst/>
          </a:prstGeom>
        </p:spPr>
        <p:txBody>
          <a:bodyPr spcFirstLastPara="1" wrap="square" lIns="91425" tIns="91425" rIns="91425" bIns="91425" anchor="t" anchorCtr="0">
            <a:noAutofit/>
          </a:bodyPr>
          <a:lstStyle>
            <a:lvl1pPr lvl="0">
              <a:buNone/>
              <a:defRPr>
                <a:solidFill>
                  <a:srgbClr val="344653"/>
                </a:solidFill>
                <a:latin typeface="Archivo"/>
                <a:ea typeface="Archivo"/>
                <a:cs typeface="Archivo"/>
                <a:sym typeface="Archivo"/>
              </a:defRPr>
            </a:lvl1pPr>
            <a:lvl2pPr lvl="1">
              <a:buNone/>
              <a:defRPr>
                <a:solidFill>
                  <a:srgbClr val="344653"/>
                </a:solidFill>
                <a:latin typeface="Archivo"/>
                <a:ea typeface="Archivo"/>
                <a:cs typeface="Archivo"/>
                <a:sym typeface="Archivo"/>
              </a:defRPr>
            </a:lvl2pPr>
            <a:lvl3pPr lvl="2">
              <a:buNone/>
              <a:defRPr>
                <a:solidFill>
                  <a:srgbClr val="344653"/>
                </a:solidFill>
                <a:latin typeface="Archivo"/>
                <a:ea typeface="Archivo"/>
                <a:cs typeface="Archivo"/>
                <a:sym typeface="Archivo"/>
              </a:defRPr>
            </a:lvl3pPr>
            <a:lvl4pPr lvl="3">
              <a:buNone/>
              <a:defRPr>
                <a:solidFill>
                  <a:srgbClr val="344653"/>
                </a:solidFill>
                <a:latin typeface="Archivo"/>
                <a:ea typeface="Archivo"/>
                <a:cs typeface="Archivo"/>
                <a:sym typeface="Archivo"/>
              </a:defRPr>
            </a:lvl4pPr>
            <a:lvl5pPr lvl="4">
              <a:buNone/>
              <a:defRPr>
                <a:solidFill>
                  <a:srgbClr val="344653"/>
                </a:solidFill>
                <a:latin typeface="Archivo"/>
                <a:ea typeface="Archivo"/>
                <a:cs typeface="Archivo"/>
                <a:sym typeface="Archivo"/>
              </a:defRPr>
            </a:lvl5pPr>
            <a:lvl6pPr lvl="5">
              <a:buNone/>
              <a:defRPr>
                <a:solidFill>
                  <a:srgbClr val="344653"/>
                </a:solidFill>
                <a:latin typeface="Archivo"/>
                <a:ea typeface="Archivo"/>
                <a:cs typeface="Archivo"/>
                <a:sym typeface="Archivo"/>
              </a:defRPr>
            </a:lvl6pPr>
            <a:lvl7pPr lvl="6">
              <a:buNone/>
              <a:defRPr>
                <a:solidFill>
                  <a:srgbClr val="344653"/>
                </a:solidFill>
                <a:latin typeface="Archivo"/>
                <a:ea typeface="Archivo"/>
                <a:cs typeface="Archivo"/>
                <a:sym typeface="Archivo"/>
              </a:defRPr>
            </a:lvl7pPr>
            <a:lvl8pPr lvl="7">
              <a:buNone/>
              <a:defRPr>
                <a:solidFill>
                  <a:srgbClr val="344653"/>
                </a:solidFill>
                <a:latin typeface="Archivo"/>
                <a:ea typeface="Archivo"/>
                <a:cs typeface="Archivo"/>
                <a:sym typeface="Archivo"/>
              </a:defRPr>
            </a:lvl8pPr>
            <a:lvl9pPr lvl="8">
              <a:buNone/>
              <a:defRPr>
                <a:solidFill>
                  <a:srgbClr val="344653"/>
                </a:solidFill>
                <a:latin typeface="Archivo"/>
                <a:ea typeface="Archivo"/>
                <a:cs typeface="Archivo"/>
                <a:sym typeface="Archivo"/>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3485148872"/>
      </p:ext>
    </p:extLst>
  </p:cSld>
  <p:clrMapOvr>
    <a:masterClrMapping/>
  </p:clrMapOvr>
  <p:extLst>
    <p:ext uri="{DCECCB84-F9BA-43D5-87BE-67443E8EF086}">
      <p15:sldGuideLst xmlns:p15="http://schemas.microsoft.com/office/powerpoint/2012/main">
        <p15:guide id="1" pos="2880">
          <p15:clr>
            <a:srgbClr val="E46962"/>
          </p15:clr>
        </p15:guide>
        <p15:guide id="2" orient="horz" pos="603">
          <p15:clr>
            <a:srgbClr val="E46962"/>
          </p15:clr>
        </p15:guide>
        <p15:guide id="3" orient="horz" pos="381">
          <p15:clr>
            <a:srgbClr val="E46962"/>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7 Content A - Basic">
  <p:cSld name="7 Content A - Basic">
    <p:bg>
      <p:bgPr>
        <a:solidFill>
          <a:schemeClr val="lt1"/>
        </a:solidFill>
        <a:effectLst/>
      </p:bgPr>
    </p:bg>
    <p:spTree>
      <p:nvGrpSpPr>
        <p:cNvPr id="1" name="Shape 676"/>
        <p:cNvGrpSpPr/>
        <p:nvPr/>
      </p:nvGrpSpPr>
      <p:grpSpPr>
        <a:xfrm>
          <a:off x="0" y="0"/>
          <a:ext cx="0" cy="0"/>
          <a:chOff x="0" y="0"/>
          <a:chExt cx="0" cy="0"/>
        </a:xfrm>
      </p:grpSpPr>
      <p:sp>
        <p:nvSpPr>
          <p:cNvPr id="677" name="Google Shape;677;p73"/>
          <p:cNvSpPr txBox="1">
            <a:spLocks noGrp="1"/>
          </p:cNvSpPr>
          <p:nvPr>
            <p:ph type="title"/>
          </p:nvPr>
        </p:nvSpPr>
        <p:spPr>
          <a:xfrm>
            <a:off x="749432" y="535597"/>
            <a:ext cx="10662000" cy="583600"/>
          </a:xfrm>
          <a:prstGeom prst="rect">
            <a:avLst/>
          </a:prstGeom>
          <a:noFill/>
          <a:ln>
            <a:noFill/>
          </a:ln>
        </p:spPr>
        <p:txBody>
          <a:bodyPr spcFirstLastPara="1" wrap="square" lIns="0" tIns="0" rIns="0" bIns="0" anchor="ctr" anchorCtr="0">
            <a:noAutofit/>
          </a:bodyPr>
          <a:lstStyle>
            <a:lvl1pPr marR="0" lvl="0" algn="l" rtl="0">
              <a:lnSpc>
                <a:spcPct val="90000"/>
              </a:lnSpc>
              <a:spcBef>
                <a:spcPts val="0"/>
              </a:spcBef>
              <a:spcAft>
                <a:spcPts val="0"/>
              </a:spcAft>
              <a:buClr>
                <a:schemeClr val="dk1"/>
              </a:buClr>
              <a:buSzPts val="3000"/>
              <a:buFont typeface="DM Sans Medium"/>
              <a:buNone/>
              <a:defRPr sz="4000" i="0" u="none" strike="noStrike" cap="none">
                <a:solidFill>
                  <a:schemeClr val="dk1"/>
                </a:solidFill>
                <a:latin typeface="DM Sans Medium"/>
                <a:ea typeface="DM Sans Medium"/>
                <a:cs typeface="DM Sans Medium"/>
                <a:sym typeface="DM Sans Medium"/>
              </a:defRPr>
            </a:lvl1pPr>
            <a:lvl2pPr lvl="1" rtl="0">
              <a:spcBef>
                <a:spcPts val="0"/>
              </a:spcBef>
              <a:spcAft>
                <a:spcPts val="0"/>
              </a:spcAft>
              <a:buSzPts val="1100"/>
              <a:buNone/>
              <a:defRPr sz="1867"/>
            </a:lvl2pPr>
            <a:lvl3pPr lvl="2" rtl="0">
              <a:spcBef>
                <a:spcPts val="0"/>
              </a:spcBef>
              <a:spcAft>
                <a:spcPts val="0"/>
              </a:spcAft>
              <a:buSzPts val="1100"/>
              <a:buNone/>
              <a:defRPr sz="1867"/>
            </a:lvl3pPr>
            <a:lvl4pPr lvl="3" rtl="0">
              <a:spcBef>
                <a:spcPts val="0"/>
              </a:spcBef>
              <a:spcAft>
                <a:spcPts val="0"/>
              </a:spcAft>
              <a:buSzPts val="1100"/>
              <a:buNone/>
              <a:defRPr sz="1867"/>
            </a:lvl4pPr>
            <a:lvl5pPr lvl="4" rtl="0">
              <a:spcBef>
                <a:spcPts val="0"/>
              </a:spcBef>
              <a:spcAft>
                <a:spcPts val="0"/>
              </a:spcAft>
              <a:buSzPts val="1100"/>
              <a:buNone/>
              <a:defRPr sz="1867"/>
            </a:lvl5pPr>
            <a:lvl6pPr lvl="5" rtl="0">
              <a:spcBef>
                <a:spcPts val="0"/>
              </a:spcBef>
              <a:spcAft>
                <a:spcPts val="0"/>
              </a:spcAft>
              <a:buSzPts val="1100"/>
              <a:buNone/>
              <a:defRPr sz="1867"/>
            </a:lvl6pPr>
            <a:lvl7pPr lvl="6" rtl="0">
              <a:spcBef>
                <a:spcPts val="0"/>
              </a:spcBef>
              <a:spcAft>
                <a:spcPts val="0"/>
              </a:spcAft>
              <a:buSzPts val="1100"/>
              <a:buNone/>
              <a:defRPr sz="1867"/>
            </a:lvl7pPr>
            <a:lvl8pPr lvl="7" rtl="0">
              <a:spcBef>
                <a:spcPts val="0"/>
              </a:spcBef>
              <a:spcAft>
                <a:spcPts val="0"/>
              </a:spcAft>
              <a:buSzPts val="1100"/>
              <a:buNone/>
              <a:defRPr sz="1867"/>
            </a:lvl8pPr>
            <a:lvl9pPr lvl="8" rtl="0">
              <a:spcBef>
                <a:spcPts val="0"/>
              </a:spcBef>
              <a:spcAft>
                <a:spcPts val="0"/>
              </a:spcAft>
              <a:buSzPts val="1100"/>
              <a:buNone/>
              <a:defRPr sz="1867"/>
            </a:lvl9pPr>
          </a:lstStyle>
          <a:p>
            <a:endParaRPr/>
          </a:p>
        </p:txBody>
      </p:sp>
      <p:sp>
        <p:nvSpPr>
          <p:cNvPr id="678" name="Google Shape;678;p73"/>
          <p:cNvSpPr txBox="1">
            <a:spLocks noGrp="1"/>
          </p:cNvSpPr>
          <p:nvPr>
            <p:ph type="subTitle" idx="1"/>
          </p:nvPr>
        </p:nvSpPr>
        <p:spPr>
          <a:xfrm>
            <a:off x="765000" y="1174703"/>
            <a:ext cx="10662000" cy="583600"/>
          </a:xfrm>
          <a:prstGeom prst="rect">
            <a:avLst/>
          </a:prstGeom>
        </p:spPr>
        <p:txBody>
          <a:bodyPr spcFirstLastPara="1" wrap="square" lIns="0" tIns="0" rIns="0" bIns="0" anchor="t" anchorCtr="0">
            <a:noAutofit/>
          </a:bodyPr>
          <a:lstStyle>
            <a:lvl1pPr lvl="0" rtl="0">
              <a:spcBef>
                <a:spcPts val="0"/>
              </a:spcBef>
              <a:spcAft>
                <a:spcPts val="0"/>
              </a:spcAft>
              <a:buSzPts val="1800"/>
              <a:buFont typeface="DM Sans Medium"/>
              <a:buNone/>
              <a:defRPr sz="2400">
                <a:solidFill>
                  <a:schemeClr val="accent1"/>
                </a:solidFill>
                <a:latin typeface="DM Sans Medium"/>
                <a:ea typeface="DM Sans Medium"/>
                <a:cs typeface="DM Sans Medium"/>
                <a:sym typeface="DM Sans Medium"/>
              </a:defRPr>
            </a:lvl1pPr>
            <a:lvl2pPr lvl="1" rtl="0">
              <a:spcBef>
                <a:spcPts val="0"/>
              </a:spcBef>
              <a:spcAft>
                <a:spcPts val="0"/>
              </a:spcAft>
              <a:buSzPts val="1700"/>
              <a:buNone/>
              <a:defRPr/>
            </a:lvl2pPr>
            <a:lvl3pPr lvl="2" rtl="0">
              <a:spcBef>
                <a:spcPts val="0"/>
              </a:spcBef>
              <a:spcAft>
                <a:spcPts val="0"/>
              </a:spcAft>
              <a:buSzPts val="1700"/>
              <a:buNone/>
              <a:defRPr/>
            </a:lvl3pPr>
            <a:lvl4pPr lvl="3" rtl="0">
              <a:spcBef>
                <a:spcPts val="0"/>
              </a:spcBef>
              <a:spcAft>
                <a:spcPts val="0"/>
              </a:spcAft>
              <a:buSzPts val="1700"/>
              <a:buNone/>
              <a:defRPr/>
            </a:lvl4pPr>
            <a:lvl5pPr lvl="4" rtl="0">
              <a:spcBef>
                <a:spcPts val="0"/>
              </a:spcBef>
              <a:spcAft>
                <a:spcPts val="0"/>
              </a:spcAft>
              <a:buSzPts val="1700"/>
              <a:buNone/>
              <a:defRPr/>
            </a:lvl5pPr>
            <a:lvl6pPr lvl="5" rtl="0">
              <a:spcBef>
                <a:spcPts val="0"/>
              </a:spcBef>
              <a:spcAft>
                <a:spcPts val="0"/>
              </a:spcAft>
              <a:buSzPts val="1700"/>
              <a:buNone/>
              <a:defRPr/>
            </a:lvl6pPr>
            <a:lvl7pPr lvl="6" rtl="0">
              <a:spcBef>
                <a:spcPts val="0"/>
              </a:spcBef>
              <a:spcAft>
                <a:spcPts val="0"/>
              </a:spcAft>
              <a:buSzPts val="1700"/>
              <a:buNone/>
              <a:defRPr/>
            </a:lvl7pPr>
            <a:lvl8pPr lvl="7" rtl="0">
              <a:spcBef>
                <a:spcPts val="0"/>
              </a:spcBef>
              <a:spcAft>
                <a:spcPts val="0"/>
              </a:spcAft>
              <a:buSzPts val="1700"/>
              <a:buNone/>
              <a:defRPr/>
            </a:lvl8pPr>
            <a:lvl9pPr lvl="8" rtl="0">
              <a:spcBef>
                <a:spcPts val="0"/>
              </a:spcBef>
              <a:spcAft>
                <a:spcPts val="0"/>
              </a:spcAft>
              <a:buSzPts val="1700"/>
              <a:buNone/>
              <a:defRPr/>
            </a:lvl9pPr>
          </a:lstStyle>
          <a:p>
            <a:endParaRPr/>
          </a:p>
        </p:txBody>
      </p:sp>
      <p:sp>
        <p:nvSpPr>
          <p:cNvPr id="679" name="Google Shape;679;p73"/>
          <p:cNvSpPr txBox="1">
            <a:spLocks noGrp="1"/>
          </p:cNvSpPr>
          <p:nvPr>
            <p:ph type="body" idx="2"/>
          </p:nvPr>
        </p:nvSpPr>
        <p:spPr>
          <a:xfrm>
            <a:off x="762000" y="1988833"/>
            <a:ext cx="10662000" cy="4150000"/>
          </a:xfrm>
          <a:prstGeom prst="rect">
            <a:avLst/>
          </a:prstGeom>
          <a:noFill/>
          <a:ln>
            <a:noFill/>
          </a:ln>
        </p:spPr>
        <p:txBody>
          <a:bodyPr spcFirstLastPara="1" wrap="square" lIns="0" tIns="0" rIns="0" bIns="0" anchor="t" anchorCtr="0">
            <a:noAutofit/>
          </a:bodyPr>
          <a:lstStyle>
            <a:lvl1pPr marL="609585" marR="0" lvl="0" indent="-457189" algn="l" rtl="0">
              <a:lnSpc>
                <a:spcPct val="115000"/>
              </a:lnSpc>
              <a:spcBef>
                <a:spcPts val="1067"/>
              </a:spcBef>
              <a:spcAft>
                <a:spcPts val="0"/>
              </a:spcAft>
              <a:buClr>
                <a:schemeClr val="accent1"/>
              </a:buClr>
              <a:buSzPts val="1800"/>
              <a:buFont typeface="DM Sans"/>
              <a:buChar char="•"/>
              <a:defRPr sz="2400" i="0" u="none" strike="noStrike" cap="none">
                <a:solidFill>
                  <a:schemeClr val="dk1"/>
                </a:solidFill>
                <a:latin typeface="DM Sans"/>
                <a:ea typeface="DM Sans"/>
                <a:cs typeface="DM Sans"/>
                <a:sym typeface="DM Sans"/>
              </a:defRPr>
            </a:lvl1pPr>
            <a:lvl2pPr marL="1219170" marR="0" lvl="1" indent="-431789" algn="l" rtl="0">
              <a:lnSpc>
                <a:spcPct val="115000"/>
              </a:lnSpc>
              <a:spcBef>
                <a:spcPts val="1067"/>
              </a:spcBef>
              <a:spcAft>
                <a:spcPts val="0"/>
              </a:spcAft>
              <a:buClr>
                <a:schemeClr val="accent4"/>
              </a:buClr>
              <a:buSzPts val="1500"/>
              <a:buFont typeface="DM Sans"/>
              <a:buChar char="•"/>
              <a:defRPr sz="2000" i="0" u="none" strike="noStrike" cap="none">
                <a:solidFill>
                  <a:schemeClr val="dk1"/>
                </a:solidFill>
                <a:latin typeface="DM Sans"/>
                <a:ea typeface="DM Sans"/>
                <a:cs typeface="DM Sans"/>
                <a:sym typeface="DM Sans"/>
              </a:defRPr>
            </a:lvl2pPr>
            <a:lvl3pPr marL="1828754" marR="0" lvl="2" indent="-406390" algn="l" rtl="0">
              <a:lnSpc>
                <a:spcPct val="115000"/>
              </a:lnSpc>
              <a:spcBef>
                <a:spcPts val="1067"/>
              </a:spcBef>
              <a:spcAft>
                <a:spcPts val="0"/>
              </a:spcAft>
              <a:buClr>
                <a:schemeClr val="dk1"/>
              </a:buClr>
              <a:buSzPts val="1200"/>
              <a:buFont typeface="DM Sans"/>
              <a:buChar char="•"/>
              <a:defRPr sz="1600" i="0" u="none" strike="noStrike" cap="none">
                <a:solidFill>
                  <a:schemeClr val="dk1"/>
                </a:solidFill>
                <a:latin typeface="DM Sans"/>
                <a:ea typeface="DM Sans"/>
                <a:cs typeface="DM Sans"/>
                <a:sym typeface="DM Sans"/>
              </a:defRPr>
            </a:lvl3pPr>
            <a:lvl4pPr marL="2438339" marR="0" lvl="3" indent="-406390" algn="l" rtl="0">
              <a:lnSpc>
                <a:spcPct val="115000"/>
              </a:lnSpc>
              <a:spcBef>
                <a:spcPts val="1067"/>
              </a:spcBef>
              <a:spcAft>
                <a:spcPts val="0"/>
              </a:spcAft>
              <a:buClr>
                <a:schemeClr val="dk1"/>
              </a:buClr>
              <a:buSzPts val="1200"/>
              <a:buFont typeface="DM Sans"/>
              <a:buChar char="•"/>
              <a:defRPr sz="1600" i="0" u="none" strike="noStrike" cap="none">
                <a:solidFill>
                  <a:schemeClr val="dk1"/>
                </a:solidFill>
                <a:latin typeface="DM Sans"/>
                <a:ea typeface="DM Sans"/>
                <a:cs typeface="DM Sans"/>
                <a:sym typeface="DM Sans"/>
              </a:defRPr>
            </a:lvl4pPr>
            <a:lvl5pPr marL="3047924" marR="0" lvl="4" indent="-406390" algn="l" rtl="0">
              <a:lnSpc>
                <a:spcPct val="115000"/>
              </a:lnSpc>
              <a:spcBef>
                <a:spcPts val="1067"/>
              </a:spcBef>
              <a:spcAft>
                <a:spcPts val="0"/>
              </a:spcAft>
              <a:buClr>
                <a:schemeClr val="dk1"/>
              </a:buClr>
              <a:buSzPts val="1200"/>
              <a:buFont typeface="DM Sans"/>
              <a:buChar char="•"/>
              <a:defRPr sz="1600" i="0" u="none" strike="noStrike" cap="none">
                <a:solidFill>
                  <a:schemeClr val="dk1"/>
                </a:solidFill>
                <a:latin typeface="DM Sans"/>
                <a:ea typeface="DM Sans"/>
                <a:cs typeface="DM Sans"/>
                <a:sym typeface="DM Sans"/>
              </a:defRPr>
            </a:lvl5pPr>
            <a:lvl6pPr marL="3657509" marR="0" lvl="5" indent="-406390" algn="l" rtl="0">
              <a:lnSpc>
                <a:spcPct val="115000"/>
              </a:lnSpc>
              <a:spcBef>
                <a:spcPts val="1067"/>
              </a:spcBef>
              <a:spcAft>
                <a:spcPts val="0"/>
              </a:spcAft>
              <a:buClr>
                <a:schemeClr val="dk1"/>
              </a:buClr>
              <a:buSzPts val="1200"/>
              <a:buFont typeface="DM Sans"/>
              <a:buChar char="•"/>
              <a:defRPr sz="1600" i="0" u="none" strike="noStrike" cap="none">
                <a:solidFill>
                  <a:schemeClr val="dk1"/>
                </a:solidFill>
                <a:latin typeface="DM Sans"/>
                <a:ea typeface="DM Sans"/>
                <a:cs typeface="DM Sans"/>
                <a:sym typeface="DM Sans"/>
              </a:defRPr>
            </a:lvl6pPr>
            <a:lvl7pPr marL="4267093" marR="0" lvl="6" indent="-406390" algn="l" rtl="0">
              <a:lnSpc>
                <a:spcPct val="115000"/>
              </a:lnSpc>
              <a:spcBef>
                <a:spcPts val="1067"/>
              </a:spcBef>
              <a:spcAft>
                <a:spcPts val="0"/>
              </a:spcAft>
              <a:buClr>
                <a:schemeClr val="dk1"/>
              </a:buClr>
              <a:buSzPts val="1200"/>
              <a:buFont typeface="DM Sans"/>
              <a:buChar char="•"/>
              <a:defRPr sz="1600" i="0" u="none" strike="noStrike" cap="none">
                <a:solidFill>
                  <a:schemeClr val="dk1"/>
                </a:solidFill>
                <a:latin typeface="DM Sans"/>
                <a:ea typeface="DM Sans"/>
                <a:cs typeface="DM Sans"/>
                <a:sym typeface="DM Sans"/>
              </a:defRPr>
            </a:lvl7pPr>
            <a:lvl8pPr marL="4876678" marR="0" lvl="7" indent="-406390" algn="l" rtl="0">
              <a:lnSpc>
                <a:spcPct val="115000"/>
              </a:lnSpc>
              <a:spcBef>
                <a:spcPts val="1067"/>
              </a:spcBef>
              <a:spcAft>
                <a:spcPts val="0"/>
              </a:spcAft>
              <a:buClr>
                <a:schemeClr val="dk1"/>
              </a:buClr>
              <a:buSzPts val="1200"/>
              <a:buFont typeface="DM Sans"/>
              <a:buChar char="•"/>
              <a:defRPr sz="1600" i="0" u="none" strike="noStrike" cap="none">
                <a:solidFill>
                  <a:schemeClr val="dk1"/>
                </a:solidFill>
                <a:latin typeface="DM Sans"/>
                <a:ea typeface="DM Sans"/>
                <a:cs typeface="DM Sans"/>
                <a:sym typeface="DM Sans"/>
              </a:defRPr>
            </a:lvl8pPr>
            <a:lvl9pPr marL="5486263" marR="0" lvl="8" indent="-406390" algn="l" rtl="0">
              <a:lnSpc>
                <a:spcPct val="115000"/>
              </a:lnSpc>
              <a:spcBef>
                <a:spcPts val="1067"/>
              </a:spcBef>
              <a:spcAft>
                <a:spcPts val="1067"/>
              </a:spcAft>
              <a:buClr>
                <a:schemeClr val="dk1"/>
              </a:buClr>
              <a:buSzPts val="1200"/>
              <a:buFont typeface="DM Sans"/>
              <a:buChar char="•"/>
              <a:defRPr sz="1600" i="0" u="none" strike="noStrike" cap="none">
                <a:solidFill>
                  <a:schemeClr val="dk1"/>
                </a:solidFill>
                <a:latin typeface="DM Sans"/>
                <a:ea typeface="DM Sans"/>
                <a:cs typeface="DM Sans"/>
                <a:sym typeface="DM Sans"/>
              </a:defRPr>
            </a:lvl9pPr>
          </a:lstStyle>
          <a:p>
            <a:endParaRPr/>
          </a:p>
        </p:txBody>
      </p:sp>
      <p:sp>
        <p:nvSpPr>
          <p:cNvPr id="680" name="Google Shape;680;p73"/>
          <p:cNvSpPr txBox="1">
            <a:spLocks noGrp="1"/>
          </p:cNvSpPr>
          <p:nvPr>
            <p:ph type="sldNum" idx="12"/>
          </p:nvPr>
        </p:nvSpPr>
        <p:spPr>
          <a:xfrm>
            <a:off x="11100447" y="6473300"/>
            <a:ext cx="324400" cy="1864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1592889032"/>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5 - general">
  <p:cSld name="5 - general">
    <p:bg>
      <p:bgPr>
        <a:solidFill>
          <a:schemeClr val="dk2"/>
        </a:solidFill>
        <a:effectLst/>
      </p:bgPr>
    </p:bg>
    <p:spTree>
      <p:nvGrpSpPr>
        <p:cNvPr id="1" name="Shape 681"/>
        <p:cNvGrpSpPr/>
        <p:nvPr/>
      </p:nvGrpSpPr>
      <p:grpSpPr>
        <a:xfrm>
          <a:off x="0" y="0"/>
          <a:ext cx="0" cy="0"/>
          <a:chOff x="0" y="0"/>
          <a:chExt cx="0" cy="0"/>
        </a:xfrm>
      </p:grpSpPr>
      <p:sp>
        <p:nvSpPr>
          <p:cNvPr id="682" name="Google Shape;682;p74"/>
          <p:cNvSpPr/>
          <p:nvPr/>
        </p:nvSpPr>
        <p:spPr>
          <a:xfrm>
            <a:off x="0" y="0"/>
            <a:ext cx="12192000" cy="6858000"/>
          </a:xfrm>
          <a:prstGeom prst="rect">
            <a:avLst/>
          </a:prstGeom>
          <a:solidFill>
            <a:schemeClr val="lt1">
              <a:alpha val="89800"/>
            </a:schemeClr>
          </a:soli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chemeClr val="dk1"/>
              </a:solidFill>
              <a:latin typeface="Source Sans Pro"/>
              <a:ea typeface="Source Sans Pro"/>
              <a:cs typeface="Source Sans Pro"/>
              <a:sym typeface="Source Sans Pro"/>
            </a:endParaRPr>
          </a:p>
        </p:txBody>
      </p:sp>
      <p:sp>
        <p:nvSpPr>
          <p:cNvPr id="683" name="Google Shape;683;p74"/>
          <p:cNvSpPr txBox="1">
            <a:spLocks noGrp="1"/>
          </p:cNvSpPr>
          <p:nvPr>
            <p:ph type="sldNum" idx="12"/>
          </p:nvPr>
        </p:nvSpPr>
        <p:spPr>
          <a:xfrm>
            <a:off x="10964964" y="6546298"/>
            <a:ext cx="1056000" cy="143565"/>
          </a:xfrm>
          <a:prstGeom prst="rect">
            <a:avLst/>
          </a:prstGeom>
          <a:noFill/>
          <a:ln>
            <a:noFill/>
          </a:ln>
        </p:spPr>
        <p:txBody>
          <a:bodyPr spcFirstLastPara="1" wrap="square" lIns="0" tIns="0" rIns="0" bIns="0" anchor="ctr" anchorCtr="0">
            <a:spAutoFit/>
          </a:bodyPr>
          <a:lstStyle>
            <a:lvl1pPr marL="0" marR="0" lvl="0" indent="0" algn="r" rtl="0">
              <a:spcBef>
                <a:spcPts val="0"/>
              </a:spcBef>
              <a:buNone/>
              <a:defRPr sz="933" b="0" i="0">
                <a:solidFill>
                  <a:srgbClr val="D6D9E0"/>
                </a:solidFill>
                <a:latin typeface="Roboto Mono Medium"/>
                <a:ea typeface="Roboto Mono Medium"/>
                <a:cs typeface="Roboto Mono Medium"/>
                <a:sym typeface="Roboto Mono Medium"/>
              </a:defRPr>
            </a:lvl1pPr>
            <a:lvl2pPr marL="0" marR="0" lvl="1" indent="0" algn="r" rtl="0">
              <a:spcBef>
                <a:spcPts val="0"/>
              </a:spcBef>
              <a:buNone/>
              <a:defRPr sz="933" b="0" i="0">
                <a:solidFill>
                  <a:srgbClr val="D6D9E0"/>
                </a:solidFill>
                <a:latin typeface="Roboto Mono Medium"/>
                <a:ea typeface="Roboto Mono Medium"/>
                <a:cs typeface="Roboto Mono Medium"/>
                <a:sym typeface="Roboto Mono Medium"/>
              </a:defRPr>
            </a:lvl2pPr>
            <a:lvl3pPr marL="0" marR="0" lvl="2" indent="0" algn="r" rtl="0">
              <a:spcBef>
                <a:spcPts val="0"/>
              </a:spcBef>
              <a:buNone/>
              <a:defRPr sz="933" b="0" i="0">
                <a:solidFill>
                  <a:srgbClr val="D6D9E0"/>
                </a:solidFill>
                <a:latin typeface="Roboto Mono Medium"/>
                <a:ea typeface="Roboto Mono Medium"/>
                <a:cs typeface="Roboto Mono Medium"/>
                <a:sym typeface="Roboto Mono Medium"/>
              </a:defRPr>
            </a:lvl3pPr>
            <a:lvl4pPr marL="0" marR="0" lvl="3" indent="0" algn="r" rtl="0">
              <a:spcBef>
                <a:spcPts val="0"/>
              </a:spcBef>
              <a:buNone/>
              <a:defRPr sz="933" b="0" i="0">
                <a:solidFill>
                  <a:srgbClr val="D6D9E0"/>
                </a:solidFill>
                <a:latin typeface="Roboto Mono Medium"/>
                <a:ea typeface="Roboto Mono Medium"/>
                <a:cs typeface="Roboto Mono Medium"/>
                <a:sym typeface="Roboto Mono Medium"/>
              </a:defRPr>
            </a:lvl4pPr>
            <a:lvl5pPr marL="0" marR="0" lvl="4" indent="0" algn="r" rtl="0">
              <a:spcBef>
                <a:spcPts val="0"/>
              </a:spcBef>
              <a:buNone/>
              <a:defRPr sz="933" b="0" i="0">
                <a:solidFill>
                  <a:srgbClr val="D6D9E0"/>
                </a:solidFill>
                <a:latin typeface="Roboto Mono Medium"/>
                <a:ea typeface="Roboto Mono Medium"/>
                <a:cs typeface="Roboto Mono Medium"/>
                <a:sym typeface="Roboto Mono Medium"/>
              </a:defRPr>
            </a:lvl5pPr>
            <a:lvl6pPr marL="0" marR="0" lvl="5" indent="0" algn="r" rtl="0">
              <a:spcBef>
                <a:spcPts val="0"/>
              </a:spcBef>
              <a:buNone/>
              <a:defRPr sz="933" b="0" i="0">
                <a:solidFill>
                  <a:srgbClr val="D6D9E0"/>
                </a:solidFill>
                <a:latin typeface="Roboto Mono Medium"/>
                <a:ea typeface="Roboto Mono Medium"/>
                <a:cs typeface="Roboto Mono Medium"/>
                <a:sym typeface="Roboto Mono Medium"/>
              </a:defRPr>
            </a:lvl6pPr>
            <a:lvl7pPr marL="0" marR="0" lvl="6" indent="0" algn="r" rtl="0">
              <a:spcBef>
                <a:spcPts val="0"/>
              </a:spcBef>
              <a:buNone/>
              <a:defRPr sz="933" b="0" i="0">
                <a:solidFill>
                  <a:srgbClr val="D6D9E0"/>
                </a:solidFill>
                <a:latin typeface="Roboto Mono Medium"/>
                <a:ea typeface="Roboto Mono Medium"/>
                <a:cs typeface="Roboto Mono Medium"/>
                <a:sym typeface="Roboto Mono Medium"/>
              </a:defRPr>
            </a:lvl7pPr>
            <a:lvl8pPr marL="0" marR="0" lvl="7" indent="0" algn="r" rtl="0">
              <a:spcBef>
                <a:spcPts val="0"/>
              </a:spcBef>
              <a:buNone/>
              <a:defRPr sz="933" b="0" i="0">
                <a:solidFill>
                  <a:srgbClr val="D6D9E0"/>
                </a:solidFill>
                <a:latin typeface="Roboto Mono Medium"/>
                <a:ea typeface="Roboto Mono Medium"/>
                <a:cs typeface="Roboto Mono Medium"/>
                <a:sym typeface="Roboto Mono Medium"/>
              </a:defRPr>
            </a:lvl8pPr>
            <a:lvl9pPr marL="0" marR="0" lvl="8" indent="0" algn="r" rtl="0">
              <a:spcBef>
                <a:spcPts val="0"/>
              </a:spcBef>
              <a:buNone/>
              <a:defRPr sz="933" b="0" i="0">
                <a:solidFill>
                  <a:srgbClr val="D6D9E0"/>
                </a:solidFill>
                <a:latin typeface="Roboto Mono Medium"/>
                <a:ea typeface="Roboto Mono Medium"/>
                <a:cs typeface="Roboto Mono Medium"/>
                <a:sym typeface="Roboto Mono Medium"/>
              </a:defRPr>
            </a:lvl9pPr>
          </a:lstStyle>
          <a:p>
            <a:r>
              <a:rPr lang="en-GB"/>
              <a:t>[ </a:t>
            </a:r>
            <a:fld id="{00000000-1234-1234-1234-123412341234}" type="slidenum">
              <a:rPr lang="en-GB" smtClean="0"/>
              <a:pPr/>
              <a:t>‹#›</a:t>
            </a:fld>
            <a:r>
              <a:rPr lang="en-GB"/>
              <a:t> ]</a:t>
            </a:r>
            <a:endParaRPr/>
          </a:p>
        </p:txBody>
      </p:sp>
      <p:sp>
        <p:nvSpPr>
          <p:cNvPr id="684" name="Google Shape;684;p74"/>
          <p:cNvSpPr txBox="1">
            <a:spLocks noGrp="1"/>
          </p:cNvSpPr>
          <p:nvPr>
            <p:ph type="title"/>
          </p:nvPr>
        </p:nvSpPr>
        <p:spPr>
          <a:xfrm>
            <a:off x="599760" y="503961"/>
            <a:ext cx="10515600" cy="307777"/>
          </a:xfrm>
          <a:prstGeom prst="rect">
            <a:avLst/>
          </a:prstGeom>
          <a:noFill/>
          <a:ln>
            <a:noFill/>
          </a:ln>
        </p:spPr>
        <p:txBody>
          <a:bodyPr spcFirstLastPara="1" wrap="square" lIns="0" tIns="0" rIns="0" bIns="0" anchor="t" anchorCtr="0">
            <a:spAutoFit/>
          </a:bodyPr>
          <a:lstStyle>
            <a:lvl1pPr lvl="0" algn="l" rtl="0">
              <a:lnSpc>
                <a:spcPct val="100000"/>
              </a:lnSpc>
              <a:spcBef>
                <a:spcPts val="0"/>
              </a:spcBef>
              <a:spcAft>
                <a:spcPts val="0"/>
              </a:spcAft>
              <a:buClr>
                <a:schemeClr val="dk1"/>
              </a:buClr>
              <a:buSzPts val="18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a:endParaRPr/>
          </a:p>
        </p:txBody>
      </p:sp>
      <p:sp>
        <p:nvSpPr>
          <p:cNvPr id="685" name="Google Shape;685;p74"/>
          <p:cNvSpPr txBox="1"/>
          <p:nvPr/>
        </p:nvSpPr>
        <p:spPr>
          <a:xfrm>
            <a:off x="599760" y="6556541"/>
            <a:ext cx="3674400" cy="143565"/>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GB" sz="933" b="1">
                <a:solidFill>
                  <a:srgbClr val="D6D9E0"/>
                </a:solidFill>
                <a:latin typeface="Roboto Mono"/>
                <a:ea typeface="Roboto Mono"/>
                <a:cs typeface="Roboto Mono"/>
                <a:sym typeface="Roboto Mono"/>
              </a:rPr>
              <a:t>©2024 DATAIKU INC.</a:t>
            </a:r>
            <a:endParaRPr sz="933" b="1">
              <a:latin typeface="Roboto Mono"/>
              <a:ea typeface="Roboto Mono"/>
              <a:cs typeface="Roboto Mono"/>
              <a:sym typeface="Roboto Mono"/>
            </a:endParaRPr>
          </a:p>
        </p:txBody>
      </p:sp>
      <p:sp>
        <p:nvSpPr>
          <p:cNvPr id="686" name="Google Shape;686;p74"/>
          <p:cNvSpPr txBox="1">
            <a:spLocks noGrp="1"/>
          </p:cNvSpPr>
          <p:nvPr>
            <p:ph type="subTitle" idx="1"/>
          </p:nvPr>
        </p:nvSpPr>
        <p:spPr>
          <a:xfrm>
            <a:off x="599767" y="963168"/>
            <a:ext cx="10252800" cy="266676"/>
          </a:xfrm>
          <a:prstGeom prst="rect">
            <a:avLst/>
          </a:prstGeom>
        </p:spPr>
        <p:txBody>
          <a:bodyPr spcFirstLastPara="1" wrap="square" lIns="0" tIns="0" rIns="0" bIns="0" anchor="t" anchorCtr="0">
            <a:spAutoFit/>
          </a:bodyPr>
          <a:lstStyle>
            <a:lvl1pPr marL="0" marR="0" lvl="0" indent="-110064" rtl="0">
              <a:lnSpc>
                <a:spcPct val="100000"/>
              </a:lnSpc>
              <a:spcBef>
                <a:spcPts val="0"/>
              </a:spcBef>
              <a:spcAft>
                <a:spcPts val="0"/>
              </a:spcAft>
              <a:buSzPts val="1300"/>
              <a:buFont typeface="Roboto Condensed"/>
              <a:buNone/>
              <a:defRPr sz="1733">
                <a:latin typeface="Roboto Condensed"/>
                <a:ea typeface="Roboto Condensed"/>
                <a:cs typeface="Roboto Condensed"/>
                <a:sym typeface="Roboto Condensed"/>
              </a:defRPr>
            </a:lvl1pPr>
            <a:lvl2pPr lvl="1" rtl="0">
              <a:lnSpc>
                <a:spcPct val="100000"/>
              </a:lnSpc>
              <a:spcBef>
                <a:spcPts val="0"/>
              </a:spcBef>
              <a:spcAft>
                <a:spcPts val="0"/>
              </a:spcAft>
              <a:buSzPts val="1300"/>
              <a:buFont typeface="Roboto Condensed"/>
              <a:buNone/>
              <a:defRPr sz="1733">
                <a:latin typeface="Roboto Condensed"/>
                <a:ea typeface="Roboto Condensed"/>
                <a:cs typeface="Roboto Condensed"/>
                <a:sym typeface="Roboto Condensed"/>
              </a:defRPr>
            </a:lvl2pPr>
            <a:lvl3pPr lvl="2" rtl="0">
              <a:lnSpc>
                <a:spcPct val="100000"/>
              </a:lnSpc>
              <a:spcBef>
                <a:spcPts val="0"/>
              </a:spcBef>
              <a:spcAft>
                <a:spcPts val="0"/>
              </a:spcAft>
              <a:buSzPts val="1300"/>
              <a:buFont typeface="Roboto Condensed"/>
              <a:buNone/>
              <a:defRPr sz="1733">
                <a:latin typeface="Roboto Condensed"/>
                <a:ea typeface="Roboto Condensed"/>
                <a:cs typeface="Roboto Condensed"/>
                <a:sym typeface="Roboto Condensed"/>
              </a:defRPr>
            </a:lvl3pPr>
            <a:lvl4pPr lvl="3" rtl="0">
              <a:lnSpc>
                <a:spcPct val="100000"/>
              </a:lnSpc>
              <a:spcBef>
                <a:spcPts val="0"/>
              </a:spcBef>
              <a:spcAft>
                <a:spcPts val="0"/>
              </a:spcAft>
              <a:buSzPts val="1300"/>
              <a:buFont typeface="Roboto Condensed"/>
              <a:buNone/>
              <a:defRPr sz="1733">
                <a:latin typeface="Roboto Condensed"/>
                <a:ea typeface="Roboto Condensed"/>
                <a:cs typeface="Roboto Condensed"/>
                <a:sym typeface="Roboto Condensed"/>
              </a:defRPr>
            </a:lvl4pPr>
            <a:lvl5pPr lvl="4" rtl="0">
              <a:lnSpc>
                <a:spcPct val="100000"/>
              </a:lnSpc>
              <a:spcBef>
                <a:spcPts val="0"/>
              </a:spcBef>
              <a:spcAft>
                <a:spcPts val="0"/>
              </a:spcAft>
              <a:buSzPts val="1300"/>
              <a:buFont typeface="Roboto Condensed"/>
              <a:buNone/>
              <a:defRPr sz="1733">
                <a:latin typeface="Roboto Condensed"/>
                <a:ea typeface="Roboto Condensed"/>
                <a:cs typeface="Roboto Condensed"/>
                <a:sym typeface="Roboto Condensed"/>
              </a:defRPr>
            </a:lvl5pPr>
            <a:lvl6pPr lvl="5" rtl="0">
              <a:lnSpc>
                <a:spcPct val="100000"/>
              </a:lnSpc>
              <a:spcBef>
                <a:spcPts val="0"/>
              </a:spcBef>
              <a:spcAft>
                <a:spcPts val="0"/>
              </a:spcAft>
              <a:buSzPts val="1300"/>
              <a:buFont typeface="Roboto Condensed"/>
              <a:buNone/>
              <a:defRPr sz="1733">
                <a:latin typeface="Roboto Condensed"/>
                <a:ea typeface="Roboto Condensed"/>
                <a:cs typeface="Roboto Condensed"/>
                <a:sym typeface="Roboto Condensed"/>
              </a:defRPr>
            </a:lvl6pPr>
            <a:lvl7pPr lvl="6" rtl="0">
              <a:lnSpc>
                <a:spcPct val="100000"/>
              </a:lnSpc>
              <a:spcBef>
                <a:spcPts val="0"/>
              </a:spcBef>
              <a:spcAft>
                <a:spcPts val="0"/>
              </a:spcAft>
              <a:buSzPts val="1300"/>
              <a:buFont typeface="Roboto Condensed"/>
              <a:buNone/>
              <a:defRPr sz="1733">
                <a:latin typeface="Roboto Condensed"/>
                <a:ea typeface="Roboto Condensed"/>
                <a:cs typeface="Roboto Condensed"/>
                <a:sym typeface="Roboto Condensed"/>
              </a:defRPr>
            </a:lvl7pPr>
            <a:lvl8pPr lvl="7" rtl="0">
              <a:lnSpc>
                <a:spcPct val="100000"/>
              </a:lnSpc>
              <a:spcBef>
                <a:spcPts val="0"/>
              </a:spcBef>
              <a:spcAft>
                <a:spcPts val="0"/>
              </a:spcAft>
              <a:buSzPts val="1300"/>
              <a:buFont typeface="Roboto Condensed"/>
              <a:buNone/>
              <a:defRPr sz="1733">
                <a:latin typeface="Roboto Condensed"/>
                <a:ea typeface="Roboto Condensed"/>
                <a:cs typeface="Roboto Condensed"/>
                <a:sym typeface="Roboto Condensed"/>
              </a:defRPr>
            </a:lvl8pPr>
            <a:lvl9pPr lvl="8" rtl="0">
              <a:lnSpc>
                <a:spcPct val="100000"/>
              </a:lnSpc>
              <a:spcBef>
                <a:spcPts val="0"/>
              </a:spcBef>
              <a:spcAft>
                <a:spcPts val="0"/>
              </a:spcAft>
              <a:buSzPts val="1300"/>
              <a:buFont typeface="Roboto Condensed"/>
              <a:buNone/>
              <a:defRPr sz="1733">
                <a:latin typeface="Roboto Condensed"/>
                <a:ea typeface="Roboto Condensed"/>
                <a:cs typeface="Roboto Condensed"/>
                <a:sym typeface="Roboto Condensed"/>
              </a:defRPr>
            </a:lvl9pPr>
          </a:lstStyle>
          <a:p>
            <a:endParaRPr/>
          </a:p>
        </p:txBody>
      </p:sp>
    </p:spTree>
    <p:extLst>
      <p:ext uri="{BB962C8B-B14F-4D97-AF65-F5344CB8AC3E}">
        <p14:creationId xmlns:p14="http://schemas.microsoft.com/office/powerpoint/2010/main" val="1663416624"/>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1.10a - Heading and subheading + logo and tagline 5">
  <p:cSld name="1.10a - Heading and subheading + logo and tagline 5">
    <p:spTree>
      <p:nvGrpSpPr>
        <p:cNvPr id="1" name="Shape 687"/>
        <p:cNvGrpSpPr/>
        <p:nvPr/>
      </p:nvGrpSpPr>
      <p:grpSpPr>
        <a:xfrm>
          <a:off x="0" y="0"/>
          <a:ext cx="0" cy="0"/>
          <a:chOff x="0" y="0"/>
          <a:chExt cx="0" cy="0"/>
        </a:xfrm>
      </p:grpSpPr>
      <p:sp>
        <p:nvSpPr>
          <p:cNvPr id="688" name="Google Shape;688;p75"/>
          <p:cNvSpPr txBox="1">
            <a:spLocks noGrp="1"/>
          </p:cNvSpPr>
          <p:nvPr>
            <p:ph type="title"/>
          </p:nvPr>
        </p:nvSpPr>
        <p:spPr>
          <a:xfrm>
            <a:off x="600000" y="600000"/>
            <a:ext cx="10992000" cy="594000"/>
          </a:xfrm>
          <a:prstGeom prst="rect">
            <a:avLst/>
          </a:prstGeom>
        </p:spPr>
        <p:txBody>
          <a:bodyPr spcFirstLastPara="1" wrap="square" lIns="0" tIns="0" rIns="0" bIns="0" anchor="t" anchorCtr="0">
            <a:noAutofit/>
          </a:bodyPr>
          <a:lstStyle>
            <a:lvl1pPr lvl="0" rtl="0">
              <a:lnSpc>
                <a:spcPct val="90000"/>
              </a:lnSpc>
              <a:spcBef>
                <a:spcPts val="0"/>
              </a:spcBef>
              <a:spcAft>
                <a:spcPts val="0"/>
              </a:spcAft>
              <a:buSzPts val="20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a:endParaRPr/>
          </a:p>
        </p:txBody>
      </p:sp>
      <p:sp>
        <p:nvSpPr>
          <p:cNvPr id="689" name="Google Shape;689;p75"/>
          <p:cNvSpPr txBox="1">
            <a:spLocks noGrp="1"/>
          </p:cNvSpPr>
          <p:nvPr>
            <p:ph type="subTitle" idx="1"/>
          </p:nvPr>
        </p:nvSpPr>
        <p:spPr>
          <a:xfrm>
            <a:off x="600000" y="1194000"/>
            <a:ext cx="10992000" cy="436000"/>
          </a:xfrm>
          <a:prstGeom prst="rect">
            <a:avLst/>
          </a:prstGeom>
        </p:spPr>
        <p:txBody>
          <a:bodyPr spcFirstLastPara="1" wrap="square" lIns="0" tIns="0" rIns="0" bIns="0" anchor="t" anchorCtr="0">
            <a:noAutofit/>
          </a:bodyPr>
          <a:lstStyle>
            <a:lvl1pPr lvl="0" rtl="0">
              <a:lnSpc>
                <a:spcPct val="90000"/>
              </a:lnSpc>
              <a:spcBef>
                <a:spcPts val="0"/>
              </a:spcBef>
              <a:spcAft>
                <a:spcPts val="0"/>
              </a:spcAft>
              <a:buSzPts val="1200"/>
              <a:buFont typeface="Archivo Medium"/>
              <a:buNone/>
              <a:defRPr>
                <a:latin typeface="Archivo Medium"/>
                <a:ea typeface="Archivo Medium"/>
                <a:cs typeface="Archivo Medium"/>
                <a:sym typeface="Archivo Medium"/>
              </a:defRPr>
            </a:lvl1pPr>
            <a:lvl2pPr lvl="1" rtl="0">
              <a:lnSpc>
                <a:spcPct val="90000"/>
              </a:lnSpc>
              <a:spcBef>
                <a:spcPts val="0"/>
              </a:spcBef>
              <a:spcAft>
                <a:spcPts val="0"/>
              </a:spcAft>
              <a:buSzPts val="1700"/>
              <a:buFont typeface="Archivo Medium"/>
              <a:buNone/>
              <a:defRPr>
                <a:latin typeface="Archivo Medium"/>
                <a:ea typeface="Archivo Medium"/>
                <a:cs typeface="Archivo Medium"/>
                <a:sym typeface="Archivo Medium"/>
              </a:defRPr>
            </a:lvl2pPr>
            <a:lvl3pPr lvl="2" rtl="0">
              <a:lnSpc>
                <a:spcPct val="90000"/>
              </a:lnSpc>
              <a:spcBef>
                <a:spcPts val="0"/>
              </a:spcBef>
              <a:spcAft>
                <a:spcPts val="0"/>
              </a:spcAft>
              <a:buSzPts val="1700"/>
              <a:buFont typeface="Archivo Medium"/>
              <a:buNone/>
              <a:defRPr>
                <a:latin typeface="Archivo Medium"/>
                <a:ea typeface="Archivo Medium"/>
                <a:cs typeface="Archivo Medium"/>
                <a:sym typeface="Archivo Medium"/>
              </a:defRPr>
            </a:lvl3pPr>
            <a:lvl4pPr lvl="3" rtl="0">
              <a:lnSpc>
                <a:spcPct val="90000"/>
              </a:lnSpc>
              <a:spcBef>
                <a:spcPts val="0"/>
              </a:spcBef>
              <a:spcAft>
                <a:spcPts val="0"/>
              </a:spcAft>
              <a:buSzPts val="1700"/>
              <a:buFont typeface="Archivo Medium"/>
              <a:buNone/>
              <a:defRPr>
                <a:latin typeface="Archivo Medium"/>
                <a:ea typeface="Archivo Medium"/>
                <a:cs typeface="Archivo Medium"/>
                <a:sym typeface="Archivo Medium"/>
              </a:defRPr>
            </a:lvl4pPr>
            <a:lvl5pPr lvl="4" rtl="0">
              <a:lnSpc>
                <a:spcPct val="90000"/>
              </a:lnSpc>
              <a:spcBef>
                <a:spcPts val="0"/>
              </a:spcBef>
              <a:spcAft>
                <a:spcPts val="0"/>
              </a:spcAft>
              <a:buSzPts val="1700"/>
              <a:buFont typeface="Archivo Medium"/>
              <a:buNone/>
              <a:defRPr>
                <a:latin typeface="Archivo Medium"/>
                <a:ea typeface="Archivo Medium"/>
                <a:cs typeface="Archivo Medium"/>
                <a:sym typeface="Archivo Medium"/>
              </a:defRPr>
            </a:lvl5pPr>
            <a:lvl6pPr lvl="5" rtl="0">
              <a:lnSpc>
                <a:spcPct val="90000"/>
              </a:lnSpc>
              <a:spcBef>
                <a:spcPts val="0"/>
              </a:spcBef>
              <a:spcAft>
                <a:spcPts val="0"/>
              </a:spcAft>
              <a:buSzPts val="1700"/>
              <a:buFont typeface="Archivo Medium"/>
              <a:buNone/>
              <a:defRPr>
                <a:latin typeface="Archivo Medium"/>
                <a:ea typeface="Archivo Medium"/>
                <a:cs typeface="Archivo Medium"/>
                <a:sym typeface="Archivo Medium"/>
              </a:defRPr>
            </a:lvl6pPr>
            <a:lvl7pPr lvl="6" rtl="0">
              <a:lnSpc>
                <a:spcPct val="90000"/>
              </a:lnSpc>
              <a:spcBef>
                <a:spcPts val="0"/>
              </a:spcBef>
              <a:spcAft>
                <a:spcPts val="0"/>
              </a:spcAft>
              <a:buSzPts val="1700"/>
              <a:buFont typeface="Archivo Medium"/>
              <a:buNone/>
              <a:defRPr>
                <a:latin typeface="Archivo Medium"/>
                <a:ea typeface="Archivo Medium"/>
                <a:cs typeface="Archivo Medium"/>
                <a:sym typeface="Archivo Medium"/>
              </a:defRPr>
            </a:lvl7pPr>
            <a:lvl8pPr lvl="7" rtl="0">
              <a:lnSpc>
                <a:spcPct val="90000"/>
              </a:lnSpc>
              <a:spcBef>
                <a:spcPts val="0"/>
              </a:spcBef>
              <a:spcAft>
                <a:spcPts val="0"/>
              </a:spcAft>
              <a:buSzPts val="1700"/>
              <a:buFont typeface="Archivo Medium"/>
              <a:buNone/>
              <a:defRPr>
                <a:latin typeface="Archivo Medium"/>
                <a:ea typeface="Archivo Medium"/>
                <a:cs typeface="Archivo Medium"/>
                <a:sym typeface="Archivo Medium"/>
              </a:defRPr>
            </a:lvl8pPr>
            <a:lvl9pPr lvl="8" rtl="0">
              <a:lnSpc>
                <a:spcPct val="90000"/>
              </a:lnSpc>
              <a:spcBef>
                <a:spcPts val="0"/>
              </a:spcBef>
              <a:spcAft>
                <a:spcPts val="0"/>
              </a:spcAft>
              <a:buSzPts val="1700"/>
              <a:buFont typeface="Archivo Medium"/>
              <a:buNone/>
              <a:defRPr>
                <a:latin typeface="Archivo Medium"/>
                <a:ea typeface="Archivo Medium"/>
                <a:cs typeface="Archivo Medium"/>
                <a:sym typeface="Archivo Medium"/>
              </a:defRPr>
            </a:lvl9pPr>
          </a:lstStyle>
          <a:p>
            <a:endParaRPr/>
          </a:p>
        </p:txBody>
      </p:sp>
      <p:sp>
        <p:nvSpPr>
          <p:cNvPr id="690" name="Google Shape;690;p75"/>
          <p:cNvSpPr txBox="1"/>
          <p:nvPr/>
        </p:nvSpPr>
        <p:spPr>
          <a:xfrm>
            <a:off x="8664804" y="6457817"/>
            <a:ext cx="3230800" cy="207600"/>
          </a:xfrm>
          <a:prstGeom prst="rect">
            <a:avLst/>
          </a:prstGeom>
          <a:no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Clr>
                <a:srgbClr val="7F7F7F"/>
              </a:buClr>
              <a:buSzPts val="2900"/>
              <a:buFont typeface="Arial"/>
              <a:buNone/>
            </a:pPr>
            <a:r>
              <a:rPr lang="en-GB" sz="1200">
                <a:solidFill>
                  <a:srgbClr val="1E5E82"/>
                </a:solidFill>
                <a:latin typeface="Archivo SemiBold"/>
                <a:ea typeface="Archivo SemiBold"/>
                <a:cs typeface="Archivo SemiBold"/>
                <a:sym typeface="Archivo SemiBold"/>
              </a:rPr>
              <a:t>Changing how the world works for the </a:t>
            </a:r>
            <a:r>
              <a:rPr lang="en-GB" sz="1200">
                <a:solidFill>
                  <a:srgbClr val="D86E89"/>
                </a:solidFill>
                <a:latin typeface="Archivo SemiBold"/>
                <a:ea typeface="Archivo SemiBold"/>
                <a:cs typeface="Archivo SemiBold"/>
                <a:sym typeface="Archivo SemiBold"/>
              </a:rPr>
              <a:t>better.</a:t>
            </a:r>
            <a:endParaRPr sz="1200">
              <a:solidFill>
                <a:srgbClr val="D86E89"/>
              </a:solidFill>
              <a:latin typeface="Archivo SemiBold"/>
              <a:ea typeface="Archivo SemiBold"/>
              <a:cs typeface="Archivo SemiBold"/>
              <a:sym typeface="Archivo SemiBold"/>
            </a:endParaRPr>
          </a:p>
        </p:txBody>
      </p:sp>
      <p:pic>
        <p:nvPicPr>
          <p:cNvPr id="691" name="Google Shape;691;p75"/>
          <p:cNvPicPr preferRelativeResize="0"/>
          <p:nvPr/>
        </p:nvPicPr>
        <p:blipFill>
          <a:blip r:embed="rId2">
            <a:alphaModFix/>
          </a:blip>
          <a:stretch>
            <a:fillRect/>
          </a:stretch>
        </p:blipFill>
        <p:spPr>
          <a:xfrm>
            <a:off x="296400" y="6426222"/>
            <a:ext cx="750435" cy="270833"/>
          </a:xfrm>
          <a:prstGeom prst="rect">
            <a:avLst/>
          </a:prstGeom>
          <a:noFill/>
          <a:ln>
            <a:noFill/>
          </a:ln>
        </p:spPr>
      </p:pic>
      <p:sp>
        <p:nvSpPr>
          <p:cNvPr id="692" name="Google Shape;692;p75"/>
          <p:cNvSpPr txBox="1">
            <a:spLocks noGrp="1"/>
          </p:cNvSpPr>
          <p:nvPr>
            <p:ph type="sldNum" idx="12"/>
          </p:nvPr>
        </p:nvSpPr>
        <p:spPr>
          <a:xfrm>
            <a:off x="3" y="6333133"/>
            <a:ext cx="600000" cy="5248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55107695"/>
      </p:ext>
    </p:extLst>
  </p:cSld>
  <p:clrMapOvr>
    <a:masterClrMapping/>
  </p:clrMapOvr>
  <p:extLst>
    <p:ext uri="{DCECCB84-F9BA-43D5-87BE-67443E8EF086}">
      <p15:sldGuideLst xmlns:p15="http://schemas.microsoft.com/office/powerpoint/2012/main">
        <p15:guide id="1" pos="140">
          <p15:clr>
            <a:srgbClr val="E46962"/>
          </p15:clr>
        </p15:guide>
        <p15:guide id="2" pos="5620">
          <p15:clr>
            <a:srgbClr val="E46962"/>
          </p15:clr>
        </p15:guide>
        <p15:guide id="3" orient="horz" pos="3240">
          <p15:clr>
            <a:srgbClr val="E46962"/>
          </p15:clr>
        </p15:guide>
        <p15:guide id="4" orient="horz" pos="3100">
          <p15:clr>
            <a:srgbClr val="E46962"/>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1.10a - Heading and subheading + logo and tagline 6">
  <p:cSld name="1.10a - Heading and subheading + logo and tagline 6">
    <p:spTree>
      <p:nvGrpSpPr>
        <p:cNvPr id="1" name="Shape 693"/>
        <p:cNvGrpSpPr/>
        <p:nvPr/>
      </p:nvGrpSpPr>
      <p:grpSpPr>
        <a:xfrm>
          <a:off x="0" y="0"/>
          <a:ext cx="0" cy="0"/>
          <a:chOff x="0" y="0"/>
          <a:chExt cx="0" cy="0"/>
        </a:xfrm>
      </p:grpSpPr>
      <p:sp>
        <p:nvSpPr>
          <p:cNvPr id="694" name="Google Shape;694;p76"/>
          <p:cNvSpPr txBox="1">
            <a:spLocks noGrp="1"/>
          </p:cNvSpPr>
          <p:nvPr>
            <p:ph type="title"/>
          </p:nvPr>
        </p:nvSpPr>
        <p:spPr>
          <a:xfrm>
            <a:off x="600000" y="600000"/>
            <a:ext cx="10992000" cy="594000"/>
          </a:xfrm>
          <a:prstGeom prst="rect">
            <a:avLst/>
          </a:prstGeom>
        </p:spPr>
        <p:txBody>
          <a:bodyPr spcFirstLastPara="1" wrap="square" lIns="0" tIns="0" rIns="0" bIns="0" anchor="t" anchorCtr="0">
            <a:noAutofit/>
          </a:bodyPr>
          <a:lstStyle>
            <a:lvl1pPr lvl="0" rtl="0">
              <a:lnSpc>
                <a:spcPct val="90000"/>
              </a:lnSpc>
              <a:spcBef>
                <a:spcPts val="0"/>
              </a:spcBef>
              <a:spcAft>
                <a:spcPts val="0"/>
              </a:spcAft>
              <a:buSzPts val="20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a:endParaRPr/>
          </a:p>
        </p:txBody>
      </p:sp>
      <p:sp>
        <p:nvSpPr>
          <p:cNvPr id="695" name="Google Shape;695;p76"/>
          <p:cNvSpPr txBox="1">
            <a:spLocks noGrp="1"/>
          </p:cNvSpPr>
          <p:nvPr>
            <p:ph type="subTitle" idx="1"/>
          </p:nvPr>
        </p:nvSpPr>
        <p:spPr>
          <a:xfrm>
            <a:off x="600000" y="1194000"/>
            <a:ext cx="10992000" cy="436000"/>
          </a:xfrm>
          <a:prstGeom prst="rect">
            <a:avLst/>
          </a:prstGeom>
        </p:spPr>
        <p:txBody>
          <a:bodyPr spcFirstLastPara="1" wrap="square" lIns="0" tIns="0" rIns="0" bIns="0" anchor="t" anchorCtr="0">
            <a:noAutofit/>
          </a:bodyPr>
          <a:lstStyle>
            <a:lvl1pPr lvl="0" rtl="0">
              <a:lnSpc>
                <a:spcPct val="90000"/>
              </a:lnSpc>
              <a:spcBef>
                <a:spcPts val="0"/>
              </a:spcBef>
              <a:spcAft>
                <a:spcPts val="0"/>
              </a:spcAft>
              <a:buSzPts val="1200"/>
              <a:buFont typeface="Archivo Medium"/>
              <a:buNone/>
              <a:defRPr>
                <a:latin typeface="Archivo Medium"/>
                <a:ea typeface="Archivo Medium"/>
                <a:cs typeface="Archivo Medium"/>
                <a:sym typeface="Archivo Medium"/>
              </a:defRPr>
            </a:lvl1pPr>
            <a:lvl2pPr lvl="1" rtl="0">
              <a:lnSpc>
                <a:spcPct val="90000"/>
              </a:lnSpc>
              <a:spcBef>
                <a:spcPts val="0"/>
              </a:spcBef>
              <a:spcAft>
                <a:spcPts val="0"/>
              </a:spcAft>
              <a:buSzPts val="1700"/>
              <a:buFont typeface="Archivo Medium"/>
              <a:buNone/>
              <a:defRPr>
                <a:latin typeface="Archivo Medium"/>
                <a:ea typeface="Archivo Medium"/>
                <a:cs typeface="Archivo Medium"/>
                <a:sym typeface="Archivo Medium"/>
              </a:defRPr>
            </a:lvl2pPr>
            <a:lvl3pPr lvl="2" rtl="0">
              <a:lnSpc>
                <a:spcPct val="90000"/>
              </a:lnSpc>
              <a:spcBef>
                <a:spcPts val="0"/>
              </a:spcBef>
              <a:spcAft>
                <a:spcPts val="0"/>
              </a:spcAft>
              <a:buSzPts val="1700"/>
              <a:buFont typeface="Archivo Medium"/>
              <a:buNone/>
              <a:defRPr>
                <a:latin typeface="Archivo Medium"/>
                <a:ea typeface="Archivo Medium"/>
                <a:cs typeface="Archivo Medium"/>
                <a:sym typeface="Archivo Medium"/>
              </a:defRPr>
            </a:lvl3pPr>
            <a:lvl4pPr lvl="3" rtl="0">
              <a:lnSpc>
                <a:spcPct val="90000"/>
              </a:lnSpc>
              <a:spcBef>
                <a:spcPts val="0"/>
              </a:spcBef>
              <a:spcAft>
                <a:spcPts val="0"/>
              </a:spcAft>
              <a:buSzPts val="1700"/>
              <a:buFont typeface="Archivo Medium"/>
              <a:buNone/>
              <a:defRPr>
                <a:latin typeface="Archivo Medium"/>
                <a:ea typeface="Archivo Medium"/>
                <a:cs typeface="Archivo Medium"/>
                <a:sym typeface="Archivo Medium"/>
              </a:defRPr>
            </a:lvl4pPr>
            <a:lvl5pPr lvl="4" rtl="0">
              <a:lnSpc>
                <a:spcPct val="90000"/>
              </a:lnSpc>
              <a:spcBef>
                <a:spcPts val="0"/>
              </a:spcBef>
              <a:spcAft>
                <a:spcPts val="0"/>
              </a:spcAft>
              <a:buSzPts val="1700"/>
              <a:buFont typeface="Archivo Medium"/>
              <a:buNone/>
              <a:defRPr>
                <a:latin typeface="Archivo Medium"/>
                <a:ea typeface="Archivo Medium"/>
                <a:cs typeface="Archivo Medium"/>
                <a:sym typeface="Archivo Medium"/>
              </a:defRPr>
            </a:lvl5pPr>
            <a:lvl6pPr lvl="5" rtl="0">
              <a:lnSpc>
                <a:spcPct val="90000"/>
              </a:lnSpc>
              <a:spcBef>
                <a:spcPts val="0"/>
              </a:spcBef>
              <a:spcAft>
                <a:spcPts val="0"/>
              </a:spcAft>
              <a:buSzPts val="1700"/>
              <a:buFont typeface="Archivo Medium"/>
              <a:buNone/>
              <a:defRPr>
                <a:latin typeface="Archivo Medium"/>
                <a:ea typeface="Archivo Medium"/>
                <a:cs typeface="Archivo Medium"/>
                <a:sym typeface="Archivo Medium"/>
              </a:defRPr>
            </a:lvl6pPr>
            <a:lvl7pPr lvl="6" rtl="0">
              <a:lnSpc>
                <a:spcPct val="90000"/>
              </a:lnSpc>
              <a:spcBef>
                <a:spcPts val="0"/>
              </a:spcBef>
              <a:spcAft>
                <a:spcPts val="0"/>
              </a:spcAft>
              <a:buSzPts val="1700"/>
              <a:buFont typeface="Archivo Medium"/>
              <a:buNone/>
              <a:defRPr>
                <a:latin typeface="Archivo Medium"/>
                <a:ea typeface="Archivo Medium"/>
                <a:cs typeface="Archivo Medium"/>
                <a:sym typeface="Archivo Medium"/>
              </a:defRPr>
            </a:lvl7pPr>
            <a:lvl8pPr lvl="7" rtl="0">
              <a:lnSpc>
                <a:spcPct val="90000"/>
              </a:lnSpc>
              <a:spcBef>
                <a:spcPts val="0"/>
              </a:spcBef>
              <a:spcAft>
                <a:spcPts val="0"/>
              </a:spcAft>
              <a:buSzPts val="1700"/>
              <a:buFont typeface="Archivo Medium"/>
              <a:buNone/>
              <a:defRPr>
                <a:latin typeface="Archivo Medium"/>
                <a:ea typeface="Archivo Medium"/>
                <a:cs typeface="Archivo Medium"/>
                <a:sym typeface="Archivo Medium"/>
              </a:defRPr>
            </a:lvl8pPr>
            <a:lvl9pPr lvl="8" rtl="0">
              <a:lnSpc>
                <a:spcPct val="90000"/>
              </a:lnSpc>
              <a:spcBef>
                <a:spcPts val="0"/>
              </a:spcBef>
              <a:spcAft>
                <a:spcPts val="0"/>
              </a:spcAft>
              <a:buSzPts val="1700"/>
              <a:buFont typeface="Archivo Medium"/>
              <a:buNone/>
              <a:defRPr>
                <a:latin typeface="Archivo Medium"/>
                <a:ea typeface="Archivo Medium"/>
                <a:cs typeface="Archivo Medium"/>
                <a:sym typeface="Archivo Medium"/>
              </a:defRPr>
            </a:lvl9pPr>
          </a:lstStyle>
          <a:p>
            <a:endParaRPr/>
          </a:p>
        </p:txBody>
      </p:sp>
      <p:sp>
        <p:nvSpPr>
          <p:cNvPr id="696" name="Google Shape;696;p76"/>
          <p:cNvSpPr txBox="1"/>
          <p:nvPr/>
        </p:nvSpPr>
        <p:spPr>
          <a:xfrm>
            <a:off x="8664804" y="6457817"/>
            <a:ext cx="3230800" cy="207600"/>
          </a:xfrm>
          <a:prstGeom prst="rect">
            <a:avLst/>
          </a:prstGeom>
          <a:no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Clr>
                <a:srgbClr val="7F7F7F"/>
              </a:buClr>
              <a:buSzPts val="2900"/>
              <a:buFont typeface="Arial"/>
              <a:buNone/>
            </a:pPr>
            <a:r>
              <a:rPr lang="en-GB" sz="1200">
                <a:solidFill>
                  <a:srgbClr val="1E5E82"/>
                </a:solidFill>
                <a:latin typeface="Archivo SemiBold"/>
                <a:ea typeface="Archivo SemiBold"/>
                <a:cs typeface="Archivo SemiBold"/>
                <a:sym typeface="Archivo SemiBold"/>
              </a:rPr>
              <a:t>Changing how the world works for the </a:t>
            </a:r>
            <a:r>
              <a:rPr lang="en-GB" sz="1200">
                <a:solidFill>
                  <a:srgbClr val="D86E89"/>
                </a:solidFill>
                <a:latin typeface="Archivo SemiBold"/>
                <a:ea typeface="Archivo SemiBold"/>
                <a:cs typeface="Archivo SemiBold"/>
                <a:sym typeface="Archivo SemiBold"/>
              </a:rPr>
              <a:t>better.</a:t>
            </a:r>
            <a:endParaRPr sz="1200">
              <a:solidFill>
                <a:srgbClr val="D86E89"/>
              </a:solidFill>
              <a:latin typeface="Archivo SemiBold"/>
              <a:ea typeface="Archivo SemiBold"/>
              <a:cs typeface="Archivo SemiBold"/>
              <a:sym typeface="Archivo SemiBold"/>
            </a:endParaRPr>
          </a:p>
        </p:txBody>
      </p:sp>
      <p:pic>
        <p:nvPicPr>
          <p:cNvPr id="697" name="Google Shape;697;p76"/>
          <p:cNvPicPr preferRelativeResize="0"/>
          <p:nvPr/>
        </p:nvPicPr>
        <p:blipFill>
          <a:blip r:embed="rId2">
            <a:alphaModFix/>
          </a:blip>
          <a:stretch>
            <a:fillRect/>
          </a:stretch>
        </p:blipFill>
        <p:spPr>
          <a:xfrm>
            <a:off x="296400" y="6426222"/>
            <a:ext cx="750435" cy="270833"/>
          </a:xfrm>
          <a:prstGeom prst="rect">
            <a:avLst/>
          </a:prstGeom>
          <a:noFill/>
          <a:ln>
            <a:noFill/>
          </a:ln>
        </p:spPr>
      </p:pic>
      <p:sp>
        <p:nvSpPr>
          <p:cNvPr id="698" name="Google Shape;698;p76"/>
          <p:cNvSpPr txBox="1">
            <a:spLocks noGrp="1"/>
          </p:cNvSpPr>
          <p:nvPr>
            <p:ph type="sldNum" idx="12"/>
          </p:nvPr>
        </p:nvSpPr>
        <p:spPr>
          <a:xfrm>
            <a:off x="5080312" y="6299251"/>
            <a:ext cx="731600" cy="524800"/>
          </a:xfrm>
          <a:prstGeom prst="rect">
            <a:avLst/>
          </a:prstGeom>
        </p:spPr>
        <p:txBody>
          <a:bodyPr spcFirstLastPara="1" wrap="square" lIns="91425" tIns="91425" rIns="91425" bIns="91425" anchor="ctr" anchorCtr="0">
            <a:noAutofit/>
          </a:bodyPr>
          <a:lstStyle>
            <a:lvl1pPr lvl="0" algn="ctr" rtl="0">
              <a:buNone/>
              <a:defRPr sz="800"/>
            </a:lvl1pPr>
            <a:lvl2pPr lvl="1" algn="ctr" rtl="0">
              <a:buNone/>
              <a:defRPr sz="800"/>
            </a:lvl2pPr>
            <a:lvl3pPr lvl="2" algn="ctr" rtl="0">
              <a:buNone/>
              <a:defRPr sz="800"/>
            </a:lvl3pPr>
            <a:lvl4pPr lvl="3" algn="ctr" rtl="0">
              <a:buNone/>
              <a:defRPr sz="800"/>
            </a:lvl4pPr>
            <a:lvl5pPr lvl="4" algn="ctr" rtl="0">
              <a:buNone/>
              <a:defRPr sz="800"/>
            </a:lvl5pPr>
            <a:lvl6pPr lvl="5" algn="ctr" rtl="0">
              <a:buNone/>
              <a:defRPr sz="800"/>
            </a:lvl6pPr>
            <a:lvl7pPr lvl="6" algn="ctr" rtl="0">
              <a:buNone/>
              <a:defRPr sz="800"/>
            </a:lvl7pPr>
            <a:lvl8pPr lvl="7" algn="ctr" rtl="0">
              <a:buNone/>
              <a:defRPr sz="800"/>
            </a:lvl8pPr>
            <a:lvl9pPr lvl="8" algn="ctr" rtl="0">
              <a:buNone/>
              <a:defRPr sz="800"/>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2443059329"/>
      </p:ext>
    </p:extLst>
  </p:cSld>
  <p:clrMapOvr>
    <a:masterClrMapping/>
  </p:clrMapOvr>
  <p:extLst>
    <p:ext uri="{DCECCB84-F9BA-43D5-87BE-67443E8EF086}">
      <p15:sldGuideLst xmlns:p15="http://schemas.microsoft.com/office/powerpoint/2012/main">
        <p15:guide id="1" pos="140">
          <p15:clr>
            <a:srgbClr val="E46962"/>
          </p15:clr>
        </p15:guide>
        <p15:guide id="2" pos="5620">
          <p15:clr>
            <a:srgbClr val="E46962"/>
          </p15:clr>
        </p15:guide>
        <p15:guide id="3" orient="horz" pos="3240">
          <p15:clr>
            <a:srgbClr val="E46962"/>
          </p15:clr>
        </p15:guide>
        <p15:guide id="4" orient="horz" pos="3100">
          <p15:clr>
            <a:srgbClr val="E46962"/>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1.6 Cover Page 5a (no client logo)">
  <p:cSld name="1.6 Cover Page 5a (no client logo)">
    <p:bg>
      <p:bgPr>
        <a:solidFill>
          <a:srgbClr val="002A41"/>
        </a:solidFill>
        <a:effectLst/>
      </p:bgPr>
    </p:bg>
    <p:spTree>
      <p:nvGrpSpPr>
        <p:cNvPr id="1" name="Shape 699"/>
        <p:cNvGrpSpPr/>
        <p:nvPr/>
      </p:nvGrpSpPr>
      <p:grpSpPr>
        <a:xfrm>
          <a:off x="0" y="0"/>
          <a:ext cx="0" cy="0"/>
          <a:chOff x="0" y="0"/>
          <a:chExt cx="0" cy="0"/>
        </a:xfrm>
      </p:grpSpPr>
      <p:sp>
        <p:nvSpPr>
          <p:cNvPr id="700" name="Google Shape;700;p77"/>
          <p:cNvSpPr txBox="1">
            <a:spLocks noGrp="1"/>
          </p:cNvSpPr>
          <p:nvPr>
            <p:ph type="title"/>
          </p:nvPr>
        </p:nvSpPr>
        <p:spPr>
          <a:xfrm>
            <a:off x="600000" y="2036064"/>
            <a:ext cx="11314000" cy="1646000"/>
          </a:xfrm>
          <a:prstGeom prst="rect">
            <a:avLst/>
          </a:prstGeom>
        </p:spPr>
        <p:txBody>
          <a:bodyPr spcFirstLastPara="1" wrap="square" lIns="0" tIns="0" rIns="0" bIns="0" anchor="b" anchorCtr="0">
            <a:noAutofit/>
          </a:bodyPr>
          <a:lstStyle>
            <a:lvl1pPr lvl="0" rtl="0">
              <a:spcBef>
                <a:spcPts val="0"/>
              </a:spcBef>
              <a:spcAft>
                <a:spcPts val="0"/>
              </a:spcAft>
              <a:buClr>
                <a:schemeClr val="lt1"/>
              </a:buClr>
              <a:buSzPts val="4500"/>
              <a:buNone/>
              <a:defRPr sz="6000">
                <a:solidFill>
                  <a:schemeClr val="lt1"/>
                </a:solidFill>
              </a:defRPr>
            </a:lvl1pPr>
            <a:lvl2pPr lvl="1" rtl="0">
              <a:spcBef>
                <a:spcPts val="0"/>
              </a:spcBef>
              <a:spcAft>
                <a:spcPts val="0"/>
              </a:spcAft>
              <a:buSzPts val="4500"/>
              <a:buNone/>
              <a:defRPr sz="6000"/>
            </a:lvl2pPr>
            <a:lvl3pPr lvl="2" rtl="0">
              <a:spcBef>
                <a:spcPts val="0"/>
              </a:spcBef>
              <a:spcAft>
                <a:spcPts val="0"/>
              </a:spcAft>
              <a:buSzPts val="4500"/>
              <a:buNone/>
              <a:defRPr sz="6000"/>
            </a:lvl3pPr>
            <a:lvl4pPr lvl="3" rtl="0">
              <a:spcBef>
                <a:spcPts val="0"/>
              </a:spcBef>
              <a:spcAft>
                <a:spcPts val="0"/>
              </a:spcAft>
              <a:buSzPts val="4500"/>
              <a:buNone/>
              <a:defRPr sz="6000"/>
            </a:lvl4pPr>
            <a:lvl5pPr lvl="4" rtl="0">
              <a:spcBef>
                <a:spcPts val="0"/>
              </a:spcBef>
              <a:spcAft>
                <a:spcPts val="0"/>
              </a:spcAft>
              <a:buSzPts val="4500"/>
              <a:buNone/>
              <a:defRPr sz="6000"/>
            </a:lvl5pPr>
            <a:lvl6pPr lvl="5" rtl="0">
              <a:spcBef>
                <a:spcPts val="0"/>
              </a:spcBef>
              <a:spcAft>
                <a:spcPts val="0"/>
              </a:spcAft>
              <a:buSzPts val="4500"/>
              <a:buNone/>
              <a:defRPr sz="6000"/>
            </a:lvl6pPr>
            <a:lvl7pPr lvl="6" rtl="0">
              <a:spcBef>
                <a:spcPts val="0"/>
              </a:spcBef>
              <a:spcAft>
                <a:spcPts val="0"/>
              </a:spcAft>
              <a:buSzPts val="4500"/>
              <a:buNone/>
              <a:defRPr sz="6000"/>
            </a:lvl7pPr>
            <a:lvl8pPr lvl="7" rtl="0">
              <a:spcBef>
                <a:spcPts val="0"/>
              </a:spcBef>
              <a:spcAft>
                <a:spcPts val="0"/>
              </a:spcAft>
              <a:buSzPts val="4500"/>
              <a:buNone/>
              <a:defRPr sz="6000"/>
            </a:lvl8pPr>
            <a:lvl9pPr lvl="8" rtl="0">
              <a:spcBef>
                <a:spcPts val="0"/>
              </a:spcBef>
              <a:spcAft>
                <a:spcPts val="0"/>
              </a:spcAft>
              <a:buSzPts val="4500"/>
              <a:buNone/>
              <a:defRPr sz="6000"/>
            </a:lvl9pPr>
          </a:lstStyle>
          <a:p>
            <a:endParaRPr/>
          </a:p>
        </p:txBody>
      </p:sp>
      <p:pic>
        <p:nvPicPr>
          <p:cNvPr id="701" name="Google Shape;701;p77"/>
          <p:cNvPicPr preferRelativeResize="0"/>
          <p:nvPr/>
        </p:nvPicPr>
        <p:blipFill>
          <a:blip r:embed="rId2">
            <a:alphaModFix/>
          </a:blip>
          <a:stretch>
            <a:fillRect/>
          </a:stretch>
        </p:blipFill>
        <p:spPr>
          <a:xfrm>
            <a:off x="720000" y="720000"/>
            <a:ext cx="1833035" cy="661400"/>
          </a:xfrm>
          <a:prstGeom prst="rect">
            <a:avLst/>
          </a:prstGeom>
          <a:noFill/>
          <a:ln>
            <a:noFill/>
          </a:ln>
        </p:spPr>
      </p:pic>
      <p:sp>
        <p:nvSpPr>
          <p:cNvPr id="702" name="Google Shape;702;p77"/>
          <p:cNvSpPr txBox="1">
            <a:spLocks noGrp="1"/>
          </p:cNvSpPr>
          <p:nvPr>
            <p:ph type="subTitle" idx="1"/>
          </p:nvPr>
        </p:nvSpPr>
        <p:spPr>
          <a:xfrm>
            <a:off x="600000" y="4075117"/>
            <a:ext cx="9073200" cy="427600"/>
          </a:xfrm>
          <a:prstGeom prst="rect">
            <a:avLst/>
          </a:prstGeom>
        </p:spPr>
        <p:txBody>
          <a:bodyPr spcFirstLastPara="1" wrap="square" lIns="0" tIns="0" rIns="0" bIns="0" anchor="ctr" anchorCtr="0">
            <a:noAutofit/>
          </a:bodyPr>
          <a:lstStyle>
            <a:lvl1pPr lvl="0" rtl="0">
              <a:spcBef>
                <a:spcPts val="0"/>
              </a:spcBef>
              <a:spcAft>
                <a:spcPts val="0"/>
              </a:spcAft>
              <a:buClr>
                <a:schemeClr val="lt2"/>
              </a:buClr>
              <a:buSzPts val="2700"/>
              <a:buFont typeface="Inter SemiBold"/>
              <a:buNone/>
              <a:defRPr sz="3067">
                <a:solidFill>
                  <a:schemeClr val="lt2"/>
                </a:solidFill>
                <a:latin typeface="Inter SemiBold"/>
                <a:ea typeface="Inter SemiBold"/>
                <a:cs typeface="Inter SemiBold"/>
                <a:sym typeface="Inter SemiBold"/>
              </a:defRPr>
            </a:lvl1pPr>
            <a:lvl2pPr lvl="1" rtl="0">
              <a:spcBef>
                <a:spcPts val="0"/>
              </a:spcBef>
              <a:spcAft>
                <a:spcPts val="0"/>
              </a:spcAft>
              <a:buSzPts val="1700"/>
              <a:buNone/>
              <a:defRPr/>
            </a:lvl2pPr>
            <a:lvl3pPr lvl="2" rtl="0">
              <a:spcBef>
                <a:spcPts val="0"/>
              </a:spcBef>
              <a:spcAft>
                <a:spcPts val="0"/>
              </a:spcAft>
              <a:buSzPts val="1700"/>
              <a:buNone/>
              <a:defRPr/>
            </a:lvl3pPr>
            <a:lvl4pPr lvl="3" rtl="0">
              <a:spcBef>
                <a:spcPts val="0"/>
              </a:spcBef>
              <a:spcAft>
                <a:spcPts val="0"/>
              </a:spcAft>
              <a:buSzPts val="1700"/>
              <a:buNone/>
              <a:defRPr/>
            </a:lvl4pPr>
            <a:lvl5pPr lvl="4" rtl="0">
              <a:spcBef>
                <a:spcPts val="0"/>
              </a:spcBef>
              <a:spcAft>
                <a:spcPts val="0"/>
              </a:spcAft>
              <a:buSzPts val="1700"/>
              <a:buNone/>
              <a:defRPr/>
            </a:lvl5pPr>
            <a:lvl6pPr lvl="5" rtl="0">
              <a:spcBef>
                <a:spcPts val="0"/>
              </a:spcBef>
              <a:spcAft>
                <a:spcPts val="0"/>
              </a:spcAft>
              <a:buSzPts val="1700"/>
              <a:buNone/>
              <a:defRPr/>
            </a:lvl6pPr>
            <a:lvl7pPr lvl="6" rtl="0">
              <a:spcBef>
                <a:spcPts val="0"/>
              </a:spcBef>
              <a:spcAft>
                <a:spcPts val="0"/>
              </a:spcAft>
              <a:buSzPts val="1700"/>
              <a:buNone/>
              <a:defRPr/>
            </a:lvl7pPr>
            <a:lvl8pPr lvl="7" rtl="0">
              <a:spcBef>
                <a:spcPts val="0"/>
              </a:spcBef>
              <a:spcAft>
                <a:spcPts val="0"/>
              </a:spcAft>
              <a:buSzPts val="1700"/>
              <a:buNone/>
              <a:defRPr/>
            </a:lvl8pPr>
            <a:lvl9pPr lvl="8" rtl="0">
              <a:spcBef>
                <a:spcPts val="0"/>
              </a:spcBef>
              <a:spcAft>
                <a:spcPts val="0"/>
              </a:spcAft>
              <a:buSzPts val="1700"/>
              <a:buNone/>
              <a:defRPr/>
            </a:lvl9pPr>
          </a:lstStyle>
          <a:p>
            <a:endParaRPr/>
          </a:p>
        </p:txBody>
      </p:sp>
      <p:sp>
        <p:nvSpPr>
          <p:cNvPr id="703" name="Google Shape;703;p77"/>
          <p:cNvSpPr txBox="1">
            <a:spLocks noGrp="1"/>
          </p:cNvSpPr>
          <p:nvPr>
            <p:ph type="subTitle" idx="2"/>
          </p:nvPr>
        </p:nvSpPr>
        <p:spPr>
          <a:xfrm>
            <a:off x="600000" y="5772000"/>
            <a:ext cx="7051200" cy="332000"/>
          </a:xfrm>
          <a:prstGeom prst="rect">
            <a:avLst/>
          </a:prstGeom>
        </p:spPr>
        <p:txBody>
          <a:bodyPr spcFirstLastPara="1" wrap="square" lIns="0" tIns="0" rIns="0" bIns="0" anchor="ctr" anchorCtr="0">
            <a:noAutofit/>
          </a:bodyPr>
          <a:lstStyle>
            <a:lvl1pPr marL="0" marR="0" lvl="0" indent="0" algn="l" rtl="0">
              <a:lnSpc>
                <a:spcPct val="90000"/>
              </a:lnSpc>
              <a:spcBef>
                <a:spcPts val="0"/>
              </a:spcBef>
              <a:spcAft>
                <a:spcPts val="0"/>
              </a:spcAft>
              <a:buNone/>
              <a:defRPr>
                <a:solidFill>
                  <a:srgbClr val="FFFFFF"/>
                </a:solidFill>
                <a:latin typeface="Inter"/>
                <a:ea typeface="Inter"/>
                <a:cs typeface="Inter"/>
                <a:sym typeface="Inter"/>
              </a:defRPr>
            </a:lvl1pPr>
            <a:lvl2pPr lvl="1" rtl="0">
              <a:spcBef>
                <a:spcPts val="0"/>
              </a:spcBef>
              <a:spcAft>
                <a:spcPts val="0"/>
              </a:spcAft>
              <a:buSzPts val="1700"/>
              <a:buNone/>
              <a:defRPr/>
            </a:lvl2pPr>
            <a:lvl3pPr lvl="2" rtl="0">
              <a:spcBef>
                <a:spcPts val="0"/>
              </a:spcBef>
              <a:spcAft>
                <a:spcPts val="0"/>
              </a:spcAft>
              <a:buSzPts val="1700"/>
              <a:buNone/>
              <a:defRPr/>
            </a:lvl3pPr>
            <a:lvl4pPr lvl="3" rtl="0">
              <a:spcBef>
                <a:spcPts val="0"/>
              </a:spcBef>
              <a:spcAft>
                <a:spcPts val="0"/>
              </a:spcAft>
              <a:buSzPts val="1700"/>
              <a:buNone/>
              <a:defRPr/>
            </a:lvl4pPr>
            <a:lvl5pPr lvl="4" rtl="0">
              <a:spcBef>
                <a:spcPts val="0"/>
              </a:spcBef>
              <a:spcAft>
                <a:spcPts val="0"/>
              </a:spcAft>
              <a:buSzPts val="1700"/>
              <a:buNone/>
              <a:defRPr/>
            </a:lvl5pPr>
            <a:lvl6pPr lvl="5" rtl="0">
              <a:spcBef>
                <a:spcPts val="0"/>
              </a:spcBef>
              <a:spcAft>
                <a:spcPts val="0"/>
              </a:spcAft>
              <a:buSzPts val="1700"/>
              <a:buNone/>
              <a:defRPr/>
            </a:lvl6pPr>
            <a:lvl7pPr lvl="6" rtl="0">
              <a:spcBef>
                <a:spcPts val="0"/>
              </a:spcBef>
              <a:spcAft>
                <a:spcPts val="0"/>
              </a:spcAft>
              <a:buSzPts val="1700"/>
              <a:buNone/>
              <a:defRPr/>
            </a:lvl7pPr>
            <a:lvl8pPr lvl="7" rtl="0">
              <a:spcBef>
                <a:spcPts val="0"/>
              </a:spcBef>
              <a:spcAft>
                <a:spcPts val="0"/>
              </a:spcAft>
              <a:buSzPts val="1700"/>
              <a:buNone/>
              <a:defRPr/>
            </a:lvl8pPr>
            <a:lvl9pPr lvl="8" rtl="0">
              <a:spcBef>
                <a:spcPts val="0"/>
              </a:spcBef>
              <a:spcAft>
                <a:spcPts val="0"/>
              </a:spcAft>
              <a:buSzPts val="1700"/>
              <a:buNone/>
              <a:defRPr/>
            </a:lvl9pPr>
          </a:lstStyle>
          <a:p>
            <a:endParaRPr/>
          </a:p>
        </p:txBody>
      </p:sp>
      <p:sp>
        <p:nvSpPr>
          <p:cNvPr id="704" name="Google Shape;704;p77"/>
          <p:cNvSpPr txBox="1">
            <a:spLocks noGrp="1"/>
          </p:cNvSpPr>
          <p:nvPr>
            <p:ph type="sldNum" idx="12"/>
          </p:nvPr>
        </p:nvSpPr>
        <p:spPr>
          <a:xfrm>
            <a:off x="3" y="6333133"/>
            <a:ext cx="600000" cy="524800"/>
          </a:xfrm>
          <a:prstGeom prst="rect">
            <a:avLst/>
          </a:prstGeom>
        </p:spPr>
        <p:txBody>
          <a:bodyPr spcFirstLastPara="1" wrap="square" lIns="91425" tIns="91425" rIns="91425" bIns="91425" anchor="t"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755237679"/>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0.1 Base Page Light">
  <p:cSld name="0.1 Base Page Light">
    <p:spTree>
      <p:nvGrpSpPr>
        <p:cNvPr id="1" name="Shape 705"/>
        <p:cNvGrpSpPr/>
        <p:nvPr/>
      </p:nvGrpSpPr>
      <p:grpSpPr>
        <a:xfrm>
          <a:off x="0" y="0"/>
          <a:ext cx="0" cy="0"/>
          <a:chOff x="0" y="0"/>
          <a:chExt cx="0" cy="0"/>
        </a:xfrm>
      </p:grpSpPr>
      <p:sp>
        <p:nvSpPr>
          <p:cNvPr id="706" name="Google Shape;706;p78"/>
          <p:cNvSpPr txBox="1">
            <a:spLocks noGrp="1"/>
          </p:cNvSpPr>
          <p:nvPr>
            <p:ph type="title"/>
          </p:nvPr>
        </p:nvSpPr>
        <p:spPr>
          <a:xfrm>
            <a:off x="597400" y="231633"/>
            <a:ext cx="9254800" cy="524800"/>
          </a:xfrm>
          <a:prstGeom prst="rect">
            <a:avLst/>
          </a:prstGeom>
        </p:spPr>
        <p:txBody>
          <a:bodyPr spcFirstLastPara="1" wrap="square" lIns="0" tIns="0" rIns="0" bIns="0" anchor="t" anchorCtr="0">
            <a:noAutofit/>
          </a:bodyPr>
          <a:lstStyle>
            <a:lvl1pPr lvl="0" rtl="0">
              <a:spcBef>
                <a:spcPts val="0"/>
              </a:spcBef>
              <a:spcAft>
                <a:spcPts val="0"/>
              </a:spcAft>
              <a:buSzPts val="20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a:endParaRPr/>
          </a:p>
        </p:txBody>
      </p:sp>
      <p:pic>
        <p:nvPicPr>
          <p:cNvPr id="707" name="Google Shape;707;p78"/>
          <p:cNvPicPr preferRelativeResize="0"/>
          <p:nvPr/>
        </p:nvPicPr>
        <p:blipFill>
          <a:blip r:embed="rId2">
            <a:alphaModFix/>
          </a:blip>
          <a:stretch>
            <a:fillRect/>
          </a:stretch>
        </p:blipFill>
        <p:spPr>
          <a:xfrm>
            <a:off x="11323568" y="6441652"/>
            <a:ext cx="628320" cy="226723"/>
          </a:xfrm>
          <a:prstGeom prst="rect">
            <a:avLst/>
          </a:prstGeom>
          <a:noFill/>
          <a:ln>
            <a:noFill/>
          </a:ln>
        </p:spPr>
      </p:pic>
      <p:sp>
        <p:nvSpPr>
          <p:cNvPr id="708" name="Google Shape;708;p78"/>
          <p:cNvSpPr txBox="1">
            <a:spLocks noGrp="1"/>
          </p:cNvSpPr>
          <p:nvPr>
            <p:ph type="subTitle" idx="1"/>
          </p:nvPr>
        </p:nvSpPr>
        <p:spPr>
          <a:xfrm>
            <a:off x="597400" y="694944"/>
            <a:ext cx="9254800" cy="436000"/>
          </a:xfrm>
          <a:prstGeom prst="rect">
            <a:avLst/>
          </a:prstGeom>
        </p:spPr>
        <p:txBody>
          <a:bodyPr spcFirstLastPara="1" wrap="square" lIns="0" tIns="91425" rIns="0" bIns="91425" anchor="t" anchorCtr="0">
            <a:noAutofit/>
          </a:bodyPr>
          <a:lstStyle>
            <a:lvl1pPr marL="0" marR="0" lvl="0" indent="0" algn="l" rtl="0">
              <a:lnSpc>
                <a:spcPct val="90000"/>
              </a:lnSpc>
              <a:spcBef>
                <a:spcPts val="0"/>
              </a:spcBef>
              <a:spcAft>
                <a:spcPts val="0"/>
              </a:spcAft>
              <a:buNone/>
              <a:defRPr sz="1333">
                <a:solidFill>
                  <a:srgbClr val="D86E89"/>
                </a:solidFill>
                <a:latin typeface="Inter Medium"/>
                <a:ea typeface="Inter Medium"/>
                <a:cs typeface="Inter Medium"/>
                <a:sym typeface="Inter Medium"/>
              </a:defRPr>
            </a:lvl1pPr>
            <a:lvl2pPr lvl="1" rtl="0">
              <a:spcBef>
                <a:spcPts val="0"/>
              </a:spcBef>
              <a:spcAft>
                <a:spcPts val="0"/>
              </a:spcAft>
              <a:buSzPts val="1700"/>
              <a:buNone/>
              <a:defRPr/>
            </a:lvl2pPr>
            <a:lvl3pPr lvl="2" rtl="0">
              <a:spcBef>
                <a:spcPts val="0"/>
              </a:spcBef>
              <a:spcAft>
                <a:spcPts val="0"/>
              </a:spcAft>
              <a:buSzPts val="1700"/>
              <a:buNone/>
              <a:defRPr/>
            </a:lvl3pPr>
            <a:lvl4pPr lvl="3" rtl="0">
              <a:spcBef>
                <a:spcPts val="0"/>
              </a:spcBef>
              <a:spcAft>
                <a:spcPts val="0"/>
              </a:spcAft>
              <a:buSzPts val="1700"/>
              <a:buNone/>
              <a:defRPr/>
            </a:lvl4pPr>
            <a:lvl5pPr lvl="4" rtl="0">
              <a:spcBef>
                <a:spcPts val="0"/>
              </a:spcBef>
              <a:spcAft>
                <a:spcPts val="0"/>
              </a:spcAft>
              <a:buSzPts val="1700"/>
              <a:buNone/>
              <a:defRPr/>
            </a:lvl5pPr>
            <a:lvl6pPr lvl="5" rtl="0">
              <a:spcBef>
                <a:spcPts val="0"/>
              </a:spcBef>
              <a:spcAft>
                <a:spcPts val="0"/>
              </a:spcAft>
              <a:buSzPts val="1700"/>
              <a:buNone/>
              <a:defRPr/>
            </a:lvl6pPr>
            <a:lvl7pPr lvl="6" rtl="0">
              <a:spcBef>
                <a:spcPts val="0"/>
              </a:spcBef>
              <a:spcAft>
                <a:spcPts val="0"/>
              </a:spcAft>
              <a:buSzPts val="1700"/>
              <a:buNone/>
              <a:defRPr/>
            </a:lvl7pPr>
            <a:lvl8pPr lvl="7" rtl="0">
              <a:spcBef>
                <a:spcPts val="0"/>
              </a:spcBef>
              <a:spcAft>
                <a:spcPts val="0"/>
              </a:spcAft>
              <a:buSzPts val="1700"/>
              <a:buNone/>
              <a:defRPr/>
            </a:lvl8pPr>
            <a:lvl9pPr lvl="8" rtl="0">
              <a:spcBef>
                <a:spcPts val="0"/>
              </a:spcBef>
              <a:spcAft>
                <a:spcPts val="0"/>
              </a:spcAft>
              <a:buSzPts val="1700"/>
              <a:buNone/>
              <a:defRPr/>
            </a:lvl9pPr>
          </a:lstStyle>
          <a:p>
            <a:endParaRPr/>
          </a:p>
        </p:txBody>
      </p:sp>
      <p:sp>
        <p:nvSpPr>
          <p:cNvPr id="709" name="Google Shape;709;p78"/>
          <p:cNvSpPr txBox="1">
            <a:spLocks noGrp="1"/>
          </p:cNvSpPr>
          <p:nvPr>
            <p:ph type="body" idx="2"/>
          </p:nvPr>
        </p:nvSpPr>
        <p:spPr>
          <a:xfrm>
            <a:off x="702333" y="1645233"/>
            <a:ext cx="4243600" cy="2798800"/>
          </a:xfrm>
          <a:prstGeom prst="rect">
            <a:avLst/>
          </a:prstGeom>
        </p:spPr>
        <p:txBody>
          <a:bodyPr spcFirstLastPara="1" wrap="square" lIns="0" tIns="91425" rIns="0" bIns="91425" anchor="t" anchorCtr="0">
            <a:noAutofit/>
          </a:bodyPr>
          <a:lstStyle>
            <a:lvl1pPr marL="609585" lvl="0" indent="-406390" rtl="0">
              <a:spcBef>
                <a:spcPts val="0"/>
              </a:spcBef>
              <a:spcAft>
                <a:spcPts val="0"/>
              </a:spcAft>
              <a:buSzPts val="1200"/>
              <a:buChar char="●"/>
              <a:defRPr/>
            </a:lvl1pPr>
            <a:lvl2pPr marL="1219170" lvl="1" indent="-406390" rtl="0">
              <a:spcBef>
                <a:spcPts val="1067"/>
              </a:spcBef>
              <a:spcAft>
                <a:spcPts val="0"/>
              </a:spcAft>
              <a:buSzPts val="1200"/>
              <a:buChar char="○"/>
              <a:defRPr/>
            </a:lvl2pPr>
            <a:lvl3pPr marL="1828754" lvl="2" indent="-406390" rtl="0">
              <a:spcBef>
                <a:spcPts val="1067"/>
              </a:spcBef>
              <a:spcAft>
                <a:spcPts val="0"/>
              </a:spcAft>
              <a:buSzPts val="1200"/>
              <a:buChar char="■"/>
              <a:defRPr/>
            </a:lvl3pPr>
            <a:lvl4pPr marL="2438339" lvl="3" indent="-406390" rtl="0">
              <a:spcBef>
                <a:spcPts val="1067"/>
              </a:spcBef>
              <a:spcAft>
                <a:spcPts val="0"/>
              </a:spcAft>
              <a:buSzPts val="1200"/>
              <a:buChar char="●"/>
              <a:defRPr/>
            </a:lvl4pPr>
            <a:lvl5pPr marL="3047924" lvl="4" indent="-406390" rtl="0">
              <a:spcBef>
                <a:spcPts val="1067"/>
              </a:spcBef>
              <a:spcAft>
                <a:spcPts val="0"/>
              </a:spcAft>
              <a:buSzPts val="1200"/>
              <a:buChar char="○"/>
              <a:defRPr/>
            </a:lvl5pPr>
            <a:lvl6pPr marL="3657509" lvl="5" indent="-406390" rtl="0">
              <a:spcBef>
                <a:spcPts val="1067"/>
              </a:spcBef>
              <a:spcAft>
                <a:spcPts val="0"/>
              </a:spcAft>
              <a:buSzPts val="1200"/>
              <a:buChar char="■"/>
              <a:defRPr/>
            </a:lvl6pPr>
            <a:lvl7pPr marL="4267093" lvl="6" indent="-406390" rtl="0">
              <a:spcBef>
                <a:spcPts val="1067"/>
              </a:spcBef>
              <a:spcAft>
                <a:spcPts val="0"/>
              </a:spcAft>
              <a:buSzPts val="1200"/>
              <a:buChar char="●"/>
              <a:defRPr/>
            </a:lvl7pPr>
            <a:lvl8pPr marL="4876678" lvl="7" indent="-406390" rtl="0">
              <a:spcBef>
                <a:spcPts val="1067"/>
              </a:spcBef>
              <a:spcAft>
                <a:spcPts val="0"/>
              </a:spcAft>
              <a:buSzPts val="1200"/>
              <a:buChar char="○"/>
              <a:defRPr/>
            </a:lvl8pPr>
            <a:lvl9pPr marL="5486263" lvl="8" indent="-406390" rtl="0">
              <a:spcBef>
                <a:spcPts val="1067"/>
              </a:spcBef>
              <a:spcAft>
                <a:spcPts val="1067"/>
              </a:spcAft>
              <a:buSzPts val="1200"/>
              <a:buChar char="■"/>
              <a:defRPr/>
            </a:lvl9pPr>
          </a:lstStyle>
          <a:p>
            <a:endParaRPr/>
          </a:p>
        </p:txBody>
      </p:sp>
      <p:sp>
        <p:nvSpPr>
          <p:cNvPr id="710" name="Google Shape;710;p78"/>
          <p:cNvSpPr txBox="1">
            <a:spLocks noGrp="1"/>
          </p:cNvSpPr>
          <p:nvPr>
            <p:ph type="sldNum" idx="12"/>
          </p:nvPr>
        </p:nvSpPr>
        <p:spPr>
          <a:xfrm>
            <a:off x="3" y="6333133"/>
            <a:ext cx="600000" cy="5248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1374080540"/>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1.02b - Heading (2 rows), subheading and body + image + logo and tagline 1">
  <p:cSld name="1.02b - Heading (2 rows), subheading and body + image + logo and tagline 1">
    <p:spTree>
      <p:nvGrpSpPr>
        <p:cNvPr id="1" name="Shape 711"/>
        <p:cNvGrpSpPr/>
        <p:nvPr/>
      </p:nvGrpSpPr>
      <p:grpSpPr>
        <a:xfrm>
          <a:off x="0" y="0"/>
          <a:ext cx="0" cy="0"/>
          <a:chOff x="0" y="0"/>
          <a:chExt cx="0" cy="0"/>
        </a:xfrm>
      </p:grpSpPr>
      <p:sp>
        <p:nvSpPr>
          <p:cNvPr id="712" name="Google Shape;712;p79"/>
          <p:cNvSpPr txBox="1">
            <a:spLocks noGrp="1"/>
          </p:cNvSpPr>
          <p:nvPr>
            <p:ph type="title"/>
          </p:nvPr>
        </p:nvSpPr>
        <p:spPr>
          <a:xfrm>
            <a:off x="600000" y="600000"/>
            <a:ext cx="11360800" cy="1032000"/>
          </a:xfrm>
          <a:prstGeom prst="rect">
            <a:avLst/>
          </a:prstGeom>
        </p:spPr>
        <p:txBody>
          <a:bodyPr spcFirstLastPara="1" wrap="square" lIns="0" tIns="0" rIns="0" bIns="0" anchor="t" anchorCtr="0">
            <a:noAutofit/>
          </a:bodyPr>
          <a:lstStyle>
            <a:lvl1pPr lvl="0" rtl="0">
              <a:lnSpc>
                <a:spcPct val="90000"/>
              </a:lnSpc>
              <a:spcBef>
                <a:spcPts val="0"/>
              </a:spcBef>
              <a:spcAft>
                <a:spcPts val="0"/>
              </a:spcAft>
              <a:buSzPts val="20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a:endParaRPr/>
          </a:p>
        </p:txBody>
      </p:sp>
      <p:sp>
        <p:nvSpPr>
          <p:cNvPr id="713" name="Google Shape;713;p79"/>
          <p:cNvSpPr txBox="1">
            <a:spLocks noGrp="1"/>
          </p:cNvSpPr>
          <p:nvPr>
            <p:ph type="body" idx="1"/>
          </p:nvPr>
        </p:nvSpPr>
        <p:spPr>
          <a:xfrm>
            <a:off x="600000" y="2400000"/>
            <a:ext cx="6273600" cy="2524800"/>
          </a:xfrm>
          <a:prstGeom prst="rect">
            <a:avLst/>
          </a:prstGeom>
        </p:spPr>
        <p:txBody>
          <a:bodyPr spcFirstLastPara="1" wrap="square" lIns="91425" tIns="91425" rIns="91425" bIns="91425" anchor="t" anchorCtr="0">
            <a:noAutofit/>
          </a:bodyPr>
          <a:lstStyle>
            <a:lvl1pPr marL="609585" lvl="0" indent="-406390" rtl="0">
              <a:spcBef>
                <a:spcPts val="0"/>
              </a:spcBef>
              <a:spcAft>
                <a:spcPts val="0"/>
              </a:spcAft>
              <a:buSzPts val="1200"/>
              <a:buChar char="●"/>
              <a:defRPr/>
            </a:lvl1pPr>
            <a:lvl2pPr marL="1219170" lvl="1" indent="-406390" rtl="0">
              <a:spcBef>
                <a:spcPts val="1067"/>
              </a:spcBef>
              <a:spcAft>
                <a:spcPts val="0"/>
              </a:spcAft>
              <a:buSzPts val="1200"/>
              <a:buChar char="○"/>
              <a:defRPr/>
            </a:lvl2pPr>
            <a:lvl3pPr marL="1828754" lvl="2" indent="-406390" rtl="0">
              <a:spcBef>
                <a:spcPts val="1067"/>
              </a:spcBef>
              <a:spcAft>
                <a:spcPts val="0"/>
              </a:spcAft>
              <a:buSzPts val="1200"/>
              <a:buChar char="■"/>
              <a:defRPr/>
            </a:lvl3pPr>
            <a:lvl4pPr marL="2438339" lvl="3" indent="-406390" rtl="0">
              <a:spcBef>
                <a:spcPts val="1067"/>
              </a:spcBef>
              <a:spcAft>
                <a:spcPts val="0"/>
              </a:spcAft>
              <a:buSzPts val="1200"/>
              <a:buChar char="●"/>
              <a:defRPr/>
            </a:lvl4pPr>
            <a:lvl5pPr marL="3047924" lvl="4" indent="-406390" rtl="0">
              <a:spcBef>
                <a:spcPts val="1067"/>
              </a:spcBef>
              <a:spcAft>
                <a:spcPts val="0"/>
              </a:spcAft>
              <a:buSzPts val="1200"/>
              <a:buChar char="○"/>
              <a:defRPr/>
            </a:lvl5pPr>
            <a:lvl6pPr marL="3657509" lvl="5" indent="-406390" rtl="0">
              <a:spcBef>
                <a:spcPts val="1067"/>
              </a:spcBef>
              <a:spcAft>
                <a:spcPts val="0"/>
              </a:spcAft>
              <a:buSzPts val="1200"/>
              <a:buChar char="■"/>
              <a:defRPr/>
            </a:lvl6pPr>
            <a:lvl7pPr marL="4267093" lvl="6" indent="-406390" rtl="0">
              <a:spcBef>
                <a:spcPts val="1067"/>
              </a:spcBef>
              <a:spcAft>
                <a:spcPts val="0"/>
              </a:spcAft>
              <a:buSzPts val="1200"/>
              <a:buChar char="●"/>
              <a:defRPr/>
            </a:lvl7pPr>
            <a:lvl8pPr marL="4876678" lvl="7" indent="-406390" rtl="0">
              <a:spcBef>
                <a:spcPts val="1067"/>
              </a:spcBef>
              <a:spcAft>
                <a:spcPts val="0"/>
              </a:spcAft>
              <a:buSzPts val="1200"/>
              <a:buChar char="○"/>
              <a:defRPr/>
            </a:lvl8pPr>
            <a:lvl9pPr marL="5486263" lvl="8" indent="-406390" rtl="0">
              <a:spcBef>
                <a:spcPts val="1067"/>
              </a:spcBef>
              <a:spcAft>
                <a:spcPts val="1067"/>
              </a:spcAft>
              <a:buSzPts val="1200"/>
              <a:buChar char="■"/>
              <a:defRPr/>
            </a:lvl9pPr>
          </a:lstStyle>
          <a:p>
            <a:endParaRPr/>
          </a:p>
        </p:txBody>
      </p:sp>
      <p:sp>
        <p:nvSpPr>
          <p:cNvPr id="714" name="Google Shape;714;p79"/>
          <p:cNvSpPr txBox="1">
            <a:spLocks noGrp="1"/>
          </p:cNvSpPr>
          <p:nvPr>
            <p:ph type="subTitle" idx="2"/>
          </p:nvPr>
        </p:nvSpPr>
        <p:spPr>
          <a:xfrm>
            <a:off x="600000" y="1632000"/>
            <a:ext cx="10992000" cy="436000"/>
          </a:xfrm>
          <a:prstGeom prst="rect">
            <a:avLst/>
          </a:prstGeom>
        </p:spPr>
        <p:txBody>
          <a:bodyPr spcFirstLastPara="1" wrap="square" lIns="0" tIns="0" rIns="0" bIns="0" anchor="t" anchorCtr="0">
            <a:noAutofit/>
          </a:bodyPr>
          <a:lstStyle>
            <a:lvl1pPr lvl="0" rtl="0">
              <a:lnSpc>
                <a:spcPct val="90000"/>
              </a:lnSpc>
              <a:spcBef>
                <a:spcPts val="0"/>
              </a:spcBef>
              <a:spcAft>
                <a:spcPts val="0"/>
              </a:spcAft>
              <a:buSzPts val="1200"/>
              <a:buFont typeface="Archivo Medium"/>
              <a:buNone/>
              <a:defRPr>
                <a:latin typeface="Archivo Medium"/>
                <a:ea typeface="Archivo Medium"/>
                <a:cs typeface="Archivo Medium"/>
                <a:sym typeface="Archivo Medium"/>
              </a:defRPr>
            </a:lvl1pPr>
            <a:lvl2pPr lvl="1" rtl="0">
              <a:lnSpc>
                <a:spcPct val="90000"/>
              </a:lnSpc>
              <a:spcBef>
                <a:spcPts val="0"/>
              </a:spcBef>
              <a:spcAft>
                <a:spcPts val="0"/>
              </a:spcAft>
              <a:buSzPts val="1700"/>
              <a:buFont typeface="Archivo Medium"/>
              <a:buNone/>
              <a:defRPr>
                <a:latin typeface="Archivo Medium"/>
                <a:ea typeface="Archivo Medium"/>
                <a:cs typeface="Archivo Medium"/>
                <a:sym typeface="Archivo Medium"/>
              </a:defRPr>
            </a:lvl2pPr>
            <a:lvl3pPr lvl="2" rtl="0">
              <a:lnSpc>
                <a:spcPct val="90000"/>
              </a:lnSpc>
              <a:spcBef>
                <a:spcPts val="0"/>
              </a:spcBef>
              <a:spcAft>
                <a:spcPts val="0"/>
              </a:spcAft>
              <a:buSzPts val="1700"/>
              <a:buFont typeface="Archivo Medium"/>
              <a:buNone/>
              <a:defRPr>
                <a:latin typeface="Archivo Medium"/>
                <a:ea typeface="Archivo Medium"/>
                <a:cs typeface="Archivo Medium"/>
                <a:sym typeface="Archivo Medium"/>
              </a:defRPr>
            </a:lvl3pPr>
            <a:lvl4pPr lvl="3" rtl="0">
              <a:lnSpc>
                <a:spcPct val="90000"/>
              </a:lnSpc>
              <a:spcBef>
                <a:spcPts val="0"/>
              </a:spcBef>
              <a:spcAft>
                <a:spcPts val="0"/>
              </a:spcAft>
              <a:buSzPts val="1700"/>
              <a:buFont typeface="Archivo Medium"/>
              <a:buNone/>
              <a:defRPr>
                <a:latin typeface="Archivo Medium"/>
                <a:ea typeface="Archivo Medium"/>
                <a:cs typeface="Archivo Medium"/>
                <a:sym typeface="Archivo Medium"/>
              </a:defRPr>
            </a:lvl4pPr>
            <a:lvl5pPr lvl="4" rtl="0">
              <a:lnSpc>
                <a:spcPct val="90000"/>
              </a:lnSpc>
              <a:spcBef>
                <a:spcPts val="0"/>
              </a:spcBef>
              <a:spcAft>
                <a:spcPts val="0"/>
              </a:spcAft>
              <a:buSzPts val="1700"/>
              <a:buFont typeface="Archivo Medium"/>
              <a:buNone/>
              <a:defRPr>
                <a:latin typeface="Archivo Medium"/>
                <a:ea typeface="Archivo Medium"/>
                <a:cs typeface="Archivo Medium"/>
                <a:sym typeface="Archivo Medium"/>
              </a:defRPr>
            </a:lvl5pPr>
            <a:lvl6pPr lvl="5" rtl="0">
              <a:lnSpc>
                <a:spcPct val="90000"/>
              </a:lnSpc>
              <a:spcBef>
                <a:spcPts val="0"/>
              </a:spcBef>
              <a:spcAft>
                <a:spcPts val="0"/>
              </a:spcAft>
              <a:buSzPts val="1700"/>
              <a:buFont typeface="Archivo Medium"/>
              <a:buNone/>
              <a:defRPr>
                <a:latin typeface="Archivo Medium"/>
                <a:ea typeface="Archivo Medium"/>
                <a:cs typeface="Archivo Medium"/>
                <a:sym typeface="Archivo Medium"/>
              </a:defRPr>
            </a:lvl6pPr>
            <a:lvl7pPr lvl="6" rtl="0">
              <a:lnSpc>
                <a:spcPct val="90000"/>
              </a:lnSpc>
              <a:spcBef>
                <a:spcPts val="0"/>
              </a:spcBef>
              <a:spcAft>
                <a:spcPts val="0"/>
              </a:spcAft>
              <a:buSzPts val="1700"/>
              <a:buFont typeface="Archivo Medium"/>
              <a:buNone/>
              <a:defRPr>
                <a:latin typeface="Archivo Medium"/>
                <a:ea typeface="Archivo Medium"/>
                <a:cs typeface="Archivo Medium"/>
                <a:sym typeface="Archivo Medium"/>
              </a:defRPr>
            </a:lvl7pPr>
            <a:lvl8pPr lvl="7" rtl="0">
              <a:lnSpc>
                <a:spcPct val="90000"/>
              </a:lnSpc>
              <a:spcBef>
                <a:spcPts val="0"/>
              </a:spcBef>
              <a:spcAft>
                <a:spcPts val="0"/>
              </a:spcAft>
              <a:buSzPts val="1700"/>
              <a:buFont typeface="Archivo Medium"/>
              <a:buNone/>
              <a:defRPr>
                <a:latin typeface="Archivo Medium"/>
                <a:ea typeface="Archivo Medium"/>
                <a:cs typeface="Archivo Medium"/>
                <a:sym typeface="Archivo Medium"/>
              </a:defRPr>
            </a:lvl8pPr>
            <a:lvl9pPr lvl="8" rtl="0">
              <a:lnSpc>
                <a:spcPct val="90000"/>
              </a:lnSpc>
              <a:spcBef>
                <a:spcPts val="0"/>
              </a:spcBef>
              <a:spcAft>
                <a:spcPts val="0"/>
              </a:spcAft>
              <a:buSzPts val="1700"/>
              <a:buFont typeface="Archivo Medium"/>
              <a:buNone/>
              <a:defRPr>
                <a:latin typeface="Archivo Medium"/>
                <a:ea typeface="Archivo Medium"/>
                <a:cs typeface="Archivo Medium"/>
                <a:sym typeface="Archivo Medium"/>
              </a:defRPr>
            </a:lvl9pPr>
          </a:lstStyle>
          <a:p>
            <a:endParaRPr/>
          </a:p>
        </p:txBody>
      </p:sp>
      <p:sp>
        <p:nvSpPr>
          <p:cNvPr id="715" name="Google Shape;715;p79"/>
          <p:cNvSpPr txBox="1"/>
          <p:nvPr/>
        </p:nvSpPr>
        <p:spPr>
          <a:xfrm>
            <a:off x="8664804" y="6457817"/>
            <a:ext cx="3230800" cy="207600"/>
          </a:xfrm>
          <a:prstGeom prst="rect">
            <a:avLst/>
          </a:prstGeom>
          <a:no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Clr>
                <a:srgbClr val="7F7F7F"/>
              </a:buClr>
              <a:buSzPts val="2900"/>
              <a:buFont typeface="Arial"/>
              <a:buNone/>
            </a:pPr>
            <a:r>
              <a:rPr lang="en-GB" sz="1200">
                <a:solidFill>
                  <a:srgbClr val="1E5E82"/>
                </a:solidFill>
                <a:latin typeface="Archivo SemiBold"/>
                <a:ea typeface="Archivo SemiBold"/>
                <a:cs typeface="Archivo SemiBold"/>
                <a:sym typeface="Archivo SemiBold"/>
              </a:rPr>
              <a:t>Changing how the world works for the </a:t>
            </a:r>
            <a:r>
              <a:rPr lang="en-GB" sz="1200">
                <a:solidFill>
                  <a:srgbClr val="D86E89"/>
                </a:solidFill>
                <a:latin typeface="Archivo SemiBold"/>
                <a:ea typeface="Archivo SemiBold"/>
                <a:cs typeface="Archivo SemiBold"/>
                <a:sym typeface="Archivo SemiBold"/>
              </a:rPr>
              <a:t>better.</a:t>
            </a:r>
            <a:endParaRPr sz="1200">
              <a:solidFill>
                <a:srgbClr val="D86E89"/>
              </a:solidFill>
              <a:latin typeface="Archivo SemiBold"/>
              <a:ea typeface="Archivo SemiBold"/>
              <a:cs typeface="Archivo SemiBold"/>
              <a:sym typeface="Archivo SemiBold"/>
            </a:endParaRPr>
          </a:p>
        </p:txBody>
      </p:sp>
      <p:pic>
        <p:nvPicPr>
          <p:cNvPr id="716" name="Google Shape;716;p79"/>
          <p:cNvPicPr preferRelativeResize="0"/>
          <p:nvPr/>
        </p:nvPicPr>
        <p:blipFill>
          <a:blip r:embed="rId2">
            <a:alphaModFix/>
          </a:blip>
          <a:stretch>
            <a:fillRect/>
          </a:stretch>
        </p:blipFill>
        <p:spPr>
          <a:xfrm>
            <a:off x="296400" y="6426222"/>
            <a:ext cx="750435" cy="270833"/>
          </a:xfrm>
          <a:prstGeom prst="rect">
            <a:avLst/>
          </a:prstGeom>
          <a:noFill/>
          <a:ln>
            <a:noFill/>
          </a:ln>
        </p:spPr>
      </p:pic>
      <p:sp>
        <p:nvSpPr>
          <p:cNvPr id="717" name="Google Shape;717;p79"/>
          <p:cNvSpPr>
            <a:spLocks noGrp="1"/>
          </p:cNvSpPr>
          <p:nvPr>
            <p:ph type="pic" idx="3"/>
          </p:nvPr>
        </p:nvSpPr>
        <p:spPr>
          <a:xfrm>
            <a:off x="7445600" y="2400000"/>
            <a:ext cx="4146400" cy="3858400"/>
          </a:xfrm>
          <a:prstGeom prst="rect">
            <a:avLst/>
          </a:prstGeom>
          <a:noFill/>
          <a:ln>
            <a:noFill/>
          </a:ln>
        </p:spPr>
      </p:sp>
      <p:sp>
        <p:nvSpPr>
          <p:cNvPr id="718" name="Google Shape;718;p79"/>
          <p:cNvSpPr txBox="1">
            <a:spLocks noGrp="1"/>
          </p:cNvSpPr>
          <p:nvPr>
            <p:ph type="sldNum" idx="12"/>
          </p:nvPr>
        </p:nvSpPr>
        <p:spPr>
          <a:xfrm>
            <a:off x="3" y="6333133"/>
            <a:ext cx="600000" cy="5248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3932504835"/>
      </p:ext>
    </p:extLst>
  </p:cSld>
  <p:clrMapOvr>
    <a:masterClrMapping/>
  </p:clrMapOvr>
  <p:extLst>
    <p:ext uri="{DCECCB84-F9BA-43D5-87BE-67443E8EF086}">
      <p15:sldGuideLst xmlns:p15="http://schemas.microsoft.com/office/powerpoint/2012/main">
        <p15:guide id="1" orient="horz" pos="771">
          <p15:clr>
            <a:srgbClr val="E46962"/>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26" Type="http://schemas.openxmlformats.org/officeDocument/2006/relationships/slideLayout" Target="../slideLayouts/slideLayout50.xml"/><Relationship Id="rId21" Type="http://schemas.openxmlformats.org/officeDocument/2006/relationships/slideLayout" Target="../slideLayouts/slideLayout45.xml"/><Relationship Id="rId42" Type="http://schemas.openxmlformats.org/officeDocument/2006/relationships/slideLayout" Target="../slideLayouts/slideLayout66.xml"/><Relationship Id="rId47" Type="http://schemas.openxmlformats.org/officeDocument/2006/relationships/slideLayout" Target="../slideLayouts/slideLayout71.xml"/><Relationship Id="rId63" Type="http://schemas.openxmlformats.org/officeDocument/2006/relationships/slideLayout" Target="../slideLayouts/slideLayout87.xml"/><Relationship Id="rId68" Type="http://schemas.openxmlformats.org/officeDocument/2006/relationships/slideLayout" Target="../slideLayouts/slideLayout92.xml"/><Relationship Id="rId16" Type="http://schemas.openxmlformats.org/officeDocument/2006/relationships/slideLayout" Target="../slideLayouts/slideLayout40.xml"/><Relationship Id="rId11" Type="http://schemas.openxmlformats.org/officeDocument/2006/relationships/slideLayout" Target="../slideLayouts/slideLayout35.xml"/><Relationship Id="rId32" Type="http://schemas.openxmlformats.org/officeDocument/2006/relationships/slideLayout" Target="../slideLayouts/slideLayout56.xml"/><Relationship Id="rId37" Type="http://schemas.openxmlformats.org/officeDocument/2006/relationships/slideLayout" Target="../slideLayouts/slideLayout61.xml"/><Relationship Id="rId53" Type="http://schemas.openxmlformats.org/officeDocument/2006/relationships/slideLayout" Target="../slideLayouts/slideLayout77.xml"/><Relationship Id="rId58" Type="http://schemas.openxmlformats.org/officeDocument/2006/relationships/slideLayout" Target="../slideLayouts/slideLayout82.xml"/><Relationship Id="rId74" Type="http://schemas.openxmlformats.org/officeDocument/2006/relationships/slideLayout" Target="../slideLayouts/slideLayout98.xml"/><Relationship Id="rId79" Type="http://schemas.openxmlformats.org/officeDocument/2006/relationships/slideLayout" Target="../slideLayouts/slideLayout103.xml"/><Relationship Id="rId5" Type="http://schemas.openxmlformats.org/officeDocument/2006/relationships/slideLayout" Target="../slideLayouts/slideLayout29.xml"/><Relationship Id="rId61" Type="http://schemas.openxmlformats.org/officeDocument/2006/relationships/slideLayout" Target="../slideLayouts/slideLayout85.xml"/><Relationship Id="rId82" Type="http://schemas.openxmlformats.org/officeDocument/2006/relationships/slideLayout" Target="../slideLayouts/slideLayout106.xml"/><Relationship Id="rId19" Type="http://schemas.openxmlformats.org/officeDocument/2006/relationships/slideLayout" Target="../slideLayouts/slideLayout43.xml"/><Relationship Id="rId14" Type="http://schemas.openxmlformats.org/officeDocument/2006/relationships/slideLayout" Target="../slideLayouts/slideLayout38.xml"/><Relationship Id="rId22" Type="http://schemas.openxmlformats.org/officeDocument/2006/relationships/slideLayout" Target="../slideLayouts/slideLayout46.xml"/><Relationship Id="rId27" Type="http://schemas.openxmlformats.org/officeDocument/2006/relationships/slideLayout" Target="../slideLayouts/slideLayout51.xml"/><Relationship Id="rId30" Type="http://schemas.openxmlformats.org/officeDocument/2006/relationships/slideLayout" Target="../slideLayouts/slideLayout54.xml"/><Relationship Id="rId35" Type="http://schemas.openxmlformats.org/officeDocument/2006/relationships/slideLayout" Target="../slideLayouts/slideLayout59.xml"/><Relationship Id="rId43" Type="http://schemas.openxmlformats.org/officeDocument/2006/relationships/slideLayout" Target="../slideLayouts/slideLayout67.xml"/><Relationship Id="rId48" Type="http://schemas.openxmlformats.org/officeDocument/2006/relationships/slideLayout" Target="../slideLayouts/slideLayout72.xml"/><Relationship Id="rId56" Type="http://schemas.openxmlformats.org/officeDocument/2006/relationships/slideLayout" Target="../slideLayouts/slideLayout80.xml"/><Relationship Id="rId64" Type="http://schemas.openxmlformats.org/officeDocument/2006/relationships/slideLayout" Target="../slideLayouts/slideLayout88.xml"/><Relationship Id="rId69" Type="http://schemas.openxmlformats.org/officeDocument/2006/relationships/slideLayout" Target="../slideLayouts/slideLayout93.xml"/><Relationship Id="rId77" Type="http://schemas.openxmlformats.org/officeDocument/2006/relationships/slideLayout" Target="../slideLayouts/slideLayout101.xml"/><Relationship Id="rId8" Type="http://schemas.openxmlformats.org/officeDocument/2006/relationships/slideLayout" Target="../slideLayouts/slideLayout32.xml"/><Relationship Id="rId51" Type="http://schemas.openxmlformats.org/officeDocument/2006/relationships/slideLayout" Target="../slideLayouts/slideLayout75.xml"/><Relationship Id="rId72" Type="http://schemas.openxmlformats.org/officeDocument/2006/relationships/slideLayout" Target="../slideLayouts/slideLayout96.xml"/><Relationship Id="rId80" Type="http://schemas.openxmlformats.org/officeDocument/2006/relationships/slideLayout" Target="../slideLayouts/slideLayout104.xml"/><Relationship Id="rId3" Type="http://schemas.openxmlformats.org/officeDocument/2006/relationships/slideLayout" Target="../slideLayouts/slideLayout27.xml"/><Relationship Id="rId12" Type="http://schemas.openxmlformats.org/officeDocument/2006/relationships/slideLayout" Target="../slideLayouts/slideLayout36.xml"/><Relationship Id="rId17" Type="http://schemas.openxmlformats.org/officeDocument/2006/relationships/slideLayout" Target="../slideLayouts/slideLayout41.xml"/><Relationship Id="rId25" Type="http://schemas.openxmlformats.org/officeDocument/2006/relationships/slideLayout" Target="../slideLayouts/slideLayout49.xml"/><Relationship Id="rId33" Type="http://schemas.openxmlformats.org/officeDocument/2006/relationships/slideLayout" Target="../slideLayouts/slideLayout57.xml"/><Relationship Id="rId38" Type="http://schemas.openxmlformats.org/officeDocument/2006/relationships/slideLayout" Target="../slideLayouts/slideLayout62.xml"/><Relationship Id="rId46" Type="http://schemas.openxmlformats.org/officeDocument/2006/relationships/slideLayout" Target="../slideLayouts/slideLayout70.xml"/><Relationship Id="rId59" Type="http://schemas.openxmlformats.org/officeDocument/2006/relationships/slideLayout" Target="../slideLayouts/slideLayout83.xml"/><Relationship Id="rId67" Type="http://schemas.openxmlformats.org/officeDocument/2006/relationships/slideLayout" Target="../slideLayouts/slideLayout91.xml"/><Relationship Id="rId20" Type="http://schemas.openxmlformats.org/officeDocument/2006/relationships/slideLayout" Target="../slideLayouts/slideLayout44.xml"/><Relationship Id="rId41" Type="http://schemas.openxmlformats.org/officeDocument/2006/relationships/slideLayout" Target="../slideLayouts/slideLayout65.xml"/><Relationship Id="rId54" Type="http://schemas.openxmlformats.org/officeDocument/2006/relationships/slideLayout" Target="../slideLayouts/slideLayout78.xml"/><Relationship Id="rId62" Type="http://schemas.openxmlformats.org/officeDocument/2006/relationships/slideLayout" Target="../slideLayouts/slideLayout86.xml"/><Relationship Id="rId70" Type="http://schemas.openxmlformats.org/officeDocument/2006/relationships/slideLayout" Target="../slideLayouts/slideLayout94.xml"/><Relationship Id="rId75" Type="http://schemas.openxmlformats.org/officeDocument/2006/relationships/slideLayout" Target="../slideLayouts/slideLayout99.xml"/><Relationship Id="rId83" Type="http://schemas.openxmlformats.org/officeDocument/2006/relationships/theme" Target="../theme/theme3.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5" Type="http://schemas.openxmlformats.org/officeDocument/2006/relationships/slideLayout" Target="../slideLayouts/slideLayout39.xml"/><Relationship Id="rId23" Type="http://schemas.openxmlformats.org/officeDocument/2006/relationships/slideLayout" Target="../slideLayouts/slideLayout47.xml"/><Relationship Id="rId28" Type="http://schemas.openxmlformats.org/officeDocument/2006/relationships/slideLayout" Target="../slideLayouts/slideLayout52.xml"/><Relationship Id="rId36" Type="http://schemas.openxmlformats.org/officeDocument/2006/relationships/slideLayout" Target="../slideLayouts/slideLayout60.xml"/><Relationship Id="rId49" Type="http://schemas.openxmlformats.org/officeDocument/2006/relationships/slideLayout" Target="../slideLayouts/slideLayout73.xml"/><Relationship Id="rId57" Type="http://schemas.openxmlformats.org/officeDocument/2006/relationships/slideLayout" Target="../slideLayouts/slideLayout81.xml"/><Relationship Id="rId10" Type="http://schemas.openxmlformats.org/officeDocument/2006/relationships/slideLayout" Target="../slideLayouts/slideLayout34.xml"/><Relationship Id="rId31" Type="http://schemas.openxmlformats.org/officeDocument/2006/relationships/slideLayout" Target="../slideLayouts/slideLayout55.xml"/><Relationship Id="rId44" Type="http://schemas.openxmlformats.org/officeDocument/2006/relationships/slideLayout" Target="../slideLayouts/slideLayout68.xml"/><Relationship Id="rId52" Type="http://schemas.openxmlformats.org/officeDocument/2006/relationships/slideLayout" Target="../slideLayouts/slideLayout76.xml"/><Relationship Id="rId60" Type="http://schemas.openxmlformats.org/officeDocument/2006/relationships/slideLayout" Target="../slideLayouts/slideLayout84.xml"/><Relationship Id="rId65" Type="http://schemas.openxmlformats.org/officeDocument/2006/relationships/slideLayout" Target="../slideLayouts/slideLayout89.xml"/><Relationship Id="rId73" Type="http://schemas.openxmlformats.org/officeDocument/2006/relationships/slideLayout" Target="../slideLayouts/slideLayout97.xml"/><Relationship Id="rId78" Type="http://schemas.openxmlformats.org/officeDocument/2006/relationships/slideLayout" Target="../slideLayouts/slideLayout102.xml"/><Relationship Id="rId81" Type="http://schemas.openxmlformats.org/officeDocument/2006/relationships/slideLayout" Target="../slideLayouts/slideLayout105.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3" Type="http://schemas.openxmlformats.org/officeDocument/2006/relationships/slideLayout" Target="../slideLayouts/slideLayout37.xml"/><Relationship Id="rId18" Type="http://schemas.openxmlformats.org/officeDocument/2006/relationships/slideLayout" Target="../slideLayouts/slideLayout42.xml"/><Relationship Id="rId39" Type="http://schemas.openxmlformats.org/officeDocument/2006/relationships/slideLayout" Target="../slideLayouts/slideLayout63.xml"/><Relationship Id="rId34" Type="http://schemas.openxmlformats.org/officeDocument/2006/relationships/slideLayout" Target="../slideLayouts/slideLayout58.xml"/><Relationship Id="rId50" Type="http://schemas.openxmlformats.org/officeDocument/2006/relationships/slideLayout" Target="../slideLayouts/slideLayout74.xml"/><Relationship Id="rId55" Type="http://schemas.openxmlformats.org/officeDocument/2006/relationships/slideLayout" Target="../slideLayouts/slideLayout79.xml"/><Relationship Id="rId76" Type="http://schemas.openxmlformats.org/officeDocument/2006/relationships/slideLayout" Target="../slideLayouts/slideLayout100.xml"/><Relationship Id="rId7" Type="http://schemas.openxmlformats.org/officeDocument/2006/relationships/slideLayout" Target="../slideLayouts/slideLayout31.xml"/><Relationship Id="rId71" Type="http://schemas.openxmlformats.org/officeDocument/2006/relationships/slideLayout" Target="../slideLayouts/slideLayout95.xml"/><Relationship Id="rId2" Type="http://schemas.openxmlformats.org/officeDocument/2006/relationships/slideLayout" Target="../slideLayouts/slideLayout26.xml"/><Relationship Id="rId29" Type="http://schemas.openxmlformats.org/officeDocument/2006/relationships/slideLayout" Target="../slideLayouts/slideLayout53.xml"/><Relationship Id="rId24" Type="http://schemas.openxmlformats.org/officeDocument/2006/relationships/slideLayout" Target="../slideLayouts/slideLayout48.xml"/><Relationship Id="rId40" Type="http://schemas.openxmlformats.org/officeDocument/2006/relationships/slideLayout" Target="../slideLayouts/slideLayout64.xml"/><Relationship Id="rId45" Type="http://schemas.openxmlformats.org/officeDocument/2006/relationships/slideLayout" Target="../slideLayouts/slideLayout69.xml"/><Relationship Id="rId66" Type="http://schemas.openxmlformats.org/officeDocument/2006/relationships/slideLayout" Target="../slideLayouts/slideLayout9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46CE7D5-CF57-46EF-B807-FDD0502418D4}" type="datetimeFigureOut">
              <a:rPr lang="en-US" smtClean="0"/>
              <a:t>7/25/2025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75" r:id="rId1"/>
    <p:sldLayoutId id="2147483760" r:id="rId2"/>
    <p:sldLayoutId id="2147483761" r:id="rId3"/>
    <p:sldLayoutId id="2147483762" r:id="rId4"/>
    <p:sldLayoutId id="2147483763" r:id="rId5"/>
    <p:sldLayoutId id="2147483764" r:id="rId6"/>
    <p:sldLayoutId id="2147483765" r:id="rId7"/>
    <p:sldLayoutId id="2147483766" r:id="rId8"/>
    <p:sldLayoutId id="2147483767" r:id="rId9"/>
    <p:sldLayoutId id="2147483768" r:id="rId10"/>
    <p:sldLayoutId id="214748376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404664"/>
            <a:ext cx="10972800" cy="1012974"/>
          </a:xfrm>
          <a:prstGeom prst="rect">
            <a:avLst/>
          </a:prstGeom>
        </p:spPr>
        <p:txBody>
          <a:bodyPr vert="horz" lIns="91440" tIns="45720" rIns="91440" bIns="45720" rtlCol="0" anchor="b" anchorCtr="0">
            <a:normAutofit/>
          </a:bodyPr>
          <a:lstStyle/>
          <a:p>
            <a:r>
              <a:rPr lang="en-US" dirty="0"/>
              <a:t>Click to edit Master title style</a:t>
            </a:r>
            <a:endParaRPr lang="en-AU" dirty="0"/>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4" name="Date Placeholder 3"/>
          <p:cNvSpPr>
            <a:spLocks noGrp="1"/>
          </p:cNvSpPr>
          <p:nvPr>
            <p:ph type="dt" sz="half" idx="2"/>
          </p:nvPr>
        </p:nvSpPr>
        <p:spPr>
          <a:xfrm>
            <a:off x="3061792" y="6356351"/>
            <a:ext cx="1690059"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2B7650D-EB6C-412F-AE05-571A65A93DC1}" type="datetimeFigureOut">
              <a:rPr lang="en-AU" smtClean="0">
                <a:solidFill>
                  <a:prstClr val="black">
                    <a:tint val="75000"/>
                  </a:prstClr>
                </a:solidFill>
              </a:rPr>
              <a:pPr/>
              <a:t>25/07/2025</a:t>
            </a:fld>
            <a:endParaRPr lang="en-AU" dirty="0">
              <a:solidFill>
                <a:prstClr val="black">
                  <a:tint val="75000"/>
                </a:prstClr>
              </a:solidFill>
            </a:endParaRPr>
          </a:p>
        </p:txBody>
      </p:sp>
      <p:sp>
        <p:nvSpPr>
          <p:cNvPr id="5" name="Footer Placeholder 4"/>
          <p:cNvSpPr>
            <a:spLocks noGrp="1"/>
          </p:cNvSpPr>
          <p:nvPr>
            <p:ph type="ftr" sz="quarter" idx="3"/>
          </p:nvPr>
        </p:nvSpPr>
        <p:spPr>
          <a:xfrm>
            <a:off x="5135894" y="6356351"/>
            <a:ext cx="4512501"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dirty="0">
              <a:solidFill>
                <a:prstClr val="black">
                  <a:tint val="75000"/>
                </a:prstClr>
              </a:solidFill>
            </a:endParaRPr>
          </a:p>
        </p:txBody>
      </p:sp>
      <p:sp>
        <p:nvSpPr>
          <p:cNvPr id="6" name="Slide Number Placeholder 5"/>
          <p:cNvSpPr>
            <a:spLocks noGrp="1"/>
          </p:cNvSpPr>
          <p:nvPr>
            <p:ph type="sldNum" sz="quarter" idx="4"/>
          </p:nvPr>
        </p:nvSpPr>
        <p:spPr>
          <a:xfrm>
            <a:off x="10095541" y="6356351"/>
            <a:ext cx="1486859"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09BB549-A069-4EED-AA3B-67819519BAB8}" type="slidenum">
              <a:rPr lang="en-AU" smtClean="0">
                <a:solidFill>
                  <a:prstClr val="black">
                    <a:tint val="75000"/>
                  </a:prstClr>
                </a:solidFill>
              </a:rPr>
              <a:pPr/>
              <a:t>‹#›</a:t>
            </a:fld>
            <a:endParaRPr lang="en-AU" dirty="0">
              <a:solidFill>
                <a:prstClr val="black">
                  <a:tint val="75000"/>
                </a:prstClr>
              </a:solidFill>
            </a:endParaRPr>
          </a:p>
        </p:txBody>
      </p:sp>
    </p:spTree>
    <p:extLst>
      <p:ext uri="{BB962C8B-B14F-4D97-AF65-F5344CB8AC3E}">
        <p14:creationId xmlns:p14="http://schemas.microsoft.com/office/powerpoint/2010/main" val="318613553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txStyles>
    <p:titleStyle>
      <a:lvl1pPr algn="l" defTabSz="914400" rtl="0" eaLnBrk="1" latinLnBrk="0" hangingPunct="1">
        <a:spcBef>
          <a:spcPct val="0"/>
        </a:spcBef>
        <a:buNone/>
        <a:defRPr sz="2800" b="1" kern="1200" cap="none" baseline="0">
          <a:solidFill>
            <a:srgbClr val="0F283C"/>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2400" kern="1200">
          <a:solidFill>
            <a:srgbClr val="0F283C"/>
          </a:solidFill>
          <a:latin typeface="+mn-lt"/>
          <a:ea typeface="+mn-ea"/>
          <a:cs typeface="+mn-cs"/>
        </a:defRPr>
      </a:lvl1pPr>
      <a:lvl2pPr marL="742950" indent="-285750" algn="l" defTabSz="914400" rtl="0" eaLnBrk="1" latinLnBrk="0" hangingPunct="1">
        <a:spcBef>
          <a:spcPct val="20000"/>
        </a:spcBef>
        <a:buFont typeface="Arial" pitchFamily="34" charset="0"/>
        <a:buChar char="–"/>
        <a:defRPr sz="2000" kern="1200">
          <a:solidFill>
            <a:srgbClr val="0F283C"/>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rgbClr val="0F283C"/>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rgbClr val="0F283C"/>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rgbClr val="0F283C"/>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600000" y="391433"/>
            <a:ext cx="10992000" cy="600000"/>
          </a:xfrm>
          <a:prstGeom prst="rect">
            <a:avLst/>
          </a:prstGeom>
          <a:noFill/>
          <a:ln>
            <a:noFill/>
          </a:ln>
        </p:spPr>
        <p:txBody>
          <a:bodyPr spcFirstLastPara="1" wrap="square" lIns="0" tIns="0" rIns="0" bIns="0" anchor="t" anchorCtr="0">
            <a:noAutofit/>
          </a:bodyPr>
          <a:lstStyle>
            <a:lvl1pPr lvl="0" rtl="0">
              <a:lnSpc>
                <a:spcPct val="90000"/>
              </a:lnSpc>
              <a:spcBef>
                <a:spcPts val="0"/>
              </a:spcBef>
              <a:spcAft>
                <a:spcPts val="0"/>
              </a:spcAft>
              <a:buClr>
                <a:schemeClr val="accent1"/>
              </a:buClr>
              <a:buSzPts val="2000"/>
              <a:buFont typeface="Inter"/>
              <a:buNone/>
              <a:defRPr sz="2000" b="1">
                <a:solidFill>
                  <a:schemeClr val="accent1"/>
                </a:solidFill>
                <a:latin typeface="Inter"/>
                <a:ea typeface="Inter"/>
                <a:cs typeface="Inter"/>
                <a:sym typeface="Inter"/>
              </a:defRPr>
            </a:lvl1pPr>
            <a:lvl2pPr lvl="1" rtl="0">
              <a:lnSpc>
                <a:spcPct val="90000"/>
              </a:lnSpc>
              <a:spcBef>
                <a:spcPts val="0"/>
              </a:spcBef>
              <a:spcAft>
                <a:spcPts val="0"/>
              </a:spcAft>
              <a:buClr>
                <a:schemeClr val="accent1"/>
              </a:buClr>
              <a:buSzPts val="2600"/>
              <a:buFont typeface="Inter ExtraBold"/>
              <a:buNone/>
              <a:defRPr sz="2600">
                <a:solidFill>
                  <a:schemeClr val="accent1"/>
                </a:solidFill>
                <a:latin typeface="Inter ExtraBold"/>
                <a:ea typeface="Inter ExtraBold"/>
                <a:cs typeface="Inter ExtraBold"/>
                <a:sym typeface="Inter ExtraBold"/>
              </a:defRPr>
            </a:lvl2pPr>
            <a:lvl3pPr lvl="2" rtl="0">
              <a:lnSpc>
                <a:spcPct val="90000"/>
              </a:lnSpc>
              <a:spcBef>
                <a:spcPts val="0"/>
              </a:spcBef>
              <a:spcAft>
                <a:spcPts val="0"/>
              </a:spcAft>
              <a:buClr>
                <a:schemeClr val="accent1"/>
              </a:buClr>
              <a:buSzPts val="2600"/>
              <a:buFont typeface="Inter ExtraBold"/>
              <a:buNone/>
              <a:defRPr sz="2600">
                <a:solidFill>
                  <a:schemeClr val="accent1"/>
                </a:solidFill>
                <a:latin typeface="Inter ExtraBold"/>
                <a:ea typeface="Inter ExtraBold"/>
                <a:cs typeface="Inter ExtraBold"/>
                <a:sym typeface="Inter ExtraBold"/>
              </a:defRPr>
            </a:lvl3pPr>
            <a:lvl4pPr lvl="3" rtl="0">
              <a:lnSpc>
                <a:spcPct val="90000"/>
              </a:lnSpc>
              <a:spcBef>
                <a:spcPts val="0"/>
              </a:spcBef>
              <a:spcAft>
                <a:spcPts val="0"/>
              </a:spcAft>
              <a:buClr>
                <a:schemeClr val="accent1"/>
              </a:buClr>
              <a:buSzPts val="2600"/>
              <a:buFont typeface="Inter ExtraBold"/>
              <a:buNone/>
              <a:defRPr sz="2600">
                <a:solidFill>
                  <a:schemeClr val="accent1"/>
                </a:solidFill>
                <a:latin typeface="Inter ExtraBold"/>
                <a:ea typeface="Inter ExtraBold"/>
                <a:cs typeface="Inter ExtraBold"/>
                <a:sym typeface="Inter ExtraBold"/>
              </a:defRPr>
            </a:lvl4pPr>
            <a:lvl5pPr lvl="4" rtl="0">
              <a:lnSpc>
                <a:spcPct val="90000"/>
              </a:lnSpc>
              <a:spcBef>
                <a:spcPts val="0"/>
              </a:spcBef>
              <a:spcAft>
                <a:spcPts val="0"/>
              </a:spcAft>
              <a:buClr>
                <a:schemeClr val="accent1"/>
              </a:buClr>
              <a:buSzPts val="2600"/>
              <a:buFont typeface="Inter ExtraBold"/>
              <a:buNone/>
              <a:defRPr sz="2600">
                <a:solidFill>
                  <a:schemeClr val="accent1"/>
                </a:solidFill>
                <a:latin typeface="Inter ExtraBold"/>
                <a:ea typeface="Inter ExtraBold"/>
                <a:cs typeface="Inter ExtraBold"/>
                <a:sym typeface="Inter ExtraBold"/>
              </a:defRPr>
            </a:lvl5pPr>
            <a:lvl6pPr lvl="5" rtl="0">
              <a:lnSpc>
                <a:spcPct val="90000"/>
              </a:lnSpc>
              <a:spcBef>
                <a:spcPts val="0"/>
              </a:spcBef>
              <a:spcAft>
                <a:spcPts val="0"/>
              </a:spcAft>
              <a:buClr>
                <a:schemeClr val="accent1"/>
              </a:buClr>
              <a:buSzPts val="2600"/>
              <a:buFont typeface="Inter ExtraBold"/>
              <a:buNone/>
              <a:defRPr sz="2600">
                <a:solidFill>
                  <a:schemeClr val="accent1"/>
                </a:solidFill>
                <a:latin typeface="Inter ExtraBold"/>
                <a:ea typeface="Inter ExtraBold"/>
                <a:cs typeface="Inter ExtraBold"/>
                <a:sym typeface="Inter ExtraBold"/>
              </a:defRPr>
            </a:lvl6pPr>
            <a:lvl7pPr lvl="6" rtl="0">
              <a:lnSpc>
                <a:spcPct val="90000"/>
              </a:lnSpc>
              <a:spcBef>
                <a:spcPts val="0"/>
              </a:spcBef>
              <a:spcAft>
                <a:spcPts val="0"/>
              </a:spcAft>
              <a:buClr>
                <a:schemeClr val="accent1"/>
              </a:buClr>
              <a:buSzPts val="2600"/>
              <a:buFont typeface="Inter ExtraBold"/>
              <a:buNone/>
              <a:defRPr sz="2600">
                <a:solidFill>
                  <a:schemeClr val="accent1"/>
                </a:solidFill>
                <a:latin typeface="Inter ExtraBold"/>
                <a:ea typeface="Inter ExtraBold"/>
                <a:cs typeface="Inter ExtraBold"/>
                <a:sym typeface="Inter ExtraBold"/>
              </a:defRPr>
            </a:lvl7pPr>
            <a:lvl8pPr lvl="7" rtl="0">
              <a:lnSpc>
                <a:spcPct val="90000"/>
              </a:lnSpc>
              <a:spcBef>
                <a:spcPts val="0"/>
              </a:spcBef>
              <a:spcAft>
                <a:spcPts val="0"/>
              </a:spcAft>
              <a:buClr>
                <a:schemeClr val="accent1"/>
              </a:buClr>
              <a:buSzPts val="2600"/>
              <a:buFont typeface="Inter ExtraBold"/>
              <a:buNone/>
              <a:defRPr sz="2600">
                <a:solidFill>
                  <a:schemeClr val="accent1"/>
                </a:solidFill>
                <a:latin typeface="Inter ExtraBold"/>
                <a:ea typeface="Inter ExtraBold"/>
                <a:cs typeface="Inter ExtraBold"/>
                <a:sym typeface="Inter ExtraBold"/>
              </a:defRPr>
            </a:lvl8pPr>
            <a:lvl9pPr lvl="8" rtl="0">
              <a:lnSpc>
                <a:spcPct val="90000"/>
              </a:lnSpc>
              <a:spcBef>
                <a:spcPts val="0"/>
              </a:spcBef>
              <a:spcAft>
                <a:spcPts val="0"/>
              </a:spcAft>
              <a:buClr>
                <a:schemeClr val="accent1"/>
              </a:buClr>
              <a:buSzPts val="2600"/>
              <a:buFont typeface="Inter ExtraBold"/>
              <a:buNone/>
              <a:defRPr sz="2600">
                <a:solidFill>
                  <a:schemeClr val="accent1"/>
                </a:solidFill>
                <a:latin typeface="Inter ExtraBold"/>
                <a:ea typeface="Inter ExtraBold"/>
                <a:cs typeface="Inter ExtraBold"/>
                <a:sym typeface="Inter ExtraBold"/>
              </a:defRPr>
            </a:lvl9pPr>
          </a:lstStyle>
          <a:p>
            <a:endParaRPr/>
          </a:p>
        </p:txBody>
      </p:sp>
      <p:sp>
        <p:nvSpPr>
          <p:cNvPr id="7" name="Google Shape;7;p1"/>
          <p:cNvSpPr txBox="1">
            <a:spLocks noGrp="1"/>
          </p:cNvSpPr>
          <p:nvPr>
            <p:ph type="body" idx="1"/>
          </p:nvPr>
        </p:nvSpPr>
        <p:spPr>
          <a:xfrm>
            <a:off x="600000" y="1803400"/>
            <a:ext cx="8528400" cy="3858000"/>
          </a:xfrm>
          <a:prstGeom prst="rect">
            <a:avLst/>
          </a:prstGeom>
          <a:noFill/>
          <a:ln>
            <a:noFill/>
          </a:ln>
        </p:spPr>
        <p:txBody>
          <a:bodyPr spcFirstLastPara="1" wrap="square" lIns="91425" tIns="91425" rIns="91425" bIns="91425" anchor="t" anchorCtr="0">
            <a:noAutofit/>
          </a:bodyPr>
          <a:lstStyle>
            <a:lvl1pPr marL="457200" lvl="0" indent="-304800" rtl="0">
              <a:lnSpc>
                <a:spcPct val="115000"/>
              </a:lnSpc>
              <a:spcBef>
                <a:spcPts val="0"/>
              </a:spcBef>
              <a:spcAft>
                <a:spcPts val="0"/>
              </a:spcAft>
              <a:buClr>
                <a:schemeClr val="accent1"/>
              </a:buClr>
              <a:buSzPts val="1200"/>
              <a:buFont typeface="Inter"/>
              <a:buChar char="●"/>
              <a:defRPr sz="1200">
                <a:solidFill>
                  <a:srgbClr val="002A41"/>
                </a:solidFill>
                <a:latin typeface="Inter"/>
                <a:ea typeface="Inter"/>
                <a:cs typeface="Inter"/>
                <a:sym typeface="Inter"/>
              </a:defRPr>
            </a:lvl1pPr>
            <a:lvl2pPr marL="914400" lvl="1" indent="-304800" rtl="0">
              <a:lnSpc>
                <a:spcPct val="115000"/>
              </a:lnSpc>
              <a:spcBef>
                <a:spcPts val="800"/>
              </a:spcBef>
              <a:spcAft>
                <a:spcPts val="0"/>
              </a:spcAft>
              <a:buClr>
                <a:srgbClr val="002A41"/>
              </a:buClr>
              <a:buSzPts val="1200"/>
              <a:buFont typeface="Inter"/>
              <a:buChar char="○"/>
              <a:defRPr sz="1200">
                <a:solidFill>
                  <a:srgbClr val="002A41"/>
                </a:solidFill>
                <a:latin typeface="Inter"/>
                <a:ea typeface="Inter"/>
                <a:cs typeface="Inter"/>
                <a:sym typeface="Inter"/>
              </a:defRPr>
            </a:lvl2pPr>
            <a:lvl3pPr marL="1371600" lvl="2" indent="-304800" rtl="0">
              <a:lnSpc>
                <a:spcPct val="115000"/>
              </a:lnSpc>
              <a:spcBef>
                <a:spcPts val="800"/>
              </a:spcBef>
              <a:spcAft>
                <a:spcPts val="0"/>
              </a:spcAft>
              <a:buClr>
                <a:srgbClr val="002A41"/>
              </a:buClr>
              <a:buSzPts val="1200"/>
              <a:buFont typeface="Inter"/>
              <a:buChar char="■"/>
              <a:defRPr sz="1200">
                <a:solidFill>
                  <a:srgbClr val="002A41"/>
                </a:solidFill>
                <a:latin typeface="Inter"/>
                <a:ea typeface="Inter"/>
                <a:cs typeface="Inter"/>
                <a:sym typeface="Inter"/>
              </a:defRPr>
            </a:lvl3pPr>
            <a:lvl4pPr marL="1828800" lvl="3" indent="-304800" rtl="0">
              <a:lnSpc>
                <a:spcPct val="115000"/>
              </a:lnSpc>
              <a:spcBef>
                <a:spcPts val="800"/>
              </a:spcBef>
              <a:spcAft>
                <a:spcPts val="0"/>
              </a:spcAft>
              <a:buClr>
                <a:srgbClr val="002A41"/>
              </a:buClr>
              <a:buSzPts val="1200"/>
              <a:buFont typeface="Inter"/>
              <a:buChar char="●"/>
              <a:defRPr sz="1200">
                <a:solidFill>
                  <a:srgbClr val="002A41"/>
                </a:solidFill>
                <a:latin typeface="Inter"/>
                <a:ea typeface="Inter"/>
                <a:cs typeface="Inter"/>
                <a:sym typeface="Inter"/>
              </a:defRPr>
            </a:lvl4pPr>
            <a:lvl5pPr marL="2286000" lvl="4" indent="-304800" rtl="0">
              <a:lnSpc>
                <a:spcPct val="115000"/>
              </a:lnSpc>
              <a:spcBef>
                <a:spcPts val="800"/>
              </a:spcBef>
              <a:spcAft>
                <a:spcPts val="0"/>
              </a:spcAft>
              <a:buClr>
                <a:srgbClr val="002A41"/>
              </a:buClr>
              <a:buSzPts val="1200"/>
              <a:buFont typeface="Inter"/>
              <a:buChar char="○"/>
              <a:defRPr sz="1200">
                <a:solidFill>
                  <a:srgbClr val="002A41"/>
                </a:solidFill>
                <a:latin typeface="Inter"/>
                <a:ea typeface="Inter"/>
                <a:cs typeface="Inter"/>
                <a:sym typeface="Inter"/>
              </a:defRPr>
            </a:lvl5pPr>
            <a:lvl6pPr marL="2743200" lvl="5" indent="-304800" rtl="0">
              <a:lnSpc>
                <a:spcPct val="115000"/>
              </a:lnSpc>
              <a:spcBef>
                <a:spcPts val="800"/>
              </a:spcBef>
              <a:spcAft>
                <a:spcPts val="0"/>
              </a:spcAft>
              <a:buClr>
                <a:srgbClr val="002A41"/>
              </a:buClr>
              <a:buSzPts val="1200"/>
              <a:buFont typeface="Inter"/>
              <a:buChar char="■"/>
              <a:defRPr sz="1200">
                <a:solidFill>
                  <a:srgbClr val="002A41"/>
                </a:solidFill>
                <a:latin typeface="Inter"/>
                <a:ea typeface="Inter"/>
                <a:cs typeface="Inter"/>
                <a:sym typeface="Inter"/>
              </a:defRPr>
            </a:lvl6pPr>
            <a:lvl7pPr marL="3200400" lvl="6" indent="-304800" rtl="0">
              <a:lnSpc>
                <a:spcPct val="115000"/>
              </a:lnSpc>
              <a:spcBef>
                <a:spcPts val="800"/>
              </a:spcBef>
              <a:spcAft>
                <a:spcPts val="0"/>
              </a:spcAft>
              <a:buClr>
                <a:srgbClr val="002A41"/>
              </a:buClr>
              <a:buSzPts val="1200"/>
              <a:buFont typeface="Inter"/>
              <a:buChar char="●"/>
              <a:defRPr sz="1200">
                <a:solidFill>
                  <a:srgbClr val="002A41"/>
                </a:solidFill>
                <a:latin typeface="Inter"/>
                <a:ea typeface="Inter"/>
                <a:cs typeface="Inter"/>
                <a:sym typeface="Inter"/>
              </a:defRPr>
            </a:lvl7pPr>
            <a:lvl8pPr marL="3657600" lvl="7" indent="-304800" rtl="0">
              <a:lnSpc>
                <a:spcPct val="115000"/>
              </a:lnSpc>
              <a:spcBef>
                <a:spcPts val="800"/>
              </a:spcBef>
              <a:spcAft>
                <a:spcPts val="0"/>
              </a:spcAft>
              <a:buClr>
                <a:srgbClr val="002A41"/>
              </a:buClr>
              <a:buSzPts val="1200"/>
              <a:buFont typeface="Inter"/>
              <a:buChar char="○"/>
              <a:defRPr sz="1200">
                <a:solidFill>
                  <a:srgbClr val="002A41"/>
                </a:solidFill>
                <a:latin typeface="Inter"/>
                <a:ea typeface="Inter"/>
                <a:cs typeface="Inter"/>
                <a:sym typeface="Inter"/>
              </a:defRPr>
            </a:lvl8pPr>
            <a:lvl9pPr marL="4114800" lvl="8" indent="-304800" rtl="0">
              <a:lnSpc>
                <a:spcPct val="115000"/>
              </a:lnSpc>
              <a:spcBef>
                <a:spcPts val="800"/>
              </a:spcBef>
              <a:spcAft>
                <a:spcPts val="800"/>
              </a:spcAft>
              <a:buClr>
                <a:srgbClr val="002A41"/>
              </a:buClr>
              <a:buSzPts val="1200"/>
              <a:buFont typeface="Inter"/>
              <a:buChar char="■"/>
              <a:defRPr sz="1200">
                <a:solidFill>
                  <a:srgbClr val="002A41"/>
                </a:solidFill>
                <a:latin typeface="Inter"/>
                <a:ea typeface="Inter"/>
                <a:cs typeface="Inter"/>
                <a:sym typeface="Inter"/>
              </a:defRPr>
            </a:lvl9pPr>
          </a:lstStyle>
          <a:p>
            <a:endParaRPr/>
          </a:p>
        </p:txBody>
      </p:sp>
      <p:sp>
        <p:nvSpPr>
          <p:cNvPr id="8" name="Google Shape;8;p1"/>
          <p:cNvSpPr txBox="1">
            <a:spLocks noGrp="1"/>
          </p:cNvSpPr>
          <p:nvPr>
            <p:ph type="sldNum" idx="12"/>
          </p:nvPr>
        </p:nvSpPr>
        <p:spPr>
          <a:xfrm>
            <a:off x="3" y="6333133"/>
            <a:ext cx="600000" cy="524800"/>
          </a:xfrm>
          <a:prstGeom prst="rect">
            <a:avLst/>
          </a:prstGeom>
          <a:noFill/>
          <a:ln>
            <a:noFill/>
          </a:ln>
        </p:spPr>
        <p:txBody>
          <a:bodyPr spcFirstLastPara="1" wrap="square" lIns="91425" tIns="91425" rIns="91425" bIns="91425" anchor="ctr" anchorCtr="0">
            <a:noAutofit/>
          </a:bodyPr>
          <a:lstStyle>
            <a:lvl1pPr lvl="0" algn="r">
              <a:buNone/>
              <a:defRPr sz="1200">
                <a:solidFill>
                  <a:srgbClr val="002A41"/>
                </a:solidFill>
                <a:latin typeface="Inter"/>
                <a:ea typeface="Inter"/>
                <a:cs typeface="Inter"/>
                <a:sym typeface="Inter"/>
              </a:defRPr>
            </a:lvl1pPr>
            <a:lvl2pPr lvl="1" algn="r">
              <a:buNone/>
              <a:defRPr sz="1200">
                <a:solidFill>
                  <a:srgbClr val="002A41"/>
                </a:solidFill>
                <a:latin typeface="Inter"/>
                <a:ea typeface="Inter"/>
                <a:cs typeface="Inter"/>
                <a:sym typeface="Inter"/>
              </a:defRPr>
            </a:lvl2pPr>
            <a:lvl3pPr lvl="2" algn="r">
              <a:buNone/>
              <a:defRPr sz="1200">
                <a:solidFill>
                  <a:srgbClr val="002A41"/>
                </a:solidFill>
                <a:latin typeface="Inter"/>
                <a:ea typeface="Inter"/>
                <a:cs typeface="Inter"/>
                <a:sym typeface="Inter"/>
              </a:defRPr>
            </a:lvl3pPr>
            <a:lvl4pPr lvl="3" algn="r">
              <a:buNone/>
              <a:defRPr sz="1200">
                <a:solidFill>
                  <a:srgbClr val="002A41"/>
                </a:solidFill>
                <a:latin typeface="Inter"/>
                <a:ea typeface="Inter"/>
                <a:cs typeface="Inter"/>
                <a:sym typeface="Inter"/>
              </a:defRPr>
            </a:lvl4pPr>
            <a:lvl5pPr lvl="4" algn="r">
              <a:buNone/>
              <a:defRPr sz="1200">
                <a:solidFill>
                  <a:srgbClr val="002A41"/>
                </a:solidFill>
                <a:latin typeface="Inter"/>
                <a:ea typeface="Inter"/>
                <a:cs typeface="Inter"/>
                <a:sym typeface="Inter"/>
              </a:defRPr>
            </a:lvl5pPr>
            <a:lvl6pPr lvl="5" algn="r">
              <a:buNone/>
              <a:defRPr sz="1200">
                <a:solidFill>
                  <a:srgbClr val="002A41"/>
                </a:solidFill>
                <a:latin typeface="Inter"/>
                <a:ea typeface="Inter"/>
                <a:cs typeface="Inter"/>
                <a:sym typeface="Inter"/>
              </a:defRPr>
            </a:lvl6pPr>
            <a:lvl7pPr lvl="6" algn="r">
              <a:buNone/>
              <a:defRPr sz="1200">
                <a:solidFill>
                  <a:srgbClr val="002A41"/>
                </a:solidFill>
                <a:latin typeface="Inter"/>
                <a:ea typeface="Inter"/>
                <a:cs typeface="Inter"/>
                <a:sym typeface="Inter"/>
              </a:defRPr>
            </a:lvl7pPr>
            <a:lvl8pPr lvl="7" algn="r">
              <a:buNone/>
              <a:defRPr sz="1200">
                <a:solidFill>
                  <a:srgbClr val="002A41"/>
                </a:solidFill>
                <a:latin typeface="Inter"/>
                <a:ea typeface="Inter"/>
                <a:cs typeface="Inter"/>
                <a:sym typeface="Inter"/>
              </a:defRPr>
            </a:lvl8pPr>
            <a:lvl9pPr lvl="8" algn="r">
              <a:buNone/>
              <a:defRPr sz="1200">
                <a:solidFill>
                  <a:srgbClr val="002A41"/>
                </a:solidFill>
                <a:latin typeface="Inter"/>
                <a:ea typeface="Inter"/>
                <a:cs typeface="Inter"/>
                <a:sym typeface="Inter"/>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1745660345"/>
      </p:ext>
    </p:extLst>
  </p:cSld>
  <p:clrMap bg1="lt1" tx1="dk1" bg2="dk2" tx2="lt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 id="2147483687" r:id="rId12"/>
    <p:sldLayoutId id="2147483688" r:id="rId13"/>
    <p:sldLayoutId id="2147483689" r:id="rId14"/>
    <p:sldLayoutId id="2147483690" r:id="rId15"/>
    <p:sldLayoutId id="2147483691" r:id="rId16"/>
    <p:sldLayoutId id="2147483692" r:id="rId17"/>
    <p:sldLayoutId id="2147483693" r:id="rId18"/>
    <p:sldLayoutId id="2147483694" r:id="rId19"/>
    <p:sldLayoutId id="2147483695" r:id="rId20"/>
    <p:sldLayoutId id="2147483697" r:id="rId21"/>
    <p:sldLayoutId id="2147483698" r:id="rId22"/>
    <p:sldLayoutId id="2147483699" r:id="rId23"/>
    <p:sldLayoutId id="2147483700" r:id="rId24"/>
    <p:sldLayoutId id="2147483701" r:id="rId25"/>
    <p:sldLayoutId id="2147483702" r:id="rId26"/>
    <p:sldLayoutId id="2147483703" r:id="rId27"/>
    <p:sldLayoutId id="2147483704" r:id="rId28"/>
    <p:sldLayoutId id="2147483705" r:id="rId29"/>
    <p:sldLayoutId id="2147483706" r:id="rId30"/>
    <p:sldLayoutId id="2147483707" r:id="rId31"/>
    <p:sldLayoutId id="2147483708" r:id="rId32"/>
    <p:sldLayoutId id="2147483709" r:id="rId33"/>
    <p:sldLayoutId id="2147483710" r:id="rId34"/>
    <p:sldLayoutId id="2147483711" r:id="rId35"/>
    <p:sldLayoutId id="2147483712" r:id="rId36"/>
    <p:sldLayoutId id="2147483713" r:id="rId37"/>
    <p:sldLayoutId id="2147483714" r:id="rId38"/>
    <p:sldLayoutId id="2147483715" r:id="rId39"/>
    <p:sldLayoutId id="2147483716" r:id="rId40"/>
    <p:sldLayoutId id="2147483717" r:id="rId41"/>
    <p:sldLayoutId id="2147483718" r:id="rId42"/>
    <p:sldLayoutId id="2147483719" r:id="rId43"/>
    <p:sldLayoutId id="2147483720" r:id="rId44"/>
    <p:sldLayoutId id="2147483721" r:id="rId45"/>
    <p:sldLayoutId id="2147483722" r:id="rId46"/>
    <p:sldLayoutId id="2147483723" r:id="rId47"/>
    <p:sldLayoutId id="2147483724" r:id="rId48"/>
    <p:sldLayoutId id="2147483725" r:id="rId49"/>
    <p:sldLayoutId id="2147483726" r:id="rId50"/>
    <p:sldLayoutId id="2147483727" r:id="rId51"/>
    <p:sldLayoutId id="2147483728" r:id="rId52"/>
    <p:sldLayoutId id="2147483729" r:id="rId53"/>
    <p:sldLayoutId id="2147483730" r:id="rId54"/>
    <p:sldLayoutId id="2147483731" r:id="rId55"/>
    <p:sldLayoutId id="2147483732" r:id="rId56"/>
    <p:sldLayoutId id="2147483733" r:id="rId57"/>
    <p:sldLayoutId id="2147483734" r:id="rId58"/>
    <p:sldLayoutId id="2147483735" r:id="rId59"/>
    <p:sldLayoutId id="2147483736" r:id="rId60"/>
    <p:sldLayoutId id="2147483737" r:id="rId61"/>
    <p:sldLayoutId id="2147483738" r:id="rId62"/>
    <p:sldLayoutId id="2147483739" r:id="rId63"/>
    <p:sldLayoutId id="2147483740" r:id="rId64"/>
    <p:sldLayoutId id="2147483741" r:id="rId65"/>
    <p:sldLayoutId id="2147483742" r:id="rId66"/>
    <p:sldLayoutId id="2147483743" r:id="rId67"/>
    <p:sldLayoutId id="2147483744" r:id="rId68"/>
    <p:sldLayoutId id="2147483745" r:id="rId69"/>
    <p:sldLayoutId id="2147483746" r:id="rId70"/>
    <p:sldLayoutId id="2147483747" r:id="rId71"/>
    <p:sldLayoutId id="2147483748" r:id="rId72"/>
    <p:sldLayoutId id="2147483749" r:id="rId73"/>
    <p:sldLayoutId id="2147483750" r:id="rId74"/>
    <p:sldLayoutId id="2147483751" r:id="rId75"/>
    <p:sldLayoutId id="2147483752" r:id="rId76"/>
    <p:sldLayoutId id="2147483753" r:id="rId77"/>
    <p:sldLayoutId id="2147483754" r:id="rId78"/>
    <p:sldLayoutId id="2147483755" r:id="rId79"/>
    <p:sldLayoutId id="2147483756" r:id="rId80"/>
    <p:sldLayoutId id="2147483757" r:id="rId81"/>
    <p:sldLayoutId id="2147483758" r:id="rId8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283">
          <p15:clr>
            <a:srgbClr val="E46962"/>
          </p15:clr>
        </p15:guide>
        <p15:guide id="2" pos="5477">
          <p15:clr>
            <a:srgbClr val="E46962"/>
          </p15:clr>
        </p15:guide>
        <p15:guide id="3" orient="horz" pos="283">
          <p15:clr>
            <a:srgbClr val="E46962"/>
          </p15:clr>
        </p15:guide>
        <p15:guide id="4" orient="horz" pos="2957">
          <p15:clr>
            <a:srgbClr val="E46962"/>
          </p15:clr>
        </p15:guide>
        <p15:guide id="5" orient="horz" pos="567">
          <p15:clr>
            <a:srgbClr val="E46962"/>
          </p15:clr>
        </p15:guide>
        <p15:guide id="6" orient="horz" pos="1134">
          <p15:clr>
            <a:srgbClr val="E46962"/>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6.xml"/></Relationships>
</file>

<file path=ppt/slides/_rels/slide3.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diagramLayout" Target="../diagrams/layout1.xml"/><Relationship Id="rId7" Type="http://schemas.openxmlformats.org/officeDocument/2006/relationships/image" Target="../media/image18.png"/><Relationship Id="rId12" Type="http://schemas.openxmlformats.org/officeDocument/2006/relationships/image" Target="../media/image23.svg"/><Relationship Id="rId2" Type="http://schemas.openxmlformats.org/officeDocument/2006/relationships/diagramData" Target="../diagrams/data1.xml"/><Relationship Id="rId1" Type="http://schemas.openxmlformats.org/officeDocument/2006/relationships/slideLayout" Target="../slideLayouts/slideLayout14.xml"/><Relationship Id="rId6" Type="http://schemas.microsoft.com/office/2007/relationships/diagramDrawing" Target="../diagrams/drawing1.xml"/><Relationship Id="rId11" Type="http://schemas.openxmlformats.org/officeDocument/2006/relationships/image" Target="../media/image22.png"/><Relationship Id="rId5" Type="http://schemas.openxmlformats.org/officeDocument/2006/relationships/diagramColors" Target="../diagrams/colors1.xml"/><Relationship Id="rId10" Type="http://schemas.openxmlformats.org/officeDocument/2006/relationships/image" Target="../media/image21.svg"/><Relationship Id="rId4" Type="http://schemas.openxmlformats.org/officeDocument/2006/relationships/diagramQuickStyle" Target="../diagrams/quickStyle1.xml"/><Relationship Id="rId9" Type="http://schemas.openxmlformats.org/officeDocument/2006/relationships/image" Target="../media/image2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4.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CC220F-85E9-ED99-E63E-9D191ECD361E}"/>
            </a:ext>
          </a:extLst>
        </p:cNvPr>
        <p:cNvGrpSpPr/>
        <p:nvPr/>
      </p:nvGrpSpPr>
      <p:grpSpPr>
        <a:xfrm>
          <a:off x="0" y="0"/>
          <a:ext cx="0" cy="0"/>
          <a:chOff x="0" y="0"/>
          <a:chExt cx="0" cy="0"/>
        </a:xfrm>
      </p:grpSpPr>
      <p:sp>
        <p:nvSpPr>
          <p:cNvPr id="5" name="Google Shape;752;p86">
            <a:extLst>
              <a:ext uri="{FF2B5EF4-FFF2-40B4-BE49-F238E27FC236}">
                <a16:creationId xmlns:a16="http://schemas.microsoft.com/office/drawing/2014/main" id="{99072A6A-1821-AF73-989A-9DB04F542381}"/>
              </a:ext>
            </a:extLst>
          </p:cNvPr>
          <p:cNvSpPr txBox="1">
            <a:spLocks/>
          </p:cNvSpPr>
          <p:nvPr/>
        </p:nvSpPr>
        <p:spPr>
          <a:xfrm>
            <a:off x="942824" y="261992"/>
            <a:ext cx="9991800" cy="1279132"/>
          </a:xfrm>
          <a:prstGeom prst="rect">
            <a:avLst/>
          </a:prstGeom>
        </p:spPr>
        <p:txBody>
          <a:bodyPr spcFirstLastPara="1" vert="horz" wrap="square" lIns="0" tIns="0" rIns="0" bIns="0" rtlCol="0" anchor="b" anchorCtr="0">
            <a:noAutofit/>
          </a:bodyPr>
          <a:lstStyle>
            <a:lvl1pPr algn="l" defTabSz="914400" rtl="0" eaLnBrk="1" latinLnBrk="0" hangingPunct="1">
              <a:spcBef>
                <a:spcPct val="0"/>
              </a:spcBef>
              <a:buNone/>
              <a:defRPr sz="2800" b="1" kern="1200" cap="none" baseline="0">
                <a:solidFill>
                  <a:srgbClr val="0F283C"/>
                </a:solidFill>
                <a:latin typeface="+mj-lt"/>
                <a:ea typeface="+mj-ea"/>
                <a:cs typeface="+mj-cs"/>
              </a:defRPr>
            </a:lvl1pPr>
          </a:lstStyle>
          <a:p>
            <a:r>
              <a:rPr lang="en-US" sz="4400" dirty="0">
                <a:solidFill>
                  <a:srgbClr val="7030A0"/>
                </a:solidFill>
                <a:latin typeface="Aptos" panose="020B0004020202020204" pitchFamily="34" charset="0"/>
              </a:rPr>
              <a:t>High level Data Strategy for Artemis</a:t>
            </a:r>
          </a:p>
          <a:p>
            <a:r>
              <a:rPr lang="en-US" sz="1800" b="0" dirty="0">
                <a:solidFill>
                  <a:srgbClr val="7030A0"/>
                </a:solidFill>
                <a:latin typeface="Aptos" panose="020B0004020202020204" pitchFamily="34" charset="0"/>
              </a:rPr>
              <a:t>Developed by Kurt Pereira</a:t>
            </a:r>
            <a:endParaRPr lang="en-US" sz="1800" b="0" dirty="0">
              <a:solidFill>
                <a:srgbClr val="7030A0"/>
              </a:solidFill>
              <a:latin typeface="Aptos" panose="020B0004020202020204" pitchFamily="34" charset="0"/>
              <a:sym typeface="Inter"/>
            </a:endParaRPr>
          </a:p>
        </p:txBody>
      </p:sp>
      <p:sp>
        <p:nvSpPr>
          <p:cNvPr id="6" name="Subtitle 3">
            <a:extLst>
              <a:ext uri="{FF2B5EF4-FFF2-40B4-BE49-F238E27FC236}">
                <a16:creationId xmlns:a16="http://schemas.microsoft.com/office/drawing/2014/main" id="{F1CFF123-BFAD-A70A-D9A9-286909E9F294}"/>
              </a:ext>
            </a:extLst>
          </p:cNvPr>
          <p:cNvSpPr txBox="1">
            <a:spLocks/>
          </p:cNvSpPr>
          <p:nvPr/>
        </p:nvSpPr>
        <p:spPr>
          <a:xfrm>
            <a:off x="942824" y="1714544"/>
            <a:ext cx="10487177" cy="4881464"/>
          </a:xfrm>
          <a:prstGeom prst="rect">
            <a:avLst/>
          </a:prstGeom>
        </p:spPr>
        <p:txBody>
          <a:bodyPr vert="horz" lIns="91440" tIns="45720" rIns="91440" bIns="45720" rtlCol="0" anchor="t">
            <a:normAutofit/>
          </a:bodyPr>
          <a:lstStyle>
            <a:lvl1pPr marL="342900" indent="-342900" algn="l" defTabSz="914400" rtl="0" eaLnBrk="1" latinLnBrk="0" hangingPunct="1">
              <a:spcBef>
                <a:spcPct val="20000"/>
              </a:spcBef>
              <a:buFont typeface="Arial" pitchFamily="34" charset="0"/>
              <a:buChar char="•"/>
              <a:defRPr sz="2400" kern="1200">
                <a:solidFill>
                  <a:srgbClr val="0F283C"/>
                </a:solidFill>
                <a:latin typeface="+mn-lt"/>
                <a:ea typeface="+mn-ea"/>
                <a:cs typeface="+mn-cs"/>
              </a:defRPr>
            </a:lvl1pPr>
            <a:lvl2pPr marL="742950" indent="-285750" algn="l" defTabSz="914400" rtl="0" eaLnBrk="1" latinLnBrk="0" hangingPunct="1">
              <a:spcBef>
                <a:spcPct val="20000"/>
              </a:spcBef>
              <a:buFont typeface="Arial" pitchFamily="34" charset="0"/>
              <a:buChar char="–"/>
              <a:defRPr sz="2000" kern="1200">
                <a:solidFill>
                  <a:srgbClr val="0F283C"/>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rgbClr val="0F283C"/>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rgbClr val="0F283C"/>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rgbClr val="0F283C"/>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600"/>
              </a:spcBef>
              <a:spcAft>
                <a:spcPts val="600"/>
              </a:spcAft>
              <a:buNone/>
            </a:pPr>
            <a:r>
              <a:rPr lang="en-US" sz="1600" dirty="0">
                <a:solidFill>
                  <a:schemeClr val="tx1"/>
                </a:solidFill>
                <a:latin typeface="Aptos"/>
              </a:rPr>
              <a:t>Each organisation sits at a different point along its data and analytics maturity curve. While some may have strong foundations in reporting, others are only beginning to explore fundamental data capabilities. Regardless of starting point, the key to progress lies in developing a clear data vision, strategy, and roadmap. One that defines where the organisation is today and where it needs to be. This roadmap must be supported by the right operating model, governance framework, and delivery mechanisms to ensure alignment with business priorities.</a:t>
            </a:r>
            <a:endParaRPr lang="en-US" sz="1600" dirty="0">
              <a:solidFill>
                <a:schemeClr val="tx1"/>
              </a:solidFill>
              <a:latin typeface="Aptos"/>
              <a:cs typeface="Arial"/>
            </a:endParaRPr>
          </a:p>
          <a:p>
            <a:pPr marL="0" indent="0">
              <a:spcBef>
                <a:spcPts val="600"/>
              </a:spcBef>
              <a:spcAft>
                <a:spcPts val="600"/>
              </a:spcAft>
              <a:buNone/>
            </a:pPr>
            <a:r>
              <a:rPr lang="en-US" sz="1600" dirty="0">
                <a:solidFill>
                  <a:schemeClr val="tx1"/>
                </a:solidFill>
                <a:latin typeface="Aptos"/>
              </a:rPr>
              <a:t>Organisations that invest in this structured approach consistently realise greater business value from their data. It enables faster, more confident decision-making, improved operational efficiency, stronger customer insights and ultimately, a competitive edge.</a:t>
            </a:r>
            <a:endParaRPr lang="en-US" sz="1600" dirty="0">
              <a:solidFill>
                <a:schemeClr val="tx1"/>
              </a:solidFill>
              <a:latin typeface="Aptos"/>
              <a:cs typeface="Arial"/>
            </a:endParaRPr>
          </a:p>
          <a:p>
            <a:pPr marL="0" indent="0">
              <a:spcBef>
                <a:spcPts val="600"/>
              </a:spcBef>
              <a:spcAft>
                <a:spcPts val="600"/>
              </a:spcAft>
              <a:buNone/>
            </a:pPr>
            <a:r>
              <a:rPr lang="en-US" sz="1600" dirty="0">
                <a:solidFill>
                  <a:schemeClr val="tx1"/>
                </a:solidFill>
                <a:latin typeface="Aptos"/>
              </a:rPr>
              <a:t>To illustrate this model, I’ve developed a fictitious company, Artemis, which delivers both B2C and B2B products and solutions. The following slide is a high level overview of the key artefacts, processes and platforms needed to achieve the above.</a:t>
            </a:r>
            <a:endParaRPr lang="en-AU" sz="1600">
              <a:solidFill>
                <a:schemeClr val="tx1"/>
              </a:solidFill>
              <a:latin typeface="Aptos"/>
              <a:cs typeface="Arial"/>
            </a:endParaRPr>
          </a:p>
        </p:txBody>
      </p:sp>
    </p:spTree>
    <p:extLst>
      <p:ext uri="{BB962C8B-B14F-4D97-AF65-F5344CB8AC3E}">
        <p14:creationId xmlns:p14="http://schemas.microsoft.com/office/powerpoint/2010/main" val="14975015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D8AA42-77D9-1C8C-244F-5E70A33DAE10}"/>
            </a:ext>
          </a:extLst>
        </p:cNvPr>
        <p:cNvGrpSpPr/>
        <p:nvPr/>
      </p:nvGrpSpPr>
      <p:grpSpPr>
        <a:xfrm>
          <a:off x="0" y="0"/>
          <a:ext cx="0" cy="0"/>
          <a:chOff x="0" y="0"/>
          <a:chExt cx="0" cy="0"/>
        </a:xfrm>
      </p:grpSpPr>
      <p:sp>
        <p:nvSpPr>
          <p:cNvPr id="45" name="Rectangle 44">
            <a:extLst>
              <a:ext uri="{FF2B5EF4-FFF2-40B4-BE49-F238E27FC236}">
                <a16:creationId xmlns:a16="http://schemas.microsoft.com/office/drawing/2014/main" id="{4740C641-E3F8-8866-FE28-98A2943A531B}"/>
              </a:ext>
            </a:extLst>
          </p:cNvPr>
          <p:cNvSpPr/>
          <p:nvPr/>
        </p:nvSpPr>
        <p:spPr>
          <a:xfrm>
            <a:off x="401925" y="-182640"/>
            <a:ext cx="12191999" cy="11424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AU" sz="2000" b="1" dirty="0">
                <a:solidFill>
                  <a:srgbClr val="7030A0"/>
                </a:solidFill>
                <a:latin typeface="Aptos"/>
              </a:rPr>
              <a:t>Creating data principles provides guidance to navigate us through the grey	</a:t>
            </a:r>
          </a:p>
        </p:txBody>
      </p:sp>
      <p:sp>
        <p:nvSpPr>
          <p:cNvPr id="46" name="Rectangle 45">
            <a:extLst>
              <a:ext uri="{FF2B5EF4-FFF2-40B4-BE49-F238E27FC236}">
                <a16:creationId xmlns:a16="http://schemas.microsoft.com/office/drawing/2014/main" id="{FAAFCEB2-8F37-99E2-71C9-E352D3697D5E}"/>
              </a:ext>
            </a:extLst>
          </p:cNvPr>
          <p:cNvSpPr/>
          <p:nvPr/>
        </p:nvSpPr>
        <p:spPr>
          <a:xfrm>
            <a:off x="401925" y="595056"/>
            <a:ext cx="11713875" cy="8094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i="1" dirty="0">
                <a:solidFill>
                  <a:schemeClr val="tx1"/>
                </a:solidFill>
                <a:latin typeface="Aptos" panose="020B0004020202020204" pitchFamily="34" charset="0"/>
              </a:rPr>
              <a:t>Data is black and white but when applied to real life problems it can become unclear and ambiguous. This is further exacerbated when there are moving pieces and a lot of change. Therefore, the need to have robust data principles that will help an organisation navigate through the ambiguity and provide a path forward is imperative and foundational to future success.</a:t>
            </a:r>
          </a:p>
        </p:txBody>
      </p:sp>
      <p:sp>
        <p:nvSpPr>
          <p:cNvPr id="61" name="Freeform: Shape 60">
            <a:extLst>
              <a:ext uri="{FF2B5EF4-FFF2-40B4-BE49-F238E27FC236}">
                <a16:creationId xmlns:a16="http://schemas.microsoft.com/office/drawing/2014/main" id="{255E911C-E6E1-C6F0-9A96-BFF01DD67B6D}"/>
              </a:ext>
            </a:extLst>
          </p:cNvPr>
          <p:cNvSpPr/>
          <p:nvPr/>
        </p:nvSpPr>
        <p:spPr>
          <a:xfrm>
            <a:off x="530788" y="1707032"/>
            <a:ext cx="5379908" cy="1449953"/>
          </a:xfrm>
          <a:custGeom>
            <a:avLst/>
            <a:gdLst>
              <a:gd name="connsiteX0" fmla="*/ 471593 w 5249711"/>
              <a:gd name="connsiteY0" fmla="*/ 0 h 1122680"/>
              <a:gd name="connsiteX1" fmla="*/ 3166911 w 5249711"/>
              <a:gd name="connsiteY1" fmla="*/ 0 h 1122680"/>
              <a:gd name="connsiteX2" fmla="*/ 3968327 w 5249711"/>
              <a:gd name="connsiteY2" fmla="*/ 0 h 1122680"/>
              <a:gd name="connsiteX3" fmla="*/ 5249711 w 5249711"/>
              <a:gd name="connsiteY3" fmla="*/ 0 h 1122680"/>
              <a:gd name="connsiteX4" fmla="*/ 5249711 w 5249711"/>
              <a:gd name="connsiteY4" fmla="*/ 1122680 h 1122680"/>
              <a:gd name="connsiteX5" fmla="*/ 3968327 w 5249711"/>
              <a:gd name="connsiteY5" fmla="*/ 1122680 h 1122680"/>
              <a:gd name="connsiteX6" fmla="*/ 3166911 w 5249711"/>
              <a:gd name="connsiteY6" fmla="*/ 1122680 h 1122680"/>
              <a:gd name="connsiteX7" fmla="*/ 471593 w 5249711"/>
              <a:gd name="connsiteY7" fmla="*/ 1122680 h 1122680"/>
              <a:gd name="connsiteX8" fmla="*/ 0 w 5249711"/>
              <a:gd name="connsiteY8" fmla="*/ 651087 h 1122680"/>
              <a:gd name="connsiteX9" fmla="*/ 0 w 5249711"/>
              <a:gd name="connsiteY9" fmla="*/ 471593 h 1122680"/>
              <a:gd name="connsiteX10" fmla="*/ 471593 w 5249711"/>
              <a:gd name="connsiteY10" fmla="*/ 0 h 1122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49711" h="1122680">
                <a:moveTo>
                  <a:pt x="471593" y="0"/>
                </a:moveTo>
                <a:lnTo>
                  <a:pt x="3166911" y="0"/>
                </a:lnTo>
                <a:lnTo>
                  <a:pt x="3968327" y="0"/>
                </a:lnTo>
                <a:lnTo>
                  <a:pt x="5249711" y="0"/>
                </a:lnTo>
                <a:lnTo>
                  <a:pt x="5249711" y="1122680"/>
                </a:lnTo>
                <a:lnTo>
                  <a:pt x="3968327" y="1122680"/>
                </a:lnTo>
                <a:lnTo>
                  <a:pt x="3166911" y="1122680"/>
                </a:lnTo>
                <a:lnTo>
                  <a:pt x="471593" y="1122680"/>
                </a:lnTo>
                <a:cubicBezTo>
                  <a:pt x="211139" y="1122680"/>
                  <a:pt x="0" y="911541"/>
                  <a:pt x="0" y="651087"/>
                </a:cubicBezTo>
                <a:lnTo>
                  <a:pt x="0" y="471593"/>
                </a:lnTo>
                <a:cubicBezTo>
                  <a:pt x="0" y="211139"/>
                  <a:pt x="211139" y="0"/>
                  <a:pt x="471593" y="0"/>
                </a:cubicBezTo>
                <a:close/>
              </a:path>
            </a:pathLst>
          </a:custGeom>
          <a:solidFill>
            <a:srgbClr val="7030A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srgbClr val="FFFFFF"/>
              </a:solidFill>
              <a:effectLst/>
              <a:uLnTx/>
              <a:uFillTx/>
              <a:latin typeface="Aptos"/>
            </a:endParaRPr>
          </a:p>
        </p:txBody>
      </p:sp>
      <p:sp>
        <p:nvSpPr>
          <p:cNvPr id="66" name="Freeform: Shape 65">
            <a:extLst>
              <a:ext uri="{FF2B5EF4-FFF2-40B4-BE49-F238E27FC236}">
                <a16:creationId xmlns:a16="http://schemas.microsoft.com/office/drawing/2014/main" id="{47C88B7E-A555-13AC-6670-F4474D289E6D}"/>
              </a:ext>
            </a:extLst>
          </p:cNvPr>
          <p:cNvSpPr/>
          <p:nvPr/>
        </p:nvSpPr>
        <p:spPr>
          <a:xfrm>
            <a:off x="530790" y="3185768"/>
            <a:ext cx="5379908" cy="1465307"/>
          </a:xfrm>
          <a:custGeom>
            <a:avLst/>
            <a:gdLst>
              <a:gd name="connsiteX0" fmla="*/ 471593 w 5249711"/>
              <a:gd name="connsiteY0" fmla="*/ 0 h 1122680"/>
              <a:gd name="connsiteX1" fmla="*/ 3166911 w 5249711"/>
              <a:gd name="connsiteY1" fmla="*/ 0 h 1122680"/>
              <a:gd name="connsiteX2" fmla="*/ 3968327 w 5249711"/>
              <a:gd name="connsiteY2" fmla="*/ 0 h 1122680"/>
              <a:gd name="connsiteX3" fmla="*/ 5249711 w 5249711"/>
              <a:gd name="connsiteY3" fmla="*/ 0 h 1122680"/>
              <a:gd name="connsiteX4" fmla="*/ 5249711 w 5249711"/>
              <a:gd name="connsiteY4" fmla="*/ 1122680 h 1122680"/>
              <a:gd name="connsiteX5" fmla="*/ 3968327 w 5249711"/>
              <a:gd name="connsiteY5" fmla="*/ 1122680 h 1122680"/>
              <a:gd name="connsiteX6" fmla="*/ 3166911 w 5249711"/>
              <a:gd name="connsiteY6" fmla="*/ 1122680 h 1122680"/>
              <a:gd name="connsiteX7" fmla="*/ 471593 w 5249711"/>
              <a:gd name="connsiteY7" fmla="*/ 1122680 h 1122680"/>
              <a:gd name="connsiteX8" fmla="*/ 0 w 5249711"/>
              <a:gd name="connsiteY8" fmla="*/ 651087 h 1122680"/>
              <a:gd name="connsiteX9" fmla="*/ 0 w 5249711"/>
              <a:gd name="connsiteY9" fmla="*/ 471593 h 1122680"/>
              <a:gd name="connsiteX10" fmla="*/ 471593 w 5249711"/>
              <a:gd name="connsiteY10" fmla="*/ 0 h 1122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49711" h="1122680">
                <a:moveTo>
                  <a:pt x="471593" y="0"/>
                </a:moveTo>
                <a:lnTo>
                  <a:pt x="3166911" y="0"/>
                </a:lnTo>
                <a:lnTo>
                  <a:pt x="3968327" y="0"/>
                </a:lnTo>
                <a:lnTo>
                  <a:pt x="5249711" y="0"/>
                </a:lnTo>
                <a:lnTo>
                  <a:pt x="5249711" y="1122680"/>
                </a:lnTo>
                <a:lnTo>
                  <a:pt x="3968327" y="1122680"/>
                </a:lnTo>
                <a:lnTo>
                  <a:pt x="3166911" y="1122680"/>
                </a:lnTo>
                <a:lnTo>
                  <a:pt x="471593" y="1122680"/>
                </a:lnTo>
                <a:cubicBezTo>
                  <a:pt x="211139" y="1122680"/>
                  <a:pt x="0" y="911541"/>
                  <a:pt x="0" y="651087"/>
                </a:cubicBezTo>
                <a:lnTo>
                  <a:pt x="0" y="471593"/>
                </a:lnTo>
                <a:cubicBezTo>
                  <a:pt x="0" y="211139"/>
                  <a:pt x="211139" y="0"/>
                  <a:pt x="471593" y="0"/>
                </a:cubicBezTo>
                <a:close/>
              </a:path>
            </a:pathLst>
          </a:custGeom>
          <a:solidFill>
            <a:srgbClr val="00206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FFFFFF"/>
              </a:solidFill>
              <a:effectLst/>
              <a:uLnTx/>
              <a:uFillTx/>
              <a:latin typeface="Aptos"/>
            </a:endParaRPr>
          </a:p>
        </p:txBody>
      </p:sp>
      <p:sp>
        <p:nvSpPr>
          <p:cNvPr id="71" name="Freeform: Shape 70">
            <a:extLst>
              <a:ext uri="{FF2B5EF4-FFF2-40B4-BE49-F238E27FC236}">
                <a16:creationId xmlns:a16="http://schemas.microsoft.com/office/drawing/2014/main" id="{69045B6F-B1DA-FAE9-2FE6-E77F19458C4D}"/>
              </a:ext>
            </a:extLst>
          </p:cNvPr>
          <p:cNvSpPr/>
          <p:nvPr/>
        </p:nvSpPr>
        <p:spPr>
          <a:xfrm>
            <a:off x="530788" y="4694735"/>
            <a:ext cx="5379908" cy="1465307"/>
          </a:xfrm>
          <a:custGeom>
            <a:avLst/>
            <a:gdLst>
              <a:gd name="connsiteX0" fmla="*/ 471593 w 5249711"/>
              <a:gd name="connsiteY0" fmla="*/ 0 h 1122680"/>
              <a:gd name="connsiteX1" fmla="*/ 3166911 w 5249711"/>
              <a:gd name="connsiteY1" fmla="*/ 0 h 1122680"/>
              <a:gd name="connsiteX2" fmla="*/ 3968327 w 5249711"/>
              <a:gd name="connsiteY2" fmla="*/ 0 h 1122680"/>
              <a:gd name="connsiteX3" fmla="*/ 5249711 w 5249711"/>
              <a:gd name="connsiteY3" fmla="*/ 0 h 1122680"/>
              <a:gd name="connsiteX4" fmla="*/ 5249711 w 5249711"/>
              <a:gd name="connsiteY4" fmla="*/ 1122680 h 1122680"/>
              <a:gd name="connsiteX5" fmla="*/ 3968327 w 5249711"/>
              <a:gd name="connsiteY5" fmla="*/ 1122680 h 1122680"/>
              <a:gd name="connsiteX6" fmla="*/ 3166911 w 5249711"/>
              <a:gd name="connsiteY6" fmla="*/ 1122680 h 1122680"/>
              <a:gd name="connsiteX7" fmla="*/ 471593 w 5249711"/>
              <a:gd name="connsiteY7" fmla="*/ 1122680 h 1122680"/>
              <a:gd name="connsiteX8" fmla="*/ 0 w 5249711"/>
              <a:gd name="connsiteY8" fmla="*/ 651087 h 1122680"/>
              <a:gd name="connsiteX9" fmla="*/ 0 w 5249711"/>
              <a:gd name="connsiteY9" fmla="*/ 471593 h 1122680"/>
              <a:gd name="connsiteX10" fmla="*/ 471593 w 5249711"/>
              <a:gd name="connsiteY10" fmla="*/ 0 h 1122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49711" h="1122680">
                <a:moveTo>
                  <a:pt x="471593" y="0"/>
                </a:moveTo>
                <a:lnTo>
                  <a:pt x="3166911" y="0"/>
                </a:lnTo>
                <a:lnTo>
                  <a:pt x="3968327" y="0"/>
                </a:lnTo>
                <a:lnTo>
                  <a:pt x="5249711" y="0"/>
                </a:lnTo>
                <a:lnTo>
                  <a:pt x="5249711" y="1122680"/>
                </a:lnTo>
                <a:lnTo>
                  <a:pt x="3968327" y="1122680"/>
                </a:lnTo>
                <a:lnTo>
                  <a:pt x="3166911" y="1122680"/>
                </a:lnTo>
                <a:lnTo>
                  <a:pt x="471593" y="1122680"/>
                </a:lnTo>
                <a:cubicBezTo>
                  <a:pt x="211139" y="1122680"/>
                  <a:pt x="0" y="911541"/>
                  <a:pt x="0" y="651087"/>
                </a:cubicBezTo>
                <a:lnTo>
                  <a:pt x="0" y="471593"/>
                </a:lnTo>
                <a:cubicBezTo>
                  <a:pt x="0" y="211139"/>
                  <a:pt x="211139" y="0"/>
                  <a:pt x="471593" y="0"/>
                </a:cubicBezTo>
                <a:close/>
              </a:path>
            </a:pathLst>
          </a:custGeom>
          <a:solidFill>
            <a:srgbClr val="0070C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FFFFFF"/>
              </a:solidFill>
              <a:effectLst/>
              <a:uLnTx/>
              <a:uFillTx/>
              <a:latin typeface="Aptos"/>
            </a:endParaRPr>
          </a:p>
        </p:txBody>
      </p:sp>
      <p:sp>
        <p:nvSpPr>
          <p:cNvPr id="72" name="Freeform: Shape 71">
            <a:extLst>
              <a:ext uri="{FF2B5EF4-FFF2-40B4-BE49-F238E27FC236}">
                <a16:creationId xmlns:a16="http://schemas.microsoft.com/office/drawing/2014/main" id="{B516786D-B09F-9110-1966-DA3775FE3BD6}"/>
              </a:ext>
            </a:extLst>
          </p:cNvPr>
          <p:cNvSpPr/>
          <p:nvPr/>
        </p:nvSpPr>
        <p:spPr>
          <a:xfrm>
            <a:off x="6497925" y="4708906"/>
            <a:ext cx="5379908" cy="1465307"/>
          </a:xfrm>
          <a:custGeom>
            <a:avLst/>
            <a:gdLst>
              <a:gd name="connsiteX0" fmla="*/ 471593 w 5249711"/>
              <a:gd name="connsiteY0" fmla="*/ 0 h 1122680"/>
              <a:gd name="connsiteX1" fmla="*/ 3166911 w 5249711"/>
              <a:gd name="connsiteY1" fmla="*/ 0 h 1122680"/>
              <a:gd name="connsiteX2" fmla="*/ 3968327 w 5249711"/>
              <a:gd name="connsiteY2" fmla="*/ 0 h 1122680"/>
              <a:gd name="connsiteX3" fmla="*/ 5249711 w 5249711"/>
              <a:gd name="connsiteY3" fmla="*/ 0 h 1122680"/>
              <a:gd name="connsiteX4" fmla="*/ 5249711 w 5249711"/>
              <a:gd name="connsiteY4" fmla="*/ 1122680 h 1122680"/>
              <a:gd name="connsiteX5" fmla="*/ 3968327 w 5249711"/>
              <a:gd name="connsiteY5" fmla="*/ 1122680 h 1122680"/>
              <a:gd name="connsiteX6" fmla="*/ 3166911 w 5249711"/>
              <a:gd name="connsiteY6" fmla="*/ 1122680 h 1122680"/>
              <a:gd name="connsiteX7" fmla="*/ 471593 w 5249711"/>
              <a:gd name="connsiteY7" fmla="*/ 1122680 h 1122680"/>
              <a:gd name="connsiteX8" fmla="*/ 0 w 5249711"/>
              <a:gd name="connsiteY8" fmla="*/ 651087 h 1122680"/>
              <a:gd name="connsiteX9" fmla="*/ 0 w 5249711"/>
              <a:gd name="connsiteY9" fmla="*/ 471593 h 1122680"/>
              <a:gd name="connsiteX10" fmla="*/ 471593 w 5249711"/>
              <a:gd name="connsiteY10" fmla="*/ 0 h 1122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49711" h="1122680">
                <a:moveTo>
                  <a:pt x="471593" y="0"/>
                </a:moveTo>
                <a:lnTo>
                  <a:pt x="3166911" y="0"/>
                </a:lnTo>
                <a:lnTo>
                  <a:pt x="3968327" y="0"/>
                </a:lnTo>
                <a:lnTo>
                  <a:pt x="5249711" y="0"/>
                </a:lnTo>
                <a:lnTo>
                  <a:pt x="5249711" y="1122680"/>
                </a:lnTo>
                <a:lnTo>
                  <a:pt x="3968327" y="1122680"/>
                </a:lnTo>
                <a:lnTo>
                  <a:pt x="3166911" y="1122680"/>
                </a:lnTo>
                <a:lnTo>
                  <a:pt x="471593" y="1122680"/>
                </a:lnTo>
                <a:cubicBezTo>
                  <a:pt x="211139" y="1122680"/>
                  <a:pt x="0" y="911541"/>
                  <a:pt x="0" y="651087"/>
                </a:cubicBezTo>
                <a:lnTo>
                  <a:pt x="0" y="471593"/>
                </a:lnTo>
                <a:cubicBezTo>
                  <a:pt x="0" y="211139"/>
                  <a:pt x="211139" y="0"/>
                  <a:pt x="471593" y="0"/>
                </a:cubicBezTo>
                <a:close/>
              </a:path>
            </a:pathLst>
          </a:custGeom>
          <a:solidFill>
            <a:srgbClr val="92D05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srgbClr val="FFFFFF"/>
              </a:solidFill>
              <a:effectLst/>
              <a:uLnTx/>
              <a:uFillTx/>
              <a:latin typeface="Aptos"/>
            </a:endParaRPr>
          </a:p>
        </p:txBody>
      </p:sp>
      <p:sp>
        <p:nvSpPr>
          <p:cNvPr id="12" name="TextBox 11">
            <a:extLst>
              <a:ext uri="{FF2B5EF4-FFF2-40B4-BE49-F238E27FC236}">
                <a16:creationId xmlns:a16="http://schemas.microsoft.com/office/drawing/2014/main" id="{1E497F37-F5CA-9249-AB55-9CB6CA1378C4}"/>
              </a:ext>
            </a:extLst>
          </p:cNvPr>
          <p:cNvSpPr txBox="1"/>
          <p:nvPr/>
        </p:nvSpPr>
        <p:spPr>
          <a:xfrm>
            <a:off x="590840" y="1992600"/>
            <a:ext cx="2006079" cy="874788"/>
          </a:xfrm>
          <a:prstGeom prst="rect">
            <a:avLst/>
          </a:prstGeom>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700" b="1" i="0" u="none" strike="noStrike" kern="1200" cap="none" spc="0" normalizeH="0" baseline="0" noProof="0" dirty="0">
                <a:ln>
                  <a:noFill/>
                </a:ln>
                <a:solidFill>
                  <a:srgbClr val="FFFFFF"/>
                </a:solidFill>
                <a:effectLst/>
                <a:uLnTx/>
                <a:uFillTx/>
                <a:latin typeface="Aptos"/>
              </a:rPr>
              <a:t>Data is managed as a strategic asset</a:t>
            </a:r>
          </a:p>
        </p:txBody>
      </p:sp>
      <p:sp>
        <p:nvSpPr>
          <p:cNvPr id="73" name="TextBox 72">
            <a:extLst>
              <a:ext uri="{FF2B5EF4-FFF2-40B4-BE49-F238E27FC236}">
                <a16:creationId xmlns:a16="http://schemas.microsoft.com/office/drawing/2014/main" id="{B966ED56-0E24-52B8-F882-E30A0A7A6F50}"/>
              </a:ext>
            </a:extLst>
          </p:cNvPr>
          <p:cNvSpPr txBox="1"/>
          <p:nvPr/>
        </p:nvSpPr>
        <p:spPr>
          <a:xfrm>
            <a:off x="693698" y="3322740"/>
            <a:ext cx="1563615" cy="1195561"/>
          </a:xfrm>
          <a:prstGeom prst="rect">
            <a:avLst/>
          </a:prstGeom>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700" b="1" i="0" u="none" strike="noStrike" kern="1200" cap="none" spc="0" normalizeH="0" baseline="0" noProof="0" dirty="0">
                <a:ln>
                  <a:noFill/>
                </a:ln>
                <a:solidFill>
                  <a:srgbClr val="FFFFFF"/>
                </a:solidFill>
                <a:effectLst/>
                <a:uLnTx/>
                <a:uFillTx/>
                <a:latin typeface="Aptos"/>
              </a:rPr>
              <a:t>Data from day one</a:t>
            </a:r>
          </a:p>
        </p:txBody>
      </p:sp>
      <p:sp>
        <p:nvSpPr>
          <p:cNvPr id="76" name="TextBox 75">
            <a:extLst>
              <a:ext uri="{FF2B5EF4-FFF2-40B4-BE49-F238E27FC236}">
                <a16:creationId xmlns:a16="http://schemas.microsoft.com/office/drawing/2014/main" id="{BE7AD939-EB94-8022-C824-E6FC04B5A20E}"/>
              </a:ext>
            </a:extLst>
          </p:cNvPr>
          <p:cNvSpPr txBox="1"/>
          <p:nvPr/>
        </p:nvSpPr>
        <p:spPr>
          <a:xfrm>
            <a:off x="693302" y="4819293"/>
            <a:ext cx="2034852" cy="1249547"/>
          </a:xfrm>
          <a:prstGeom prst="rect">
            <a:avLst/>
          </a:prstGeom>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700" b="1" i="0" u="none" strike="noStrike" kern="1200" cap="none" spc="0" normalizeH="0" baseline="0" noProof="0" dirty="0">
                <a:ln>
                  <a:noFill/>
                </a:ln>
                <a:solidFill>
                  <a:srgbClr val="FFFFFF"/>
                </a:solidFill>
                <a:effectLst/>
                <a:uLnTx/>
                <a:uFillTx/>
                <a:latin typeface="Aptos"/>
              </a:rPr>
              <a:t>User Experience</a:t>
            </a:r>
          </a:p>
        </p:txBody>
      </p:sp>
      <p:sp>
        <p:nvSpPr>
          <p:cNvPr id="77" name="TextBox 76">
            <a:extLst>
              <a:ext uri="{FF2B5EF4-FFF2-40B4-BE49-F238E27FC236}">
                <a16:creationId xmlns:a16="http://schemas.microsoft.com/office/drawing/2014/main" id="{BBCF0F9D-1AF3-0429-A2B6-E87D171AA493}"/>
              </a:ext>
            </a:extLst>
          </p:cNvPr>
          <p:cNvSpPr txBox="1"/>
          <p:nvPr/>
        </p:nvSpPr>
        <p:spPr>
          <a:xfrm>
            <a:off x="6817152" y="4877425"/>
            <a:ext cx="1693626" cy="1249547"/>
          </a:xfrm>
          <a:prstGeom prst="rect">
            <a:avLst/>
          </a:prstGeom>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700" b="1" i="0" u="none" strike="noStrike" kern="1200" cap="none" spc="0" normalizeH="0" baseline="0" noProof="0" dirty="0">
                <a:ln>
                  <a:noFill/>
                </a:ln>
                <a:solidFill>
                  <a:srgbClr val="FFFFFF"/>
                </a:solidFill>
                <a:effectLst/>
                <a:uLnTx/>
                <a:uFillTx/>
                <a:latin typeface="Aptos"/>
              </a:rPr>
              <a:t>Flexible approach to tactical solutions</a:t>
            </a:r>
          </a:p>
        </p:txBody>
      </p:sp>
      <p:sp>
        <p:nvSpPr>
          <p:cNvPr id="78" name="Freeform: Shape 77">
            <a:extLst>
              <a:ext uri="{FF2B5EF4-FFF2-40B4-BE49-F238E27FC236}">
                <a16:creationId xmlns:a16="http://schemas.microsoft.com/office/drawing/2014/main" id="{85CCDD8F-9563-78FB-028E-76AD86E139A9}"/>
              </a:ext>
            </a:extLst>
          </p:cNvPr>
          <p:cNvSpPr/>
          <p:nvPr/>
        </p:nvSpPr>
        <p:spPr>
          <a:xfrm>
            <a:off x="6497928" y="1687171"/>
            <a:ext cx="5379908" cy="1465307"/>
          </a:xfrm>
          <a:custGeom>
            <a:avLst/>
            <a:gdLst>
              <a:gd name="connsiteX0" fmla="*/ 471593 w 5249711"/>
              <a:gd name="connsiteY0" fmla="*/ 0 h 1122680"/>
              <a:gd name="connsiteX1" fmla="*/ 3166911 w 5249711"/>
              <a:gd name="connsiteY1" fmla="*/ 0 h 1122680"/>
              <a:gd name="connsiteX2" fmla="*/ 3968327 w 5249711"/>
              <a:gd name="connsiteY2" fmla="*/ 0 h 1122680"/>
              <a:gd name="connsiteX3" fmla="*/ 5249711 w 5249711"/>
              <a:gd name="connsiteY3" fmla="*/ 0 h 1122680"/>
              <a:gd name="connsiteX4" fmla="*/ 5249711 w 5249711"/>
              <a:gd name="connsiteY4" fmla="*/ 1122680 h 1122680"/>
              <a:gd name="connsiteX5" fmla="*/ 3968327 w 5249711"/>
              <a:gd name="connsiteY5" fmla="*/ 1122680 h 1122680"/>
              <a:gd name="connsiteX6" fmla="*/ 3166911 w 5249711"/>
              <a:gd name="connsiteY6" fmla="*/ 1122680 h 1122680"/>
              <a:gd name="connsiteX7" fmla="*/ 471593 w 5249711"/>
              <a:gd name="connsiteY7" fmla="*/ 1122680 h 1122680"/>
              <a:gd name="connsiteX8" fmla="*/ 0 w 5249711"/>
              <a:gd name="connsiteY8" fmla="*/ 651087 h 1122680"/>
              <a:gd name="connsiteX9" fmla="*/ 0 w 5249711"/>
              <a:gd name="connsiteY9" fmla="*/ 471593 h 1122680"/>
              <a:gd name="connsiteX10" fmla="*/ 471593 w 5249711"/>
              <a:gd name="connsiteY10" fmla="*/ 0 h 1122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49711" h="1122680">
                <a:moveTo>
                  <a:pt x="471593" y="0"/>
                </a:moveTo>
                <a:lnTo>
                  <a:pt x="3166911" y="0"/>
                </a:lnTo>
                <a:lnTo>
                  <a:pt x="3968327" y="0"/>
                </a:lnTo>
                <a:lnTo>
                  <a:pt x="5249711" y="0"/>
                </a:lnTo>
                <a:lnTo>
                  <a:pt x="5249711" y="1122680"/>
                </a:lnTo>
                <a:lnTo>
                  <a:pt x="3968327" y="1122680"/>
                </a:lnTo>
                <a:lnTo>
                  <a:pt x="3166911" y="1122680"/>
                </a:lnTo>
                <a:lnTo>
                  <a:pt x="471593" y="1122680"/>
                </a:lnTo>
                <a:cubicBezTo>
                  <a:pt x="211139" y="1122680"/>
                  <a:pt x="0" y="911541"/>
                  <a:pt x="0" y="651087"/>
                </a:cubicBezTo>
                <a:lnTo>
                  <a:pt x="0" y="471593"/>
                </a:lnTo>
                <a:cubicBezTo>
                  <a:pt x="0" y="211139"/>
                  <a:pt x="211139" y="0"/>
                  <a:pt x="471593" y="0"/>
                </a:cubicBezTo>
                <a:close/>
              </a:path>
            </a:pathLst>
          </a:custGeom>
          <a:solidFill>
            <a:srgbClr val="00B0F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srgbClr val="FFFFFF"/>
              </a:solidFill>
              <a:effectLst/>
              <a:uLnTx/>
              <a:uFillTx/>
              <a:latin typeface="Aptos"/>
            </a:endParaRPr>
          </a:p>
        </p:txBody>
      </p:sp>
      <p:sp>
        <p:nvSpPr>
          <p:cNvPr id="79" name="Freeform: Shape 78">
            <a:extLst>
              <a:ext uri="{FF2B5EF4-FFF2-40B4-BE49-F238E27FC236}">
                <a16:creationId xmlns:a16="http://schemas.microsoft.com/office/drawing/2014/main" id="{0AC8050F-042C-F2F7-0B37-B7FFA35EAD9F}"/>
              </a:ext>
            </a:extLst>
          </p:cNvPr>
          <p:cNvSpPr/>
          <p:nvPr/>
        </p:nvSpPr>
        <p:spPr>
          <a:xfrm>
            <a:off x="6497926" y="3196289"/>
            <a:ext cx="5379908" cy="1465307"/>
          </a:xfrm>
          <a:custGeom>
            <a:avLst/>
            <a:gdLst>
              <a:gd name="connsiteX0" fmla="*/ 471593 w 5249711"/>
              <a:gd name="connsiteY0" fmla="*/ 0 h 1122680"/>
              <a:gd name="connsiteX1" fmla="*/ 3166911 w 5249711"/>
              <a:gd name="connsiteY1" fmla="*/ 0 h 1122680"/>
              <a:gd name="connsiteX2" fmla="*/ 3968327 w 5249711"/>
              <a:gd name="connsiteY2" fmla="*/ 0 h 1122680"/>
              <a:gd name="connsiteX3" fmla="*/ 5249711 w 5249711"/>
              <a:gd name="connsiteY3" fmla="*/ 0 h 1122680"/>
              <a:gd name="connsiteX4" fmla="*/ 5249711 w 5249711"/>
              <a:gd name="connsiteY4" fmla="*/ 1122680 h 1122680"/>
              <a:gd name="connsiteX5" fmla="*/ 3968327 w 5249711"/>
              <a:gd name="connsiteY5" fmla="*/ 1122680 h 1122680"/>
              <a:gd name="connsiteX6" fmla="*/ 3166911 w 5249711"/>
              <a:gd name="connsiteY6" fmla="*/ 1122680 h 1122680"/>
              <a:gd name="connsiteX7" fmla="*/ 471593 w 5249711"/>
              <a:gd name="connsiteY7" fmla="*/ 1122680 h 1122680"/>
              <a:gd name="connsiteX8" fmla="*/ 0 w 5249711"/>
              <a:gd name="connsiteY8" fmla="*/ 651087 h 1122680"/>
              <a:gd name="connsiteX9" fmla="*/ 0 w 5249711"/>
              <a:gd name="connsiteY9" fmla="*/ 471593 h 1122680"/>
              <a:gd name="connsiteX10" fmla="*/ 471593 w 5249711"/>
              <a:gd name="connsiteY10" fmla="*/ 0 h 1122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49711" h="1122680">
                <a:moveTo>
                  <a:pt x="471593" y="0"/>
                </a:moveTo>
                <a:lnTo>
                  <a:pt x="3166911" y="0"/>
                </a:lnTo>
                <a:lnTo>
                  <a:pt x="3968327" y="0"/>
                </a:lnTo>
                <a:lnTo>
                  <a:pt x="5249711" y="0"/>
                </a:lnTo>
                <a:lnTo>
                  <a:pt x="5249711" y="1122680"/>
                </a:lnTo>
                <a:lnTo>
                  <a:pt x="3968327" y="1122680"/>
                </a:lnTo>
                <a:lnTo>
                  <a:pt x="3166911" y="1122680"/>
                </a:lnTo>
                <a:lnTo>
                  <a:pt x="471593" y="1122680"/>
                </a:lnTo>
                <a:cubicBezTo>
                  <a:pt x="211139" y="1122680"/>
                  <a:pt x="0" y="911541"/>
                  <a:pt x="0" y="651087"/>
                </a:cubicBezTo>
                <a:lnTo>
                  <a:pt x="0" y="471593"/>
                </a:lnTo>
                <a:cubicBezTo>
                  <a:pt x="0" y="211139"/>
                  <a:pt x="211139" y="0"/>
                  <a:pt x="471593" y="0"/>
                </a:cubicBezTo>
                <a:close/>
              </a:path>
            </a:pathLst>
          </a:custGeom>
          <a:solidFill>
            <a:srgbClr val="00B05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FFFFFF"/>
              </a:solidFill>
              <a:effectLst/>
              <a:uLnTx/>
              <a:uFillTx/>
              <a:latin typeface="Aptos"/>
            </a:endParaRPr>
          </a:p>
        </p:txBody>
      </p:sp>
      <p:sp>
        <p:nvSpPr>
          <p:cNvPr id="82" name="TextBox 81">
            <a:extLst>
              <a:ext uri="{FF2B5EF4-FFF2-40B4-BE49-F238E27FC236}">
                <a16:creationId xmlns:a16="http://schemas.microsoft.com/office/drawing/2014/main" id="{093A8C15-ED8C-A0F2-4FF1-0B0DA8444BAA}"/>
              </a:ext>
            </a:extLst>
          </p:cNvPr>
          <p:cNvSpPr txBox="1"/>
          <p:nvPr/>
        </p:nvSpPr>
        <p:spPr>
          <a:xfrm>
            <a:off x="6824053" y="2016564"/>
            <a:ext cx="1551613" cy="874788"/>
          </a:xfrm>
          <a:prstGeom prst="rect">
            <a:avLst/>
          </a:prstGeom>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700" b="1" i="0" u="none" strike="noStrike" kern="1200" cap="none" spc="0" normalizeH="0" baseline="0" noProof="0" dirty="0">
                <a:ln>
                  <a:noFill/>
                </a:ln>
                <a:solidFill>
                  <a:srgbClr val="FFFFFF"/>
                </a:solidFill>
                <a:effectLst/>
                <a:uLnTx/>
                <a:uFillTx/>
                <a:latin typeface="Aptos"/>
              </a:rPr>
              <a:t>Their data is your data</a:t>
            </a:r>
          </a:p>
        </p:txBody>
      </p:sp>
      <p:sp>
        <p:nvSpPr>
          <p:cNvPr id="83" name="TextBox 82">
            <a:extLst>
              <a:ext uri="{FF2B5EF4-FFF2-40B4-BE49-F238E27FC236}">
                <a16:creationId xmlns:a16="http://schemas.microsoft.com/office/drawing/2014/main" id="{087A886A-4E5B-5DDC-FE91-28434236BD22}"/>
              </a:ext>
            </a:extLst>
          </p:cNvPr>
          <p:cNvSpPr txBox="1"/>
          <p:nvPr/>
        </p:nvSpPr>
        <p:spPr>
          <a:xfrm>
            <a:off x="6659608" y="3320397"/>
            <a:ext cx="2052016" cy="1205587"/>
          </a:xfrm>
          <a:prstGeom prst="rect">
            <a:avLst/>
          </a:prstGeom>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700" b="1" i="0" u="none" strike="noStrike" kern="1200" cap="none" spc="0" normalizeH="0" baseline="0" noProof="0" dirty="0">
                <a:ln>
                  <a:noFill/>
                </a:ln>
                <a:solidFill>
                  <a:srgbClr val="FFFFFF"/>
                </a:solidFill>
                <a:effectLst/>
                <a:uLnTx/>
                <a:uFillTx/>
                <a:latin typeface="Aptos"/>
              </a:rPr>
              <a:t>Committed Data Governance and Management</a:t>
            </a:r>
          </a:p>
        </p:txBody>
      </p:sp>
      <p:sp>
        <p:nvSpPr>
          <p:cNvPr id="87" name="TextBox 86">
            <a:extLst>
              <a:ext uri="{FF2B5EF4-FFF2-40B4-BE49-F238E27FC236}">
                <a16:creationId xmlns:a16="http://schemas.microsoft.com/office/drawing/2014/main" id="{7D6ECEC3-BAD0-7DAA-D407-832CE6EB9083}"/>
              </a:ext>
            </a:extLst>
          </p:cNvPr>
          <p:cNvSpPr txBox="1"/>
          <p:nvPr/>
        </p:nvSpPr>
        <p:spPr>
          <a:xfrm>
            <a:off x="2437574" y="1649256"/>
            <a:ext cx="3473124" cy="1572909"/>
          </a:xfrm>
          <a:prstGeom prst="rect">
            <a:avLst/>
          </a:prstGeom>
        </p:spPr>
        <p:txBody>
          <a:bodyPr wrap="square" rtlCol="0" anchor="ctr">
            <a:no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AU" sz="1450" b="0" i="0" u="none" strike="noStrike" kern="1200" cap="none" spc="0" normalizeH="0" baseline="0" noProof="0" dirty="0">
                <a:ln>
                  <a:noFill/>
                </a:ln>
                <a:solidFill>
                  <a:srgbClr val="FFFFFF"/>
                </a:solidFill>
                <a:effectLst/>
                <a:uLnTx/>
                <a:uFillTx/>
                <a:latin typeface="Aptos"/>
              </a:rPr>
              <a:t>Data is critical to support business decisions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AU" sz="1450" b="0" i="0" u="none" strike="noStrike" kern="1200" cap="none" spc="0" normalizeH="0" baseline="0" noProof="0" dirty="0">
                <a:ln>
                  <a:noFill/>
                </a:ln>
                <a:solidFill>
                  <a:srgbClr val="FFFFFF"/>
                </a:solidFill>
                <a:effectLst/>
                <a:uLnTx/>
                <a:uFillTx/>
                <a:latin typeface="Aptos"/>
              </a:rPr>
              <a:t>Data should be used to drive decisions, not support them</a:t>
            </a:r>
          </a:p>
        </p:txBody>
      </p:sp>
      <p:sp>
        <p:nvSpPr>
          <p:cNvPr id="88" name="TextBox 87">
            <a:extLst>
              <a:ext uri="{FF2B5EF4-FFF2-40B4-BE49-F238E27FC236}">
                <a16:creationId xmlns:a16="http://schemas.microsoft.com/office/drawing/2014/main" id="{CC8C935B-0109-6D61-12AE-2B437AF00430}"/>
              </a:ext>
            </a:extLst>
          </p:cNvPr>
          <p:cNvSpPr txBox="1"/>
          <p:nvPr/>
        </p:nvSpPr>
        <p:spPr>
          <a:xfrm>
            <a:off x="2411674" y="3160905"/>
            <a:ext cx="3499023" cy="1555721"/>
          </a:xfrm>
          <a:prstGeom prst="rect">
            <a:avLst/>
          </a:prstGeom>
        </p:spPr>
        <p:txBody>
          <a:bodyPr wrap="square" rtlCol="0" anchor="ctr">
            <a:no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AU" sz="1450" b="0" i="0" u="none" strike="noStrike" kern="1200" cap="none" spc="0" normalizeH="0" baseline="0" noProof="0" dirty="0">
                <a:ln>
                  <a:noFill/>
                </a:ln>
                <a:solidFill>
                  <a:srgbClr val="FFFFFF"/>
                </a:solidFill>
                <a:effectLst/>
                <a:uLnTx/>
                <a:uFillTx/>
                <a:latin typeface="Aptos"/>
              </a:rPr>
              <a:t>Data and reporting considered at the beginning of any initiatives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AU" sz="1450" b="0" i="0" u="none" strike="noStrike" kern="1200" cap="none" spc="0" normalizeH="0" baseline="0" noProof="0" dirty="0">
                <a:ln>
                  <a:noFill/>
                </a:ln>
                <a:solidFill>
                  <a:srgbClr val="FFFFFF"/>
                </a:solidFill>
                <a:effectLst/>
                <a:uLnTx/>
                <a:uFillTx/>
                <a:latin typeface="Aptos"/>
              </a:rPr>
              <a:t>We build information assets that last and are continually reviewed for fit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AU" sz="1450" b="0" i="0" u="none" strike="noStrike" kern="1200" cap="none" spc="0" normalizeH="0" baseline="0" noProof="0" dirty="0">
                <a:ln>
                  <a:noFill/>
                </a:ln>
                <a:solidFill>
                  <a:srgbClr val="FFFFFF"/>
                </a:solidFill>
                <a:effectLst/>
                <a:uLnTx/>
                <a:uFillTx/>
                <a:latin typeface="Aptos"/>
              </a:rPr>
              <a:t>We choose strategic over tactical where applicable</a:t>
            </a:r>
          </a:p>
        </p:txBody>
      </p:sp>
      <p:sp>
        <p:nvSpPr>
          <p:cNvPr id="95" name="TextBox 94">
            <a:extLst>
              <a:ext uri="{FF2B5EF4-FFF2-40B4-BE49-F238E27FC236}">
                <a16:creationId xmlns:a16="http://schemas.microsoft.com/office/drawing/2014/main" id="{E7F9A94A-8C7F-C03F-0B2A-6AF069512D44}"/>
              </a:ext>
            </a:extLst>
          </p:cNvPr>
          <p:cNvSpPr txBox="1"/>
          <p:nvPr/>
        </p:nvSpPr>
        <p:spPr>
          <a:xfrm>
            <a:off x="2419750" y="4881859"/>
            <a:ext cx="3440914" cy="1128849"/>
          </a:xfrm>
          <a:prstGeom prst="rect">
            <a:avLst/>
          </a:prstGeom>
        </p:spPr>
        <p:txBody>
          <a:bodyPr wrap="square" rtlCol="0" anchor="ctr">
            <a:no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AU" sz="1450" b="0" i="0" u="none" strike="noStrike" kern="1200" cap="none" spc="0" normalizeH="0" baseline="0" noProof="0" dirty="0">
                <a:ln>
                  <a:noFill/>
                </a:ln>
                <a:solidFill>
                  <a:srgbClr val="FFFFFF"/>
                </a:solidFill>
                <a:effectLst/>
                <a:uLnTx/>
                <a:uFillTx/>
                <a:latin typeface="Aptos"/>
              </a:rPr>
              <a:t>Business and stakeholders are part of the journey from conception to completion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AU" sz="1450" b="0" i="0" u="none" strike="noStrike" kern="1200" cap="none" spc="0" normalizeH="0" baseline="0" noProof="0" dirty="0">
                <a:ln>
                  <a:noFill/>
                </a:ln>
                <a:solidFill>
                  <a:srgbClr val="FFFFFF"/>
                </a:solidFill>
                <a:effectLst/>
                <a:uLnTx/>
                <a:uFillTx/>
                <a:latin typeface="Aptos"/>
              </a:rPr>
              <a:t>Continue to educate, enable and empower our customers</a:t>
            </a:r>
          </a:p>
        </p:txBody>
      </p:sp>
      <p:sp>
        <p:nvSpPr>
          <p:cNvPr id="96" name="TextBox 95">
            <a:extLst>
              <a:ext uri="{FF2B5EF4-FFF2-40B4-BE49-F238E27FC236}">
                <a16:creationId xmlns:a16="http://schemas.microsoft.com/office/drawing/2014/main" id="{5130C923-4385-0028-92B0-E7EE7018E47B}"/>
              </a:ext>
            </a:extLst>
          </p:cNvPr>
          <p:cNvSpPr txBox="1"/>
          <p:nvPr/>
        </p:nvSpPr>
        <p:spPr>
          <a:xfrm>
            <a:off x="8397693" y="1558667"/>
            <a:ext cx="3538992" cy="1644403"/>
          </a:xfrm>
          <a:prstGeom prst="rect">
            <a:avLst/>
          </a:prstGeom>
        </p:spPr>
        <p:txBody>
          <a:bodyPr wrap="square" rtlCol="0" anchor="ctr">
            <a:no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AU" sz="1450" b="0" i="0" u="none" strike="noStrike" kern="1200" cap="none" spc="0" normalizeH="0" baseline="0" noProof="0" dirty="0">
                <a:ln>
                  <a:noFill/>
                </a:ln>
                <a:solidFill>
                  <a:srgbClr val="FFFFFF"/>
                </a:solidFill>
                <a:effectLst/>
                <a:uLnTx/>
                <a:uFillTx/>
                <a:latin typeface="Aptos"/>
              </a:rPr>
              <a:t>We treat data ethically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AU" sz="1450" b="0" i="0" u="none" strike="noStrike" kern="1200" cap="none" spc="0" normalizeH="0" baseline="0" noProof="0" dirty="0">
                <a:ln>
                  <a:noFill/>
                </a:ln>
                <a:solidFill>
                  <a:srgbClr val="FFFFFF"/>
                </a:solidFill>
                <a:effectLst/>
                <a:uLnTx/>
                <a:uFillTx/>
                <a:latin typeface="Aptos"/>
              </a:rPr>
              <a:t>We ensure our data is safe, secure and protected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AU" sz="1450" b="0" i="0" u="none" strike="noStrike" kern="1200" cap="none" spc="0" normalizeH="0" baseline="0" noProof="0" dirty="0">
                <a:ln>
                  <a:noFill/>
                </a:ln>
                <a:solidFill>
                  <a:srgbClr val="FFFFFF"/>
                </a:solidFill>
                <a:effectLst/>
                <a:uLnTx/>
                <a:uFillTx/>
                <a:latin typeface="Aptos"/>
              </a:rPr>
              <a:t>We respect data as we would want our data to be treated</a:t>
            </a:r>
          </a:p>
        </p:txBody>
      </p:sp>
      <p:sp>
        <p:nvSpPr>
          <p:cNvPr id="20" name="TextBox 19">
            <a:extLst>
              <a:ext uri="{FF2B5EF4-FFF2-40B4-BE49-F238E27FC236}">
                <a16:creationId xmlns:a16="http://schemas.microsoft.com/office/drawing/2014/main" id="{EBE8D2FA-5F44-D7CF-A1DA-27BADE00E207}"/>
              </a:ext>
            </a:extLst>
          </p:cNvPr>
          <p:cNvSpPr txBox="1"/>
          <p:nvPr/>
        </p:nvSpPr>
        <p:spPr>
          <a:xfrm>
            <a:off x="8405213" y="3061916"/>
            <a:ext cx="3538992" cy="1644403"/>
          </a:xfrm>
          <a:prstGeom prst="rect">
            <a:avLst/>
          </a:prstGeom>
        </p:spPr>
        <p:txBody>
          <a:bodyPr wrap="square" rtlCol="0" anchor="ctr">
            <a:no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AU" sz="1450" b="0" i="0" u="none" strike="noStrike" kern="1200" cap="none" spc="0" normalizeH="0" baseline="0" noProof="0" dirty="0">
                <a:ln>
                  <a:noFill/>
                </a:ln>
                <a:solidFill>
                  <a:srgbClr val="FFFFFF"/>
                </a:solidFill>
                <a:effectLst/>
                <a:uLnTx/>
                <a:uFillTx/>
                <a:latin typeface="Aptos"/>
              </a:rPr>
              <a:t>Embedded Data Governance and Management practices (Bus Glossary, Definitions, Transparency)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AU" sz="1450" b="0" i="0" u="none" strike="noStrike" kern="1200" cap="none" spc="0" normalizeH="0" baseline="0" noProof="0" dirty="0">
                <a:ln>
                  <a:noFill/>
                </a:ln>
                <a:solidFill>
                  <a:srgbClr val="FFFFFF"/>
                </a:solidFill>
                <a:effectLst/>
                <a:uLnTx/>
                <a:uFillTx/>
                <a:latin typeface="Aptos"/>
              </a:rPr>
              <a:t>We uphold Data Quality Excellence measures as best we can</a:t>
            </a:r>
          </a:p>
        </p:txBody>
      </p:sp>
      <p:sp>
        <p:nvSpPr>
          <p:cNvPr id="21" name="TextBox 20">
            <a:extLst>
              <a:ext uri="{FF2B5EF4-FFF2-40B4-BE49-F238E27FC236}">
                <a16:creationId xmlns:a16="http://schemas.microsoft.com/office/drawing/2014/main" id="{AB4C6D22-16B0-52D6-2350-41796F3FC0D4}"/>
              </a:ext>
            </a:extLst>
          </p:cNvPr>
          <p:cNvSpPr txBox="1"/>
          <p:nvPr/>
        </p:nvSpPr>
        <p:spPr>
          <a:xfrm>
            <a:off x="8395008" y="4467062"/>
            <a:ext cx="3538992" cy="1904520"/>
          </a:xfrm>
          <a:prstGeom prst="rect">
            <a:avLst/>
          </a:prstGeom>
        </p:spPr>
        <p:txBody>
          <a:bodyPr wrap="square" rtlCol="0" anchor="ctr">
            <a:no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AU" sz="1450" b="0" i="0" u="none" strike="noStrike" kern="1200" cap="none" spc="0" normalizeH="0" baseline="0" noProof="0" dirty="0">
                <a:ln>
                  <a:noFill/>
                </a:ln>
                <a:solidFill>
                  <a:srgbClr val="FFFFFF"/>
                </a:solidFill>
                <a:effectLst/>
                <a:uLnTx/>
                <a:uFillTx/>
                <a:latin typeface="Aptos"/>
              </a:rPr>
              <a:t>Iterative approach to build solutions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AU" sz="1450" b="0" i="0" u="none" strike="noStrike" kern="1200" cap="none" spc="0" normalizeH="0" baseline="0" noProof="0" dirty="0">
                <a:ln>
                  <a:noFill/>
                </a:ln>
                <a:solidFill>
                  <a:srgbClr val="FFFFFF"/>
                </a:solidFill>
                <a:effectLst/>
                <a:uLnTx/>
                <a:uFillTx/>
                <a:latin typeface="Aptos"/>
              </a:rPr>
              <a:t>Benefit/objective over solution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AU" sz="1450" b="0" i="0" u="none" strike="noStrike" kern="1200" cap="none" spc="0" normalizeH="0" baseline="0" noProof="0" dirty="0">
                <a:ln>
                  <a:noFill/>
                </a:ln>
                <a:solidFill>
                  <a:srgbClr val="FFFFFF"/>
                </a:solidFill>
                <a:effectLst/>
                <a:uLnTx/>
                <a:uFillTx/>
                <a:latin typeface="Aptos"/>
              </a:rPr>
              <a:t>Our legacy is through our solutions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AU" sz="1450" b="0" i="0" u="none" strike="noStrike" kern="1200" cap="none" spc="0" normalizeH="0" baseline="0" noProof="0" dirty="0">
                <a:ln>
                  <a:noFill/>
                </a:ln>
                <a:solidFill>
                  <a:srgbClr val="FFFFFF"/>
                </a:solidFill>
                <a:effectLst/>
                <a:uLnTx/>
                <a:uFillTx/>
                <a:latin typeface="Aptos"/>
              </a:rPr>
              <a:t>Commitment to move from tactical to strategic</a:t>
            </a:r>
          </a:p>
        </p:txBody>
      </p:sp>
    </p:spTree>
    <p:extLst>
      <p:ext uri="{BB962C8B-B14F-4D97-AF65-F5344CB8AC3E}">
        <p14:creationId xmlns:p14="http://schemas.microsoft.com/office/powerpoint/2010/main" val="6602793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2BFF2"/>
        </a:solidFill>
        <a:effectLst/>
      </p:bgPr>
    </p:bg>
    <p:spTree>
      <p:nvGrpSpPr>
        <p:cNvPr id="1" name="">
          <a:extLst>
            <a:ext uri="{FF2B5EF4-FFF2-40B4-BE49-F238E27FC236}">
              <a16:creationId xmlns:a16="http://schemas.microsoft.com/office/drawing/2014/main" id="{A867A6F5-7B86-A2FA-20C4-7E5591D2CC51}"/>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38BEB37F-05FB-9A4D-DB49-A5EA03044F7F}"/>
              </a:ext>
            </a:extLst>
          </p:cNvPr>
          <p:cNvSpPr/>
          <p:nvPr/>
        </p:nvSpPr>
        <p:spPr>
          <a:xfrm>
            <a:off x="11221500" y="6308333"/>
            <a:ext cx="971414" cy="545588"/>
          </a:xfrm>
          <a:prstGeom prst="rect">
            <a:avLst/>
          </a:prstGeom>
          <a:solidFill>
            <a:srgbClr val="E2BFF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BED18C88-BF17-E27A-29B2-8C58A2D33022}"/>
              </a:ext>
            </a:extLst>
          </p:cNvPr>
          <p:cNvSpPr txBox="1"/>
          <p:nvPr/>
        </p:nvSpPr>
        <p:spPr>
          <a:xfrm>
            <a:off x="904323" y="2288570"/>
            <a:ext cx="8170523" cy="212365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6600" b="1" dirty="0">
                <a:solidFill>
                  <a:srgbClr val="FFFFFF"/>
                </a:solidFill>
                <a:cs typeface="Arial"/>
              </a:rPr>
              <a:t>Setting a</a:t>
            </a:r>
            <a:r>
              <a:rPr lang="en-US" sz="6000" b="1" dirty="0">
                <a:solidFill>
                  <a:srgbClr val="FFFFFF"/>
                </a:solidFill>
                <a:cs typeface="Arial"/>
              </a:rPr>
              <a:t> </a:t>
            </a:r>
            <a:r>
              <a:rPr lang="en-US" sz="6600" b="1" dirty="0">
                <a:solidFill>
                  <a:srgbClr val="FFFFFF"/>
                </a:solidFill>
                <a:cs typeface="Arial"/>
              </a:rPr>
              <a:t>Data Vision</a:t>
            </a:r>
            <a:endParaRPr lang="en-US">
              <a:cs typeface="Arial"/>
            </a:endParaRPr>
          </a:p>
        </p:txBody>
      </p:sp>
    </p:spTree>
    <p:extLst>
      <p:ext uri="{BB962C8B-B14F-4D97-AF65-F5344CB8AC3E}">
        <p14:creationId xmlns:p14="http://schemas.microsoft.com/office/powerpoint/2010/main" val="40626563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a:extLst>
              <a:ext uri="{FF2B5EF4-FFF2-40B4-BE49-F238E27FC236}">
                <a16:creationId xmlns:a16="http://schemas.microsoft.com/office/drawing/2014/main" id="{28AF34AD-2681-4812-9F67-9DE78A645E9E}"/>
              </a:ext>
            </a:extLst>
          </p:cNvPr>
          <p:cNvGraphicFramePr/>
          <p:nvPr/>
        </p:nvGraphicFramePr>
        <p:xfrm>
          <a:off x="0" y="1528225"/>
          <a:ext cx="12192000" cy="45832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extBox 3">
            <a:extLst>
              <a:ext uri="{FF2B5EF4-FFF2-40B4-BE49-F238E27FC236}">
                <a16:creationId xmlns:a16="http://schemas.microsoft.com/office/drawing/2014/main" id="{875DCD24-D332-4882-8749-5AD992B2B850}"/>
              </a:ext>
            </a:extLst>
          </p:cNvPr>
          <p:cNvSpPr txBox="1"/>
          <p:nvPr/>
        </p:nvSpPr>
        <p:spPr>
          <a:xfrm>
            <a:off x="1149088" y="4858763"/>
            <a:ext cx="2237419" cy="1310640"/>
          </a:xfrm>
          <a:prstGeom prst="rect">
            <a:avLst/>
          </a:prstGeom>
        </p:spPr>
        <p:txBody>
          <a:bodyPr wrap="square" rtlCol="0">
            <a:no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AU" sz="1050" b="0" i="0" u="none" strike="noStrike" kern="1200" cap="none" spc="0" normalizeH="0" baseline="0" noProof="0" dirty="0">
                <a:ln>
                  <a:noFill/>
                </a:ln>
                <a:effectLst/>
                <a:uLnTx/>
                <a:uFillTx/>
                <a:latin typeface="Aptos" panose="020B0004020202020204" pitchFamily="34" charset="0"/>
              </a:rPr>
              <a:t>No data policies or principles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AU" sz="1050" b="0" i="0" u="none" strike="noStrike" kern="1200" cap="none" spc="0" normalizeH="0" baseline="0" noProof="0" dirty="0">
                <a:ln>
                  <a:noFill/>
                </a:ln>
                <a:effectLst/>
                <a:uLnTx/>
                <a:uFillTx/>
                <a:latin typeface="Aptos" panose="020B0004020202020204" pitchFamily="34" charset="0"/>
              </a:rPr>
              <a:t>Lack of KPIs, ownership and stewardship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AU" sz="1050" b="0" i="0" u="none" strike="noStrike" kern="1200" cap="none" spc="0" normalizeH="0" baseline="0" noProof="0" dirty="0">
              <a:ln>
                <a:noFill/>
              </a:ln>
              <a:effectLst/>
              <a:uLnTx/>
              <a:uFillTx/>
              <a:latin typeface="Aptos" panose="020B0004020202020204"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AU" sz="1050" b="0" i="0" u="none" strike="noStrike" kern="1200" cap="none" spc="0" normalizeH="0" baseline="0" noProof="0" dirty="0">
                <a:ln>
                  <a:noFill/>
                </a:ln>
                <a:effectLst/>
                <a:uLnTx/>
                <a:uFillTx/>
                <a:latin typeface="Aptos" panose="020B0004020202020204" pitchFamily="34" charset="0"/>
              </a:rPr>
              <a:t>Data and systems fragmented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AU" sz="1050" b="0" i="0" u="none" strike="noStrike" kern="1200" cap="none" spc="0" normalizeH="0" baseline="0" noProof="0" dirty="0">
                <a:ln>
                  <a:noFill/>
                </a:ln>
                <a:effectLst/>
                <a:uLnTx/>
                <a:uFillTx/>
                <a:latin typeface="Aptos" panose="020B0004020202020204" pitchFamily="34" charset="0"/>
              </a:rPr>
              <a:t>No single repository for uniformed reporting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AU" sz="1050" b="0" i="0" u="none" strike="noStrike" kern="1200" cap="none" spc="0" normalizeH="0" baseline="0" noProof="0" dirty="0">
                <a:ln>
                  <a:noFill/>
                </a:ln>
                <a:effectLst/>
                <a:uLnTx/>
                <a:uFillTx/>
                <a:latin typeface="Aptos" panose="020B0004020202020204" pitchFamily="34" charset="0"/>
              </a:rPr>
              <a:t>Little transparency over data (source to consumption)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AU" sz="1050" b="0" i="0" u="none" strike="noStrike" kern="1200" cap="none" spc="0" normalizeH="0" baseline="0" noProof="0" dirty="0">
              <a:ln>
                <a:noFill/>
              </a:ln>
              <a:effectLst/>
              <a:uLnTx/>
              <a:uFillTx/>
              <a:latin typeface="Aptos" panose="020B0004020202020204"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AU" sz="1050" b="0" i="0" u="none" strike="noStrike" kern="1200" cap="none" spc="0" normalizeH="0" baseline="0" noProof="0" dirty="0">
                <a:ln>
                  <a:noFill/>
                </a:ln>
                <a:effectLst/>
                <a:uLnTx/>
                <a:uFillTx/>
                <a:latin typeface="Aptos" panose="020B0004020202020204" pitchFamily="34" charset="0"/>
              </a:rPr>
              <a:t>No analytics; basic BI/reporting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AU" sz="1050" b="0" i="0" u="none" strike="noStrike" kern="1200" cap="none" spc="0" normalizeH="0" baseline="0" noProof="0" dirty="0">
              <a:ln>
                <a:noFill/>
              </a:ln>
              <a:effectLst/>
              <a:uLnTx/>
              <a:uFillTx/>
              <a:latin typeface="Aptos" panose="020B0004020202020204" pitchFamily="34" charset="0"/>
            </a:endParaRPr>
          </a:p>
        </p:txBody>
      </p:sp>
      <p:sp>
        <p:nvSpPr>
          <p:cNvPr id="45" name="Rectangle 44">
            <a:extLst>
              <a:ext uri="{FF2B5EF4-FFF2-40B4-BE49-F238E27FC236}">
                <a16:creationId xmlns:a16="http://schemas.microsoft.com/office/drawing/2014/main" id="{74FAC7E6-C2D4-4B14-82B3-0494A8B264A9}"/>
              </a:ext>
            </a:extLst>
          </p:cNvPr>
          <p:cNvSpPr/>
          <p:nvPr/>
        </p:nvSpPr>
        <p:spPr>
          <a:xfrm>
            <a:off x="316714" y="73758"/>
            <a:ext cx="12287370" cy="7590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2000" b="1" dirty="0">
                <a:solidFill>
                  <a:srgbClr val="7030A0"/>
                </a:solidFill>
                <a:latin typeface="Aptos"/>
              </a:rPr>
              <a:t>Understanding</a:t>
            </a:r>
            <a:r>
              <a:rPr kumimoji="0" lang="en-AU" sz="2000" b="1" i="0" u="none" strike="noStrike" kern="1200" cap="none" spc="0" normalizeH="0" baseline="0" noProof="0" dirty="0">
                <a:ln>
                  <a:noFill/>
                </a:ln>
                <a:solidFill>
                  <a:srgbClr val="7030A0"/>
                </a:solidFill>
                <a:effectLst/>
                <a:uLnTx/>
                <a:uFillTx/>
                <a:latin typeface="Aptos"/>
              </a:rPr>
              <a:t> where you are is critical in determining where you need to be </a:t>
            </a:r>
          </a:p>
        </p:txBody>
      </p:sp>
      <p:sp>
        <p:nvSpPr>
          <p:cNvPr id="46" name="Rectangle 45">
            <a:extLst>
              <a:ext uri="{FF2B5EF4-FFF2-40B4-BE49-F238E27FC236}">
                <a16:creationId xmlns:a16="http://schemas.microsoft.com/office/drawing/2014/main" id="{E183A9B8-517E-4AF0-BC3D-6BAC5B744D51}"/>
              </a:ext>
            </a:extLst>
          </p:cNvPr>
          <p:cNvSpPr/>
          <p:nvPr/>
        </p:nvSpPr>
        <p:spPr>
          <a:xfrm>
            <a:off x="294153" y="747711"/>
            <a:ext cx="12040814" cy="8426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sz="1600" i="1" dirty="0">
                <a:solidFill>
                  <a:schemeClr val="tx1"/>
                </a:solidFill>
                <a:latin typeface="Aptos"/>
              </a:rPr>
              <a:t>Artemis should aim to transition to an ‘</a:t>
            </a:r>
            <a:r>
              <a:rPr lang="en-US" sz="1600" i="1" dirty="0" err="1">
                <a:solidFill>
                  <a:schemeClr val="tx1"/>
                </a:solidFill>
                <a:latin typeface="Aptos"/>
              </a:rPr>
              <a:t>optimised</a:t>
            </a:r>
            <a:r>
              <a:rPr lang="en-US" sz="1600" i="1" dirty="0">
                <a:solidFill>
                  <a:schemeClr val="tx1"/>
                </a:solidFill>
                <a:latin typeface="Aptos"/>
              </a:rPr>
              <a:t>’ state, where data and analytics are embedded into every facet of decision-making, enabling the business to operate as a truly data-driven organisation. Most companies sit within the early stages of the data maturity lifecycle, so a clear, staged roadmap will be essential to guide Artemis from its current position to its target state.</a:t>
            </a:r>
          </a:p>
        </p:txBody>
      </p:sp>
      <p:pic>
        <p:nvPicPr>
          <p:cNvPr id="6" name="Graphic 5" descr="Bar chart with solid fill">
            <a:extLst>
              <a:ext uri="{FF2B5EF4-FFF2-40B4-BE49-F238E27FC236}">
                <a16:creationId xmlns:a16="http://schemas.microsoft.com/office/drawing/2014/main" id="{64FFD913-D897-472D-8B69-F6CD754AEBC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1234616" y="6629412"/>
            <a:ext cx="186132" cy="186132"/>
          </a:xfrm>
          <a:prstGeom prst="rect">
            <a:avLst/>
          </a:prstGeom>
        </p:spPr>
      </p:pic>
      <p:pic>
        <p:nvPicPr>
          <p:cNvPr id="10" name="Graphic 9" descr="Board Of Directors with solid fill">
            <a:extLst>
              <a:ext uri="{FF2B5EF4-FFF2-40B4-BE49-F238E27FC236}">
                <a16:creationId xmlns:a16="http://schemas.microsoft.com/office/drawing/2014/main" id="{37C31374-3343-4842-9F81-2DF24D80B9E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323766" y="6619943"/>
            <a:ext cx="186132" cy="186132"/>
          </a:xfrm>
          <a:prstGeom prst="rect">
            <a:avLst/>
          </a:prstGeom>
        </p:spPr>
      </p:pic>
      <p:pic>
        <p:nvPicPr>
          <p:cNvPr id="16" name="Graphic 15" descr="Steering Wheel with solid fill">
            <a:extLst>
              <a:ext uri="{FF2B5EF4-FFF2-40B4-BE49-F238E27FC236}">
                <a16:creationId xmlns:a16="http://schemas.microsoft.com/office/drawing/2014/main" id="{95EF87A3-EFBC-4794-8F0E-A34342C79F89}"/>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272965" y="6619943"/>
            <a:ext cx="186132" cy="186132"/>
          </a:xfrm>
          <a:prstGeom prst="rect">
            <a:avLst/>
          </a:prstGeom>
        </p:spPr>
      </p:pic>
      <p:sp>
        <p:nvSpPr>
          <p:cNvPr id="17" name="TextBox 16">
            <a:extLst>
              <a:ext uri="{FF2B5EF4-FFF2-40B4-BE49-F238E27FC236}">
                <a16:creationId xmlns:a16="http://schemas.microsoft.com/office/drawing/2014/main" id="{19D8B47E-8DE8-4D3D-888D-0D0A0DA5A23A}"/>
              </a:ext>
            </a:extLst>
          </p:cNvPr>
          <p:cNvSpPr txBox="1"/>
          <p:nvPr/>
        </p:nvSpPr>
        <p:spPr>
          <a:xfrm>
            <a:off x="9389359" y="6629682"/>
            <a:ext cx="934407" cy="45719"/>
          </a:xfrm>
          <a:prstGeom prst="rect">
            <a:avLst/>
          </a:prstGeom>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700" b="1" i="0" u="none" strike="noStrike" kern="1200" cap="none" spc="0" normalizeH="0" baseline="0" noProof="0" dirty="0">
                <a:ln>
                  <a:noFill/>
                </a:ln>
                <a:solidFill>
                  <a:srgbClr val="000000"/>
                </a:solidFill>
                <a:effectLst/>
                <a:uLnTx/>
                <a:uFillTx/>
                <a:latin typeface="Aptos" panose="020B0004020202020204" pitchFamily="34" charset="0"/>
              </a:rPr>
              <a:t>Data Governance</a:t>
            </a:r>
          </a:p>
        </p:txBody>
      </p:sp>
      <p:sp>
        <p:nvSpPr>
          <p:cNvPr id="50" name="TextBox 49">
            <a:extLst>
              <a:ext uri="{FF2B5EF4-FFF2-40B4-BE49-F238E27FC236}">
                <a16:creationId xmlns:a16="http://schemas.microsoft.com/office/drawing/2014/main" id="{D5025541-DDED-4E14-9EDD-93109F4B0F9C}"/>
              </a:ext>
            </a:extLst>
          </p:cNvPr>
          <p:cNvSpPr txBox="1"/>
          <p:nvPr/>
        </p:nvSpPr>
        <p:spPr>
          <a:xfrm>
            <a:off x="10522334" y="6547534"/>
            <a:ext cx="841020" cy="178475"/>
          </a:xfrm>
          <a:prstGeom prst="rect">
            <a:avLst/>
          </a:prstGeom>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700" b="1" i="0" u="none" strike="noStrike" kern="1200" cap="none" spc="0" normalizeH="0" baseline="0" noProof="0" dirty="0">
                <a:ln>
                  <a:noFill/>
                </a:ln>
                <a:solidFill>
                  <a:srgbClr val="000000"/>
                </a:solidFill>
                <a:effectLst/>
                <a:uLnTx/>
                <a:uFillTx/>
                <a:latin typeface="Aptos" panose="020B0004020202020204" pitchFamily="34" charset="0"/>
              </a:rPr>
              <a:t>Data Management</a:t>
            </a:r>
          </a:p>
        </p:txBody>
      </p:sp>
      <p:sp>
        <p:nvSpPr>
          <p:cNvPr id="51" name="TextBox 50">
            <a:extLst>
              <a:ext uri="{FF2B5EF4-FFF2-40B4-BE49-F238E27FC236}">
                <a16:creationId xmlns:a16="http://schemas.microsoft.com/office/drawing/2014/main" id="{00E72886-8962-4716-8962-E980FC0D5075}"/>
              </a:ext>
            </a:extLst>
          </p:cNvPr>
          <p:cNvSpPr txBox="1"/>
          <p:nvPr/>
        </p:nvSpPr>
        <p:spPr>
          <a:xfrm>
            <a:off x="11397098" y="6653755"/>
            <a:ext cx="890273" cy="48338"/>
          </a:xfrm>
          <a:prstGeom prst="rect">
            <a:avLst/>
          </a:prstGeom>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700" b="1" i="0" u="none" strike="noStrike" kern="1200" cap="none" spc="0" normalizeH="0" baseline="0" noProof="0" dirty="0">
                <a:ln>
                  <a:noFill/>
                </a:ln>
                <a:solidFill>
                  <a:srgbClr val="000000"/>
                </a:solidFill>
                <a:effectLst/>
                <a:uLnTx/>
                <a:uFillTx/>
                <a:latin typeface="Aptos" panose="020B0004020202020204" pitchFamily="34" charset="0"/>
              </a:rPr>
              <a:t>Analytics</a:t>
            </a:r>
          </a:p>
        </p:txBody>
      </p:sp>
      <p:pic>
        <p:nvPicPr>
          <p:cNvPr id="55" name="Graphic 54" descr="Bar chart with solid fill">
            <a:extLst>
              <a:ext uri="{FF2B5EF4-FFF2-40B4-BE49-F238E27FC236}">
                <a16:creationId xmlns:a16="http://schemas.microsoft.com/office/drawing/2014/main" id="{DC12ADA4-551E-447F-BCD6-D33F5B6EBE1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740465" y="5326637"/>
            <a:ext cx="290436" cy="290436"/>
          </a:xfrm>
          <a:prstGeom prst="rect">
            <a:avLst/>
          </a:prstGeom>
        </p:spPr>
      </p:pic>
      <p:pic>
        <p:nvPicPr>
          <p:cNvPr id="57" name="Graphic 56" descr="Board Of Directors with solid fill">
            <a:extLst>
              <a:ext uri="{FF2B5EF4-FFF2-40B4-BE49-F238E27FC236}">
                <a16:creationId xmlns:a16="http://schemas.microsoft.com/office/drawing/2014/main" id="{E354F6B5-C4DA-4B58-ADC4-6A79426BB9A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735633" y="4457079"/>
            <a:ext cx="290436" cy="290436"/>
          </a:xfrm>
          <a:prstGeom prst="rect">
            <a:avLst/>
          </a:prstGeom>
        </p:spPr>
      </p:pic>
      <p:pic>
        <p:nvPicPr>
          <p:cNvPr id="58" name="Graphic 57" descr="Steering Wheel with solid fill">
            <a:extLst>
              <a:ext uri="{FF2B5EF4-FFF2-40B4-BE49-F238E27FC236}">
                <a16:creationId xmlns:a16="http://schemas.microsoft.com/office/drawing/2014/main" id="{06A95D6D-5A47-4E37-B83A-931EE2DC666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740465" y="3333290"/>
            <a:ext cx="290436" cy="290436"/>
          </a:xfrm>
          <a:prstGeom prst="rect">
            <a:avLst/>
          </a:prstGeom>
        </p:spPr>
      </p:pic>
      <p:pic>
        <p:nvPicPr>
          <p:cNvPr id="59" name="Graphic 58" descr="Bar chart with solid fill">
            <a:extLst>
              <a:ext uri="{FF2B5EF4-FFF2-40B4-BE49-F238E27FC236}">
                <a16:creationId xmlns:a16="http://schemas.microsoft.com/office/drawing/2014/main" id="{25D0E7B4-0A69-4E23-9315-BBD1C2C962F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788247" y="5849999"/>
            <a:ext cx="290436" cy="290436"/>
          </a:xfrm>
          <a:prstGeom prst="rect">
            <a:avLst/>
          </a:prstGeom>
        </p:spPr>
      </p:pic>
      <p:pic>
        <p:nvPicPr>
          <p:cNvPr id="62" name="Graphic 61" descr="Board Of Directors with solid fill">
            <a:extLst>
              <a:ext uri="{FF2B5EF4-FFF2-40B4-BE49-F238E27FC236}">
                <a16:creationId xmlns:a16="http://schemas.microsoft.com/office/drawing/2014/main" id="{E6E49EB2-A05F-485D-B057-A84F8DD0924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772900" y="4457069"/>
            <a:ext cx="290436" cy="290436"/>
          </a:xfrm>
          <a:prstGeom prst="rect">
            <a:avLst/>
          </a:prstGeom>
        </p:spPr>
      </p:pic>
      <p:pic>
        <p:nvPicPr>
          <p:cNvPr id="63" name="Graphic 62" descr="Steering Wheel with solid fill">
            <a:extLst>
              <a:ext uri="{FF2B5EF4-FFF2-40B4-BE49-F238E27FC236}">
                <a16:creationId xmlns:a16="http://schemas.microsoft.com/office/drawing/2014/main" id="{6C5A3A8F-7272-423F-9E62-DC97F8236978}"/>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773606" y="3566295"/>
            <a:ext cx="290436" cy="290436"/>
          </a:xfrm>
          <a:prstGeom prst="rect">
            <a:avLst/>
          </a:prstGeom>
        </p:spPr>
      </p:pic>
      <p:pic>
        <p:nvPicPr>
          <p:cNvPr id="64" name="Graphic 63" descr="Bar chart with solid fill">
            <a:extLst>
              <a:ext uri="{FF2B5EF4-FFF2-40B4-BE49-F238E27FC236}">
                <a16:creationId xmlns:a16="http://schemas.microsoft.com/office/drawing/2014/main" id="{7AA1B3D8-AAEF-4830-BF81-C74F0CC1704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312066" y="6093706"/>
            <a:ext cx="290436" cy="290436"/>
          </a:xfrm>
          <a:prstGeom prst="rect">
            <a:avLst/>
          </a:prstGeom>
        </p:spPr>
      </p:pic>
      <p:pic>
        <p:nvPicPr>
          <p:cNvPr id="65" name="Graphic 64" descr="Board Of Directors with solid fill">
            <a:extLst>
              <a:ext uri="{FF2B5EF4-FFF2-40B4-BE49-F238E27FC236}">
                <a16:creationId xmlns:a16="http://schemas.microsoft.com/office/drawing/2014/main" id="{57549A13-47C4-4D5D-B76E-7CE5231EF75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312066" y="5207742"/>
            <a:ext cx="290436" cy="290436"/>
          </a:xfrm>
          <a:prstGeom prst="rect">
            <a:avLst/>
          </a:prstGeom>
        </p:spPr>
      </p:pic>
      <p:pic>
        <p:nvPicPr>
          <p:cNvPr id="67" name="Graphic 66" descr="Steering Wheel with solid fill">
            <a:extLst>
              <a:ext uri="{FF2B5EF4-FFF2-40B4-BE49-F238E27FC236}">
                <a16:creationId xmlns:a16="http://schemas.microsoft.com/office/drawing/2014/main" id="{BB70FAB2-BB62-43F4-8D7E-2B9B6CDCADBB}"/>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312066" y="4393129"/>
            <a:ext cx="290436" cy="290436"/>
          </a:xfrm>
          <a:prstGeom prst="rect">
            <a:avLst/>
          </a:prstGeom>
        </p:spPr>
      </p:pic>
      <p:pic>
        <p:nvPicPr>
          <p:cNvPr id="68" name="Graphic 67" descr="Bar chart with solid fill">
            <a:extLst>
              <a:ext uri="{FF2B5EF4-FFF2-40B4-BE49-F238E27FC236}">
                <a16:creationId xmlns:a16="http://schemas.microsoft.com/office/drawing/2014/main" id="{0E24014A-2D9D-43E9-A46D-B7960A73936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31651" y="6287492"/>
            <a:ext cx="290436" cy="290436"/>
          </a:xfrm>
          <a:prstGeom prst="rect">
            <a:avLst/>
          </a:prstGeom>
        </p:spPr>
      </p:pic>
      <p:pic>
        <p:nvPicPr>
          <p:cNvPr id="69" name="Graphic 68" descr="Board Of Directors with solid fill">
            <a:extLst>
              <a:ext uri="{FF2B5EF4-FFF2-40B4-BE49-F238E27FC236}">
                <a16:creationId xmlns:a16="http://schemas.microsoft.com/office/drawing/2014/main" id="{DF60B949-05FE-4560-93E8-1AF95F2C27F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31651" y="5831267"/>
            <a:ext cx="290436" cy="290436"/>
          </a:xfrm>
          <a:prstGeom prst="rect">
            <a:avLst/>
          </a:prstGeom>
        </p:spPr>
      </p:pic>
      <p:pic>
        <p:nvPicPr>
          <p:cNvPr id="70" name="Graphic 69" descr="Steering Wheel with solid fill">
            <a:extLst>
              <a:ext uri="{FF2B5EF4-FFF2-40B4-BE49-F238E27FC236}">
                <a16:creationId xmlns:a16="http://schemas.microsoft.com/office/drawing/2014/main" id="{518E5106-22FA-42C9-8415-0CBFC08BAB75}"/>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28646" y="5122070"/>
            <a:ext cx="290436" cy="290436"/>
          </a:xfrm>
          <a:prstGeom prst="rect">
            <a:avLst/>
          </a:prstGeom>
        </p:spPr>
      </p:pic>
      <p:sp>
        <p:nvSpPr>
          <p:cNvPr id="75" name="TextBox 74">
            <a:extLst>
              <a:ext uri="{FF2B5EF4-FFF2-40B4-BE49-F238E27FC236}">
                <a16:creationId xmlns:a16="http://schemas.microsoft.com/office/drawing/2014/main" id="{2298D78C-ED74-4B64-8DDE-C6B2493E3852}"/>
              </a:ext>
            </a:extLst>
          </p:cNvPr>
          <p:cNvSpPr txBox="1"/>
          <p:nvPr/>
        </p:nvSpPr>
        <p:spPr>
          <a:xfrm>
            <a:off x="9955744" y="3043578"/>
            <a:ext cx="2266950" cy="1310640"/>
          </a:xfrm>
          <a:prstGeom prst="rect">
            <a:avLst/>
          </a:prstGeom>
        </p:spPr>
        <p:txBody>
          <a:bodyPr wrap="square" lIns="91440" tIns="45720" rIns="91440" bIns="45720" rtlCol="0" anchor="t">
            <a:no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AU" sz="1050" b="0" i="0" u="none" strike="noStrike" kern="1200" cap="none" spc="0" normalizeH="0" baseline="0" noProof="0" dirty="0">
              <a:ln>
                <a:noFill/>
              </a:ln>
              <a:effectLst/>
              <a:uLnTx/>
              <a:uFillTx/>
              <a:latin typeface="Aptos" panose="020B0004020202020204"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AU" sz="1050" b="0" i="0" u="none" strike="noStrike" kern="1200" cap="none" spc="0" normalizeH="0" baseline="0" noProof="0" dirty="0">
                <a:ln>
                  <a:noFill/>
                </a:ln>
                <a:effectLst/>
                <a:uLnTx/>
                <a:uFillTx/>
                <a:latin typeface="Aptos" panose="020B0004020202020204" pitchFamily="34" charset="0"/>
              </a:rPr>
              <a:t>Data policies and frameworks become part of business operations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AU" sz="1050" b="0" i="0" u="none" strike="noStrike" kern="1200" cap="none" spc="0" normalizeH="0" baseline="0" noProof="0" dirty="0">
                <a:ln>
                  <a:noFill/>
                </a:ln>
                <a:effectLst/>
                <a:uLnTx/>
                <a:uFillTx/>
                <a:latin typeface="Aptos" panose="020B0004020202020204" pitchFamily="34" charset="0"/>
              </a:rPr>
              <a:t>Self evolving Data Culture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AU" sz="1050" b="0" i="0" u="none" strike="noStrike" kern="1200" cap="none" spc="0" normalizeH="0" baseline="0" noProof="0" dirty="0">
                <a:ln>
                  <a:noFill/>
                </a:ln>
                <a:effectLst/>
                <a:uLnTx/>
                <a:uFillTx/>
                <a:latin typeface="Aptos" panose="020B0004020202020204" pitchFamily="34" charset="0"/>
              </a:rPr>
              <a:t>High data literacy across Artemis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AU" sz="1050" b="0" i="0" u="none" strike="noStrike" kern="1200" cap="none" spc="0" normalizeH="0" baseline="0" noProof="0" dirty="0">
                <a:ln>
                  <a:noFill/>
                </a:ln>
                <a:effectLst/>
                <a:uLnTx/>
                <a:uFillTx/>
                <a:latin typeface="Aptos" panose="020B0004020202020204" pitchFamily="34" charset="0"/>
              </a:rPr>
              <a:t>Routine data management reporting</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050" b="0" i="0" u="none" strike="noStrike" kern="1200" cap="none" spc="0" normalizeH="0" baseline="0" noProof="0" dirty="0">
              <a:ln>
                <a:noFill/>
              </a:ln>
              <a:effectLst/>
              <a:uLnTx/>
              <a:uFillTx/>
              <a:latin typeface="Aptos" panose="020B0004020202020204"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AU" sz="1050" b="0" i="0" u="none" strike="noStrike" kern="1200" cap="none" spc="0" normalizeH="0" baseline="0" noProof="0" dirty="0">
                <a:ln>
                  <a:noFill/>
                </a:ln>
                <a:effectLst/>
                <a:uLnTx/>
                <a:uFillTx/>
                <a:latin typeface="Aptos" panose="020B0004020202020204" pitchFamily="34" charset="0"/>
              </a:rPr>
              <a:t>Complete business glossary and transparency of source to consumption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AU" sz="1050" b="0" i="0" u="none" strike="noStrike" kern="1200" cap="none" spc="0" normalizeH="0" baseline="0" noProof="0" dirty="0">
                <a:ln>
                  <a:noFill/>
                </a:ln>
                <a:effectLst/>
                <a:uLnTx/>
                <a:uFillTx/>
                <a:latin typeface="Aptos" panose="020B0004020202020204" pitchFamily="34" charset="0"/>
              </a:rPr>
              <a:t>High level of data quality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AU" sz="1050" b="0" i="0" u="none" strike="noStrike" kern="1200" cap="none" spc="0" normalizeH="0" baseline="0" noProof="0" dirty="0">
              <a:ln>
                <a:noFill/>
              </a:ln>
              <a:effectLst/>
              <a:uLnTx/>
              <a:uFillTx/>
              <a:latin typeface="Aptos" panose="020B0004020202020204"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AU" sz="1050" b="0" i="0" u="none" strike="noStrike" kern="1200" cap="none" spc="0" normalizeH="0" baseline="0" noProof="0" dirty="0">
                <a:ln>
                  <a:noFill/>
                </a:ln>
                <a:effectLst/>
                <a:uLnTx/>
                <a:uFillTx/>
                <a:latin typeface="Aptos"/>
              </a:rPr>
              <a:t>Use of </a:t>
            </a:r>
            <a:r>
              <a:rPr lang="en-AU" sz="1050" dirty="0">
                <a:latin typeface="Aptos"/>
              </a:rPr>
              <a:t>Advanced</a:t>
            </a:r>
            <a:r>
              <a:rPr kumimoji="0" lang="en-AU" sz="1050" b="0" i="0" u="none" strike="noStrike" kern="1200" cap="none" spc="0" normalizeH="0" baseline="0" noProof="0" dirty="0">
                <a:ln>
                  <a:noFill/>
                </a:ln>
                <a:effectLst/>
                <a:uLnTx/>
                <a:uFillTx/>
                <a:latin typeface="Aptos"/>
              </a:rPr>
              <a:t> Analytics and Artificial Intelligence</a:t>
            </a:r>
            <a:endParaRPr lang="en-AU" sz="1050" b="0" i="0" u="none" strike="noStrike" kern="1200" cap="none" spc="0" normalizeH="0" baseline="0" noProof="0" dirty="0">
              <a:ln>
                <a:noFill/>
              </a:ln>
              <a:effectLst/>
              <a:uLnTx/>
              <a:uFillTx/>
              <a:latin typeface="Apto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AU" sz="1050" b="0" i="0" u="none" strike="noStrike" kern="1200" cap="none" spc="0" normalizeH="0" baseline="0" noProof="0" dirty="0">
                <a:ln>
                  <a:noFill/>
                </a:ln>
                <a:effectLst/>
                <a:uLnTx/>
                <a:uFillTx/>
                <a:latin typeface="Aptos" panose="020B0004020202020204" pitchFamily="34" charset="0"/>
              </a:rPr>
              <a:t>Machine Learning models operational </a:t>
            </a:r>
          </a:p>
        </p:txBody>
      </p:sp>
      <p:sp>
        <p:nvSpPr>
          <p:cNvPr id="36" name="TextBox 35">
            <a:extLst>
              <a:ext uri="{FF2B5EF4-FFF2-40B4-BE49-F238E27FC236}">
                <a16:creationId xmlns:a16="http://schemas.microsoft.com/office/drawing/2014/main" id="{0D376D9B-9730-4B71-977C-B8191C2601CA}"/>
              </a:ext>
            </a:extLst>
          </p:cNvPr>
          <p:cNvSpPr txBox="1"/>
          <p:nvPr/>
        </p:nvSpPr>
        <p:spPr>
          <a:xfrm>
            <a:off x="7021553" y="3283533"/>
            <a:ext cx="2714080" cy="1310640"/>
          </a:xfrm>
          <a:prstGeom prst="rect">
            <a:avLst/>
          </a:prstGeom>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050" b="0" i="0" u="none" strike="noStrike" kern="1200" cap="none" spc="0" normalizeH="0" baseline="0" noProof="0" dirty="0">
              <a:ln>
                <a:noFill/>
              </a:ln>
              <a:effectLst/>
              <a:uLnTx/>
              <a:uFillTx/>
              <a:latin typeface="Aptos" panose="020B0004020202020204"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AU" sz="1050" b="0" i="0" u="none" strike="noStrike" kern="1200" cap="none" spc="0" normalizeH="0" baseline="0" noProof="0" dirty="0">
                <a:ln>
                  <a:noFill/>
                </a:ln>
                <a:effectLst/>
                <a:uLnTx/>
                <a:uFillTx/>
                <a:latin typeface="Aptos" panose="020B0004020202020204" pitchFamily="34" charset="0"/>
              </a:rPr>
              <a:t>Data Councils and working groups fully operationalised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AU" sz="1050" b="0" i="0" u="none" strike="noStrike" kern="1200" cap="none" spc="0" normalizeH="0" baseline="0" noProof="0" dirty="0">
                <a:ln>
                  <a:noFill/>
                </a:ln>
                <a:effectLst/>
                <a:uLnTx/>
                <a:uFillTx/>
                <a:latin typeface="Aptos" panose="020B0004020202020204" pitchFamily="34" charset="0"/>
              </a:rPr>
              <a:t>Organisational wide data literacy embedded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050" b="0" i="0" u="none" strike="noStrike" kern="1200" cap="none" spc="0" normalizeH="0" baseline="0" noProof="0" dirty="0">
              <a:ln>
                <a:noFill/>
              </a:ln>
              <a:effectLst/>
              <a:uLnTx/>
              <a:uFillTx/>
              <a:latin typeface="Aptos" panose="020B0004020202020204"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AU" sz="1050" b="0" i="0" u="none" strike="noStrike" kern="1200" cap="none" spc="0" normalizeH="0" baseline="0" noProof="0" dirty="0">
                <a:ln>
                  <a:noFill/>
                </a:ln>
                <a:effectLst/>
                <a:uLnTx/>
                <a:uFillTx/>
                <a:latin typeface="Aptos" panose="020B0004020202020204" pitchFamily="34" charset="0"/>
              </a:rPr>
              <a:t>Standardisation of data throughout our business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AU" sz="1050" b="0" i="0" u="none" strike="noStrike" kern="1200" cap="none" spc="0" normalizeH="0" baseline="0" noProof="0" dirty="0">
                <a:ln>
                  <a:noFill/>
                </a:ln>
                <a:effectLst/>
                <a:uLnTx/>
                <a:uFillTx/>
                <a:latin typeface="Aptos" panose="020B0004020202020204" pitchFamily="34" charset="0"/>
              </a:rPr>
              <a:t>Projects leveraging new data sets for strategic solutions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AU" sz="1050" b="0" i="0" u="none" strike="noStrike" kern="1200" cap="none" spc="0" normalizeH="0" baseline="0" noProof="0" dirty="0">
                <a:ln>
                  <a:noFill/>
                </a:ln>
                <a:effectLst/>
                <a:uLnTx/>
                <a:uFillTx/>
                <a:latin typeface="Aptos" panose="020B0004020202020204" pitchFamily="34" charset="0"/>
              </a:rPr>
              <a:t>Data Management activities being executed by business functions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AU" sz="1050" b="0" i="0" u="none" strike="noStrike" kern="1200" cap="none" spc="0" normalizeH="0" baseline="0" noProof="0" dirty="0">
                <a:ln>
                  <a:noFill/>
                </a:ln>
                <a:effectLst/>
                <a:uLnTx/>
                <a:uFillTx/>
                <a:latin typeface="Aptos" panose="020B0004020202020204" pitchFamily="34" charset="0"/>
              </a:rPr>
              <a:t>Data lifecycle management delivered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AU" sz="1050" b="0" i="0" u="none" strike="noStrike" kern="1200" cap="none" spc="0" normalizeH="0" baseline="0" noProof="0" dirty="0">
                <a:ln>
                  <a:noFill/>
                </a:ln>
                <a:effectLst/>
                <a:uLnTx/>
                <a:uFillTx/>
                <a:latin typeface="Aptos" panose="020B0004020202020204" pitchFamily="34" charset="0"/>
              </a:rPr>
              <a:t>Visibility over data quality and issue resolution management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AU" sz="1050" b="0" i="0" u="none" strike="noStrike" kern="1200" cap="none" spc="0" normalizeH="0" baseline="0" noProof="0" dirty="0">
              <a:ln>
                <a:noFill/>
              </a:ln>
              <a:effectLst/>
              <a:uLnTx/>
              <a:uFillTx/>
              <a:latin typeface="Aptos" panose="020B0004020202020204"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AU" sz="1050" b="0" i="0" u="none" strike="noStrike" kern="1200" cap="none" spc="0" normalizeH="0" baseline="0" noProof="0" dirty="0">
                <a:ln>
                  <a:noFill/>
                </a:ln>
                <a:effectLst/>
                <a:uLnTx/>
                <a:uFillTx/>
                <a:latin typeface="Aptos" panose="020B0004020202020204" pitchFamily="34" charset="0"/>
              </a:rPr>
              <a:t>Self service capabilities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AU" sz="1050" b="0" i="0" u="none" strike="noStrike" kern="1200" cap="none" spc="0" normalizeH="0" baseline="0" noProof="0" dirty="0">
                <a:ln>
                  <a:noFill/>
                </a:ln>
                <a:effectLst/>
                <a:uLnTx/>
                <a:uFillTx/>
                <a:latin typeface="Aptos" panose="020B0004020202020204" pitchFamily="34" charset="0"/>
              </a:rPr>
              <a:t>Greater analytical models (customer, behaviour, churn, NBA)</a:t>
            </a:r>
          </a:p>
        </p:txBody>
      </p:sp>
      <p:sp>
        <p:nvSpPr>
          <p:cNvPr id="2" name="TextBox 1">
            <a:extLst>
              <a:ext uri="{FF2B5EF4-FFF2-40B4-BE49-F238E27FC236}">
                <a16:creationId xmlns:a16="http://schemas.microsoft.com/office/drawing/2014/main" id="{E566A604-EF8B-4828-A41F-90ECB5FEC4F5}"/>
              </a:ext>
            </a:extLst>
          </p:cNvPr>
          <p:cNvSpPr txBox="1"/>
          <p:nvPr/>
        </p:nvSpPr>
        <p:spPr>
          <a:xfrm>
            <a:off x="5624512" y="2709326"/>
            <a:ext cx="914400" cy="914400"/>
          </a:xfrm>
          <a:prstGeom prst="rect">
            <a:avLst/>
          </a:prstGeom>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srgbClr val="000000"/>
              </a:solidFill>
              <a:effectLst/>
              <a:uLnTx/>
              <a:uFillTx/>
              <a:latin typeface="Aptos" panose="020B0004020202020204" pitchFamily="34" charset="0"/>
            </a:endParaRPr>
          </a:p>
        </p:txBody>
      </p:sp>
      <p:sp>
        <p:nvSpPr>
          <p:cNvPr id="5" name="TextBox 4">
            <a:extLst>
              <a:ext uri="{FF2B5EF4-FFF2-40B4-BE49-F238E27FC236}">
                <a16:creationId xmlns:a16="http://schemas.microsoft.com/office/drawing/2014/main" id="{ECC98AB6-B6C4-42F2-918F-70C48AB95E15}"/>
              </a:ext>
            </a:extLst>
          </p:cNvPr>
          <p:cNvSpPr txBox="1"/>
          <p:nvPr/>
        </p:nvSpPr>
        <p:spPr>
          <a:xfrm>
            <a:off x="5624512" y="2709326"/>
            <a:ext cx="914400" cy="914400"/>
          </a:xfrm>
          <a:prstGeom prst="rect">
            <a:avLst/>
          </a:prstGeom>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srgbClr val="000000"/>
              </a:solidFill>
              <a:effectLst/>
              <a:uLnTx/>
              <a:uFillTx/>
              <a:latin typeface="Aptos" panose="020B0004020202020204" pitchFamily="34" charset="0"/>
            </a:endParaRPr>
          </a:p>
        </p:txBody>
      </p:sp>
      <p:sp>
        <p:nvSpPr>
          <p:cNvPr id="20" name="TextBox 19">
            <a:extLst>
              <a:ext uri="{FF2B5EF4-FFF2-40B4-BE49-F238E27FC236}">
                <a16:creationId xmlns:a16="http://schemas.microsoft.com/office/drawing/2014/main" id="{B9DD679B-17D3-45F9-9CC1-6F9A8ED3BC35}"/>
              </a:ext>
            </a:extLst>
          </p:cNvPr>
          <p:cNvSpPr txBox="1"/>
          <p:nvPr/>
        </p:nvSpPr>
        <p:spPr>
          <a:xfrm>
            <a:off x="5738812" y="2747426"/>
            <a:ext cx="914400" cy="914400"/>
          </a:xfrm>
          <a:prstGeom prst="rect">
            <a:avLst/>
          </a:prstGeom>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srgbClr val="000000"/>
              </a:solidFill>
              <a:effectLst/>
              <a:uLnTx/>
              <a:uFillTx/>
              <a:latin typeface="Aptos" panose="020B0004020202020204" pitchFamily="34" charset="0"/>
            </a:endParaRPr>
          </a:p>
        </p:txBody>
      </p:sp>
      <p:sp>
        <p:nvSpPr>
          <p:cNvPr id="21" name="TextBox 20">
            <a:extLst>
              <a:ext uri="{FF2B5EF4-FFF2-40B4-BE49-F238E27FC236}">
                <a16:creationId xmlns:a16="http://schemas.microsoft.com/office/drawing/2014/main" id="{16578E23-569D-4412-90A6-0B3308E19742}"/>
              </a:ext>
            </a:extLst>
          </p:cNvPr>
          <p:cNvSpPr txBox="1"/>
          <p:nvPr/>
        </p:nvSpPr>
        <p:spPr>
          <a:xfrm>
            <a:off x="4320461" y="2705744"/>
            <a:ext cx="785812" cy="419100"/>
          </a:xfrm>
          <a:prstGeom prst="rect">
            <a:avLst/>
          </a:prstGeom>
        </p:spPr>
        <p:txBody>
          <a:bodyPr wrap="square"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b="1" i="0" u="none" strike="noStrike" kern="1200" cap="none" spc="0" normalizeH="0" baseline="0" noProof="0" dirty="0">
                <a:ln>
                  <a:noFill/>
                </a:ln>
                <a:solidFill>
                  <a:srgbClr val="000000"/>
                </a:solidFill>
                <a:effectLst/>
                <a:uLnTx/>
                <a:uFillTx/>
                <a:latin typeface="Aptos" panose="020B0004020202020204" pitchFamily="34" charset="0"/>
              </a:rPr>
              <a:t>FYXX</a:t>
            </a:r>
            <a:endParaRPr kumimoji="0" lang="en-AU" sz="1800" b="1" i="0" u="none" strike="noStrike" kern="1200" cap="none" spc="0" normalizeH="0" baseline="0" noProof="0" dirty="0">
              <a:ln>
                <a:noFill/>
              </a:ln>
              <a:solidFill>
                <a:srgbClr val="000000"/>
              </a:solidFill>
              <a:effectLst/>
              <a:uLnTx/>
              <a:uFillTx/>
              <a:latin typeface="Aptos" panose="020B0004020202020204" pitchFamily="34" charset="0"/>
            </a:endParaRPr>
          </a:p>
        </p:txBody>
      </p:sp>
      <p:sp>
        <p:nvSpPr>
          <p:cNvPr id="49" name="TextBox 48">
            <a:extLst>
              <a:ext uri="{FF2B5EF4-FFF2-40B4-BE49-F238E27FC236}">
                <a16:creationId xmlns:a16="http://schemas.microsoft.com/office/drawing/2014/main" id="{F71822A2-8B7D-4A20-BD76-9EF448EDBC86}"/>
              </a:ext>
            </a:extLst>
          </p:cNvPr>
          <p:cNvSpPr txBox="1"/>
          <p:nvPr/>
        </p:nvSpPr>
        <p:spPr>
          <a:xfrm>
            <a:off x="6772900" y="1976198"/>
            <a:ext cx="785812" cy="419100"/>
          </a:xfrm>
          <a:prstGeom prst="rect">
            <a:avLst/>
          </a:prstGeom>
        </p:spPr>
        <p:txBody>
          <a:bodyPr wrap="square"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b="1" i="0" u="none" strike="noStrike" kern="1200" cap="none" spc="0" normalizeH="0" baseline="0" noProof="0" dirty="0">
                <a:ln>
                  <a:noFill/>
                </a:ln>
                <a:solidFill>
                  <a:srgbClr val="000000"/>
                </a:solidFill>
                <a:effectLst/>
                <a:uLnTx/>
                <a:uFillTx/>
                <a:latin typeface="Aptos" panose="020B0004020202020204" pitchFamily="34" charset="0"/>
              </a:rPr>
              <a:t>FYXX</a:t>
            </a:r>
            <a:endParaRPr kumimoji="0" lang="en-AU" sz="1800" b="1" i="0" u="none" strike="noStrike" kern="1200" cap="none" spc="0" normalizeH="0" baseline="0" noProof="0" dirty="0">
              <a:ln>
                <a:noFill/>
              </a:ln>
              <a:solidFill>
                <a:srgbClr val="000000"/>
              </a:solidFill>
              <a:effectLst/>
              <a:uLnTx/>
              <a:uFillTx/>
              <a:latin typeface="Aptos" panose="020B0004020202020204" pitchFamily="34" charset="0"/>
            </a:endParaRPr>
          </a:p>
        </p:txBody>
      </p:sp>
      <p:sp>
        <p:nvSpPr>
          <p:cNvPr id="52" name="TextBox 51">
            <a:extLst>
              <a:ext uri="{FF2B5EF4-FFF2-40B4-BE49-F238E27FC236}">
                <a16:creationId xmlns:a16="http://schemas.microsoft.com/office/drawing/2014/main" id="{B04E223C-67C8-46A0-BA1F-291EE6733BBE}"/>
              </a:ext>
            </a:extLst>
          </p:cNvPr>
          <p:cNvSpPr txBox="1"/>
          <p:nvPr/>
        </p:nvSpPr>
        <p:spPr>
          <a:xfrm>
            <a:off x="9377766" y="1639776"/>
            <a:ext cx="785812" cy="419100"/>
          </a:xfrm>
          <a:prstGeom prst="rect">
            <a:avLst/>
          </a:prstGeom>
        </p:spPr>
        <p:txBody>
          <a:bodyPr wrap="square"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b="1" i="0" u="none" strike="noStrike" kern="1200" cap="none" spc="0" normalizeH="0" baseline="0" noProof="0" dirty="0">
                <a:ln>
                  <a:noFill/>
                </a:ln>
                <a:solidFill>
                  <a:srgbClr val="000000"/>
                </a:solidFill>
                <a:effectLst/>
                <a:uLnTx/>
                <a:uFillTx/>
                <a:latin typeface="Aptos" panose="020B0004020202020204" pitchFamily="34" charset="0"/>
              </a:rPr>
              <a:t>FYXX</a:t>
            </a:r>
            <a:endParaRPr kumimoji="0" lang="en-AU" sz="1800" b="1" i="0" u="none" strike="noStrike" kern="1200" cap="none" spc="0" normalizeH="0" baseline="0" noProof="0" dirty="0">
              <a:ln>
                <a:noFill/>
              </a:ln>
              <a:solidFill>
                <a:srgbClr val="000000"/>
              </a:solidFill>
              <a:effectLst/>
              <a:uLnTx/>
              <a:uFillTx/>
              <a:latin typeface="Aptos" panose="020B0004020202020204" pitchFamily="34" charset="0"/>
            </a:endParaRPr>
          </a:p>
        </p:txBody>
      </p:sp>
      <p:cxnSp>
        <p:nvCxnSpPr>
          <p:cNvPr id="23" name="Straight Arrow Connector 22">
            <a:extLst>
              <a:ext uri="{FF2B5EF4-FFF2-40B4-BE49-F238E27FC236}">
                <a16:creationId xmlns:a16="http://schemas.microsoft.com/office/drawing/2014/main" id="{D6B92F79-40BC-4BD4-80BB-B432698AD09E}"/>
              </a:ext>
            </a:extLst>
          </p:cNvPr>
          <p:cNvCxnSpPr>
            <a:cxnSpLocks/>
          </p:cNvCxnSpPr>
          <p:nvPr/>
        </p:nvCxnSpPr>
        <p:spPr>
          <a:xfrm flipV="1">
            <a:off x="1949219" y="3132942"/>
            <a:ext cx="2382013" cy="996861"/>
          </a:xfrm>
          <a:prstGeom prst="straightConnector1">
            <a:avLst/>
          </a:prstGeom>
          <a:ln w="19050">
            <a:solidFill>
              <a:schemeClr val="tx2"/>
            </a:solidFill>
            <a:headEnd type="none" w="med" len="med"/>
            <a:tailEnd type="arrow" w="med" len="med"/>
          </a:ln>
        </p:spPr>
        <p:style>
          <a:lnRef idx="1">
            <a:schemeClr val="accent6"/>
          </a:lnRef>
          <a:fillRef idx="0">
            <a:schemeClr val="accent6"/>
          </a:fillRef>
          <a:effectRef idx="0">
            <a:schemeClr val="accent6"/>
          </a:effectRef>
          <a:fontRef idx="minor">
            <a:schemeClr val="tx1"/>
          </a:fontRef>
        </p:style>
      </p:cxnSp>
      <p:cxnSp>
        <p:nvCxnSpPr>
          <p:cNvPr id="54" name="Straight Arrow Connector 53">
            <a:extLst>
              <a:ext uri="{FF2B5EF4-FFF2-40B4-BE49-F238E27FC236}">
                <a16:creationId xmlns:a16="http://schemas.microsoft.com/office/drawing/2014/main" id="{CBD82F52-5E72-4FA9-856C-2325D7BC9021}"/>
              </a:ext>
            </a:extLst>
          </p:cNvPr>
          <p:cNvCxnSpPr>
            <a:cxnSpLocks/>
          </p:cNvCxnSpPr>
          <p:nvPr/>
        </p:nvCxnSpPr>
        <p:spPr>
          <a:xfrm flipV="1">
            <a:off x="5226667" y="2474750"/>
            <a:ext cx="1397989" cy="342024"/>
          </a:xfrm>
          <a:prstGeom prst="straightConnector1">
            <a:avLst/>
          </a:prstGeom>
          <a:ln w="19050">
            <a:solidFill>
              <a:schemeClr val="tx2"/>
            </a:solidFill>
            <a:headEnd type="none" w="med" len="med"/>
            <a:tailEnd type="arrow" w="med" len="med"/>
          </a:ln>
        </p:spPr>
        <p:style>
          <a:lnRef idx="1">
            <a:schemeClr val="accent6"/>
          </a:lnRef>
          <a:fillRef idx="0">
            <a:schemeClr val="accent6"/>
          </a:fillRef>
          <a:effectRef idx="0">
            <a:schemeClr val="accent6"/>
          </a:effectRef>
          <a:fontRef idx="minor">
            <a:schemeClr val="tx1"/>
          </a:fontRef>
        </p:style>
      </p:cxnSp>
      <p:cxnSp>
        <p:nvCxnSpPr>
          <p:cNvPr id="60" name="Straight Arrow Connector 59">
            <a:extLst>
              <a:ext uri="{FF2B5EF4-FFF2-40B4-BE49-F238E27FC236}">
                <a16:creationId xmlns:a16="http://schemas.microsoft.com/office/drawing/2014/main" id="{58067145-20FD-45BC-BADA-F2F4D42E9BEC}"/>
              </a:ext>
            </a:extLst>
          </p:cNvPr>
          <p:cNvCxnSpPr>
            <a:cxnSpLocks/>
          </p:cNvCxnSpPr>
          <p:nvPr/>
        </p:nvCxnSpPr>
        <p:spPr>
          <a:xfrm flipV="1">
            <a:off x="7802353" y="2031718"/>
            <a:ext cx="1470612" cy="220861"/>
          </a:xfrm>
          <a:prstGeom prst="straightConnector1">
            <a:avLst/>
          </a:prstGeom>
          <a:ln w="19050">
            <a:solidFill>
              <a:schemeClr val="tx2"/>
            </a:solidFill>
            <a:headEnd type="none" w="med" len="med"/>
            <a:tailEnd type="arrow" w="med" len="med"/>
          </a:ln>
        </p:spPr>
        <p:style>
          <a:lnRef idx="1">
            <a:schemeClr val="accent6"/>
          </a:lnRef>
          <a:fillRef idx="0">
            <a:schemeClr val="accent6"/>
          </a:fillRef>
          <a:effectRef idx="0">
            <a:schemeClr val="accent6"/>
          </a:effectRef>
          <a:fontRef idx="minor">
            <a:schemeClr val="tx1"/>
          </a:fontRef>
        </p:style>
      </p:cxnSp>
      <p:sp>
        <p:nvSpPr>
          <p:cNvPr id="85" name="TextBox 84">
            <a:extLst>
              <a:ext uri="{FF2B5EF4-FFF2-40B4-BE49-F238E27FC236}">
                <a16:creationId xmlns:a16="http://schemas.microsoft.com/office/drawing/2014/main" id="{8C44DC85-CB06-456E-A35B-EE9F6021D0CD}"/>
              </a:ext>
            </a:extLst>
          </p:cNvPr>
          <p:cNvSpPr txBox="1"/>
          <p:nvPr/>
        </p:nvSpPr>
        <p:spPr>
          <a:xfrm>
            <a:off x="987983" y="3891242"/>
            <a:ext cx="785812" cy="419100"/>
          </a:xfrm>
          <a:prstGeom prst="rect">
            <a:avLst/>
          </a:prstGeom>
        </p:spPr>
        <p:txBody>
          <a:bodyPr wrap="square"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b="1" i="0" u="none" strike="noStrike" kern="1200" cap="none" spc="0" normalizeH="0" baseline="0" noProof="0" dirty="0">
                <a:ln>
                  <a:noFill/>
                </a:ln>
                <a:solidFill>
                  <a:srgbClr val="000000"/>
                </a:solidFill>
                <a:effectLst/>
                <a:uLnTx/>
                <a:uFillTx/>
                <a:latin typeface="Aptos" panose="020B0004020202020204" pitchFamily="34" charset="0"/>
              </a:rPr>
              <a:t>FYXX</a:t>
            </a:r>
          </a:p>
        </p:txBody>
      </p:sp>
      <p:sp>
        <p:nvSpPr>
          <p:cNvPr id="74" name="TextBox 73">
            <a:extLst>
              <a:ext uri="{FF2B5EF4-FFF2-40B4-BE49-F238E27FC236}">
                <a16:creationId xmlns:a16="http://schemas.microsoft.com/office/drawing/2014/main" id="{F293CACE-2BBA-4AC0-AC61-36744ECD9B20}"/>
              </a:ext>
            </a:extLst>
          </p:cNvPr>
          <p:cNvSpPr txBox="1"/>
          <p:nvPr/>
        </p:nvSpPr>
        <p:spPr>
          <a:xfrm>
            <a:off x="3682071" y="4145999"/>
            <a:ext cx="3381265" cy="2602531"/>
          </a:xfrm>
          <a:prstGeom prst="rect">
            <a:avLst/>
          </a:prstGeom>
        </p:spPr>
        <p:txBody>
          <a:bodyPr wrap="square" rtlCol="0">
            <a:no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AU" sz="1050" i="0" u="none" strike="noStrike" kern="1200" cap="none" spc="0" normalizeH="0" baseline="0" noProof="0" dirty="0">
                <a:ln>
                  <a:noFill/>
                </a:ln>
                <a:effectLst/>
                <a:uLnTx/>
                <a:uFillTx/>
                <a:latin typeface="Aptos" panose="020B0004020202020204" pitchFamily="34" charset="0"/>
              </a:rPr>
              <a:t>Enterprise Data Strategy disseminated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AU" sz="1050" i="0" u="none" strike="noStrike" kern="1200" cap="none" spc="0" normalizeH="0" baseline="0" noProof="0" dirty="0">
                <a:ln>
                  <a:noFill/>
                </a:ln>
                <a:effectLst/>
                <a:uLnTx/>
                <a:uFillTx/>
                <a:latin typeface="Aptos" panose="020B0004020202020204" pitchFamily="34" charset="0"/>
              </a:rPr>
              <a:t>Data Principles circulated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AU" sz="1050" i="0" u="none" strike="noStrike" kern="1200" cap="none" spc="0" normalizeH="0" baseline="0" noProof="0" dirty="0">
                <a:ln>
                  <a:noFill/>
                </a:ln>
                <a:effectLst/>
                <a:uLnTx/>
                <a:uFillTx/>
                <a:latin typeface="Aptos" panose="020B0004020202020204" pitchFamily="34" charset="0"/>
              </a:rPr>
              <a:t>Business and exec ownership of data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AU" sz="1050" i="0" u="none" strike="noStrike" kern="1200" cap="none" spc="0" normalizeH="0" baseline="0" noProof="0" dirty="0">
                <a:ln>
                  <a:noFill/>
                </a:ln>
                <a:effectLst/>
                <a:uLnTx/>
                <a:uFillTx/>
                <a:latin typeface="Aptos" panose="020B0004020202020204" pitchFamily="34" charset="0"/>
              </a:rPr>
              <a:t>Data Privacy &amp; Security practices embedded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AU" sz="1050" i="0" u="none" strike="noStrike" kern="1200" cap="none" spc="0" normalizeH="0" baseline="0" noProof="0" dirty="0">
                <a:ln>
                  <a:noFill/>
                </a:ln>
                <a:effectLst/>
                <a:uLnTx/>
                <a:uFillTx/>
                <a:latin typeface="Aptos" panose="020B0004020202020204" pitchFamily="34" charset="0"/>
              </a:rPr>
              <a:t>Data literacy program commenced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AU" sz="1050" i="0" u="none" strike="noStrike" kern="1200" cap="none" spc="0" normalizeH="0" baseline="0" noProof="0" dirty="0">
              <a:ln>
                <a:noFill/>
              </a:ln>
              <a:effectLst/>
              <a:uLnTx/>
              <a:uFillTx/>
              <a:latin typeface="Aptos" panose="020B0004020202020204"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AU" sz="1050" i="0" u="none" strike="noStrike" kern="1200" cap="none" spc="0" normalizeH="0" baseline="0" noProof="0" dirty="0">
                <a:ln>
                  <a:noFill/>
                </a:ln>
                <a:effectLst/>
                <a:uLnTx/>
                <a:uFillTx/>
                <a:latin typeface="Aptos" panose="020B0004020202020204" pitchFamily="34" charset="0"/>
              </a:rPr>
              <a:t>Data migration into warehouse completed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AU" sz="1050" i="0" u="none" strike="noStrike" kern="1200" cap="none" spc="0" normalizeH="0" baseline="0" noProof="0" dirty="0">
                <a:ln>
                  <a:noFill/>
                </a:ln>
                <a:effectLst/>
                <a:uLnTx/>
                <a:uFillTx/>
                <a:latin typeface="Aptos" panose="020B0004020202020204" pitchFamily="34" charset="0"/>
              </a:rPr>
              <a:t>Data management fundamentals embedded through stewardship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AU" sz="1050" i="0" u="none" strike="noStrike" kern="1200" cap="none" spc="0" normalizeH="0" baseline="0" noProof="0" dirty="0">
                <a:ln>
                  <a:noFill/>
                </a:ln>
                <a:effectLst/>
                <a:uLnTx/>
                <a:uFillTx/>
                <a:latin typeface="Aptos" panose="020B0004020202020204" pitchFamily="34" charset="0"/>
              </a:rPr>
              <a:t>Data Impact Assessment embedded within PMO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AU" sz="1050" i="0" u="none" strike="noStrike" kern="1200" cap="none" spc="0" normalizeH="0" baseline="0" noProof="0" dirty="0">
              <a:ln>
                <a:noFill/>
              </a:ln>
              <a:effectLst/>
              <a:uLnTx/>
              <a:uFillTx/>
              <a:latin typeface="Aptos" panose="020B0004020202020204"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AU" sz="1050" i="0" u="none" strike="noStrike" kern="1200" cap="none" spc="0" normalizeH="0" baseline="0" noProof="0" dirty="0">
                <a:ln>
                  <a:noFill/>
                </a:ln>
                <a:effectLst/>
                <a:uLnTx/>
                <a:uFillTx/>
                <a:latin typeface="Aptos" panose="020B0004020202020204" pitchFamily="34" charset="0"/>
              </a:rPr>
              <a:t>Proactive BI and insights all consumed from warehouse to drive standardisation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AU" sz="1050" i="0" u="none" strike="noStrike" kern="1200" cap="none" spc="0" normalizeH="0" baseline="0" noProof="0" dirty="0">
                <a:ln>
                  <a:noFill/>
                </a:ln>
                <a:effectLst/>
                <a:uLnTx/>
                <a:uFillTx/>
                <a:latin typeface="Aptos" panose="020B0004020202020204" pitchFamily="34" charset="0"/>
              </a:rPr>
              <a:t>Reporting profiles embedded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AU" sz="1050" i="0" u="none" strike="noStrike" kern="1200" cap="none" spc="0" normalizeH="0" baseline="0" noProof="0" dirty="0">
                <a:ln>
                  <a:noFill/>
                </a:ln>
                <a:effectLst/>
                <a:uLnTx/>
                <a:uFillTx/>
                <a:latin typeface="Aptos" panose="020B0004020202020204" pitchFamily="34" charset="0"/>
              </a:rPr>
              <a:t>Customer insight models</a:t>
            </a:r>
          </a:p>
        </p:txBody>
      </p:sp>
      <p:sp>
        <p:nvSpPr>
          <p:cNvPr id="9" name="TextBox 8">
            <a:extLst>
              <a:ext uri="{FF2B5EF4-FFF2-40B4-BE49-F238E27FC236}">
                <a16:creationId xmlns:a16="http://schemas.microsoft.com/office/drawing/2014/main" id="{12839512-C54D-40BC-BBD7-839898B1D430}"/>
              </a:ext>
            </a:extLst>
          </p:cNvPr>
          <p:cNvSpPr txBox="1"/>
          <p:nvPr/>
        </p:nvSpPr>
        <p:spPr>
          <a:xfrm>
            <a:off x="5624945" y="2739344"/>
            <a:ext cx="914400" cy="914400"/>
          </a:xfrm>
          <a:prstGeom prst="rect">
            <a:avLst/>
          </a:prstGeom>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srgbClr val="000000"/>
              </a:solidFill>
              <a:effectLst/>
              <a:uLnTx/>
              <a:uFillTx/>
              <a:latin typeface="Aptos" panose="020B0004020202020204" pitchFamily="34" charset="0"/>
            </a:endParaRPr>
          </a:p>
        </p:txBody>
      </p:sp>
    </p:spTree>
    <p:extLst>
      <p:ext uri="{BB962C8B-B14F-4D97-AF65-F5344CB8AC3E}">
        <p14:creationId xmlns:p14="http://schemas.microsoft.com/office/powerpoint/2010/main" val="33566162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2BFF2"/>
        </a:solidFill>
        <a:effectLst/>
      </p:bgPr>
    </p:bg>
    <p:spTree>
      <p:nvGrpSpPr>
        <p:cNvPr id="1" name="">
          <a:extLst>
            <a:ext uri="{FF2B5EF4-FFF2-40B4-BE49-F238E27FC236}">
              <a16:creationId xmlns:a16="http://schemas.microsoft.com/office/drawing/2014/main" id="{820A1B41-0EB8-8A89-3155-6210B75CF057}"/>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EABB08A3-5771-229B-4FF0-C0019E8B6844}"/>
              </a:ext>
            </a:extLst>
          </p:cNvPr>
          <p:cNvSpPr/>
          <p:nvPr/>
        </p:nvSpPr>
        <p:spPr>
          <a:xfrm>
            <a:off x="11221500" y="6308333"/>
            <a:ext cx="971414" cy="545588"/>
          </a:xfrm>
          <a:prstGeom prst="rect">
            <a:avLst/>
          </a:prstGeom>
          <a:solidFill>
            <a:srgbClr val="E2BFF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EA417C32-7520-25B0-A637-B291F5C6FBE3}"/>
              </a:ext>
            </a:extLst>
          </p:cNvPr>
          <p:cNvSpPr txBox="1"/>
          <p:nvPr/>
        </p:nvSpPr>
        <p:spPr>
          <a:xfrm>
            <a:off x="904323" y="2288570"/>
            <a:ext cx="8170523" cy="31393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6600" b="1" dirty="0">
                <a:solidFill>
                  <a:srgbClr val="FFFFFF"/>
                </a:solidFill>
                <a:cs typeface="Arial"/>
              </a:rPr>
              <a:t>Creating and Embedding a Data Strategy</a:t>
            </a:r>
          </a:p>
        </p:txBody>
      </p:sp>
    </p:spTree>
    <p:extLst>
      <p:ext uri="{BB962C8B-B14F-4D97-AF65-F5344CB8AC3E}">
        <p14:creationId xmlns:p14="http://schemas.microsoft.com/office/powerpoint/2010/main" val="15474685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14990AE-0CEA-A9C8-CDD3-81DEEA67BC8C}"/>
              </a:ext>
            </a:extLst>
          </p:cNvPr>
          <p:cNvSpPr/>
          <p:nvPr/>
        </p:nvSpPr>
        <p:spPr>
          <a:xfrm>
            <a:off x="3048001" y="3419483"/>
            <a:ext cx="5651812" cy="1261670"/>
          </a:xfrm>
          <a:prstGeom prst="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US" b="1" dirty="0">
                <a:latin typeface="Aptos"/>
                <a:cs typeface="Arial"/>
              </a:rPr>
              <a:t>Data Governance</a:t>
            </a:r>
            <a:endParaRPr lang="en-US" b="1" dirty="0">
              <a:latin typeface="Aptos"/>
            </a:endParaRPr>
          </a:p>
        </p:txBody>
      </p:sp>
      <p:sp>
        <p:nvSpPr>
          <p:cNvPr id="45" name="Rectangle 44">
            <a:extLst>
              <a:ext uri="{FF2B5EF4-FFF2-40B4-BE49-F238E27FC236}">
                <a16:creationId xmlns:a16="http://schemas.microsoft.com/office/drawing/2014/main" id="{74FAC7E6-C2D4-4B14-82B3-0494A8B264A9}"/>
              </a:ext>
            </a:extLst>
          </p:cNvPr>
          <p:cNvSpPr/>
          <p:nvPr/>
        </p:nvSpPr>
        <p:spPr>
          <a:xfrm>
            <a:off x="401925" y="-182640"/>
            <a:ext cx="12191999" cy="11424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AU" sz="2000" b="1" dirty="0">
                <a:solidFill>
                  <a:srgbClr val="7030A0"/>
                </a:solidFill>
                <a:latin typeface="Aptos"/>
              </a:rPr>
              <a:t>How do we go about building a future state strategy and roadmap</a:t>
            </a:r>
          </a:p>
        </p:txBody>
      </p:sp>
      <p:sp>
        <p:nvSpPr>
          <p:cNvPr id="46" name="Rectangle 45">
            <a:extLst>
              <a:ext uri="{FF2B5EF4-FFF2-40B4-BE49-F238E27FC236}">
                <a16:creationId xmlns:a16="http://schemas.microsoft.com/office/drawing/2014/main" id="{E183A9B8-517E-4AF0-BC3D-6BAC5B744D51}"/>
              </a:ext>
            </a:extLst>
          </p:cNvPr>
          <p:cNvSpPr/>
          <p:nvPr/>
        </p:nvSpPr>
        <p:spPr>
          <a:xfrm>
            <a:off x="401925" y="595056"/>
            <a:ext cx="11713875" cy="8094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sz="1600" i="1" dirty="0">
                <a:solidFill>
                  <a:schemeClr val="tx1"/>
                </a:solidFill>
                <a:latin typeface="Aptos"/>
                <a:ea typeface="+mn-lt"/>
                <a:cs typeface="+mn-lt"/>
              </a:rPr>
              <a:t>A successful data strategy must connect business objectives with the right technology and empower people to deliver impact. Without this integration of business outcomes, technology solutions, and a culture of ownership, a data strategy remains just words on a page, failing to unlock its full potential for driving real and measurable value.</a:t>
            </a:r>
            <a:endParaRPr lang="en-US" dirty="0">
              <a:latin typeface="Aptos"/>
            </a:endParaRPr>
          </a:p>
        </p:txBody>
      </p:sp>
      <p:sp>
        <p:nvSpPr>
          <p:cNvPr id="2" name="Rectangle: Rounded Corners 1">
            <a:extLst>
              <a:ext uri="{FF2B5EF4-FFF2-40B4-BE49-F238E27FC236}">
                <a16:creationId xmlns:a16="http://schemas.microsoft.com/office/drawing/2014/main" id="{69784FD4-75F7-E562-4753-E5E04F9484E8}"/>
              </a:ext>
            </a:extLst>
          </p:cNvPr>
          <p:cNvSpPr/>
          <p:nvPr/>
        </p:nvSpPr>
        <p:spPr>
          <a:xfrm>
            <a:off x="4173256" y="1685781"/>
            <a:ext cx="1799285" cy="1631722"/>
          </a:xfrm>
          <a:prstGeom prst="flowChartConnector">
            <a:avLst/>
          </a:prstGeom>
          <a:solidFill>
            <a:srgbClr val="7030A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latin typeface="Aptos"/>
                <a:cs typeface="Arial"/>
              </a:rPr>
              <a:t>Business Strategy</a:t>
            </a:r>
            <a:endParaRPr lang="en-US" sz="2000" b="1" dirty="0">
              <a:latin typeface="Aptos"/>
            </a:endParaRPr>
          </a:p>
        </p:txBody>
      </p:sp>
      <p:sp>
        <p:nvSpPr>
          <p:cNvPr id="3" name="Rectangle: Rounded Corners 1">
            <a:extLst>
              <a:ext uri="{FF2B5EF4-FFF2-40B4-BE49-F238E27FC236}">
                <a16:creationId xmlns:a16="http://schemas.microsoft.com/office/drawing/2014/main" id="{628E1E07-9B51-328E-C658-828B50B87625}"/>
              </a:ext>
            </a:extLst>
          </p:cNvPr>
          <p:cNvSpPr/>
          <p:nvPr/>
        </p:nvSpPr>
        <p:spPr>
          <a:xfrm>
            <a:off x="5802030" y="1714355"/>
            <a:ext cx="1799285" cy="1631722"/>
          </a:xfrm>
          <a:prstGeom prst="flowChartConnector">
            <a:avLst/>
          </a:prstGeom>
          <a:solidFill>
            <a:srgbClr val="7030A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b="1" dirty="0">
                <a:latin typeface="Aptos"/>
                <a:cs typeface="Arial"/>
              </a:rPr>
              <a:t>Data Strategy</a:t>
            </a:r>
            <a:endParaRPr lang="en-US" sz="2000" b="1" dirty="0">
              <a:latin typeface="Aptos"/>
            </a:endParaRPr>
          </a:p>
        </p:txBody>
      </p:sp>
      <p:sp>
        <p:nvSpPr>
          <p:cNvPr id="4" name="Rectangle: Rounded Corners 3">
            <a:extLst>
              <a:ext uri="{FF2B5EF4-FFF2-40B4-BE49-F238E27FC236}">
                <a16:creationId xmlns:a16="http://schemas.microsoft.com/office/drawing/2014/main" id="{16E46358-2466-D423-E4C7-DB2460640CE7}"/>
              </a:ext>
            </a:extLst>
          </p:cNvPr>
          <p:cNvSpPr/>
          <p:nvPr/>
        </p:nvSpPr>
        <p:spPr>
          <a:xfrm>
            <a:off x="3193952" y="3811044"/>
            <a:ext cx="1651962" cy="739299"/>
          </a:xfrm>
          <a:prstGeom prst="round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000000"/>
                </a:solidFill>
                <a:latin typeface="Aptos"/>
                <a:cs typeface="Arial"/>
              </a:rPr>
              <a:t>People </a:t>
            </a:r>
            <a:br>
              <a:rPr lang="en-US" dirty="0">
                <a:solidFill>
                  <a:srgbClr val="000000"/>
                </a:solidFill>
                <a:latin typeface="Aptos"/>
                <a:cs typeface="Arial"/>
              </a:rPr>
            </a:br>
            <a:r>
              <a:rPr lang="en-US" dirty="0">
                <a:solidFill>
                  <a:srgbClr val="000000"/>
                </a:solidFill>
                <a:latin typeface="Aptos"/>
                <a:cs typeface="Arial"/>
              </a:rPr>
              <a:t>(Culture)</a:t>
            </a:r>
            <a:endParaRPr lang="en-US" dirty="0">
              <a:solidFill>
                <a:srgbClr val="000000"/>
              </a:solidFill>
              <a:latin typeface="Aptos"/>
            </a:endParaRPr>
          </a:p>
        </p:txBody>
      </p:sp>
      <p:sp>
        <p:nvSpPr>
          <p:cNvPr id="5" name="Rectangle: Rounded Corners 4">
            <a:extLst>
              <a:ext uri="{FF2B5EF4-FFF2-40B4-BE49-F238E27FC236}">
                <a16:creationId xmlns:a16="http://schemas.microsoft.com/office/drawing/2014/main" id="{B3BA039F-BDB9-3644-EF3F-86F095DFACC5}"/>
              </a:ext>
            </a:extLst>
          </p:cNvPr>
          <p:cNvSpPr/>
          <p:nvPr/>
        </p:nvSpPr>
        <p:spPr>
          <a:xfrm>
            <a:off x="5057677" y="3811044"/>
            <a:ext cx="1651962" cy="739299"/>
          </a:xfrm>
          <a:prstGeom prst="round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solidFill>
                  <a:srgbClr val="000000"/>
                </a:solidFill>
                <a:latin typeface="Aptos"/>
                <a:cs typeface="Arial"/>
              </a:rPr>
              <a:t>Process and Policy</a:t>
            </a:r>
            <a:endParaRPr lang="en-US" dirty="0">
              <a:solidFill>
                <a:srgbClr val="000000"/>
              </a:solidFill>
              <a:latin typeface="Aptos"/>
            </a:endParaRPr>
          </a:p>
        </p:txBody>
      </p:sp>
      <p:sp>
        <p:nvSpPr>
          <p:cNvPr id="6" name="Rectangle: Rounded Corners 5">
            <a:extLst>
              <a:ext uri="{FF2B5EF4-FFF2-40B4-BE49-F238E27FC236}">
                <a16:creationId xmlns:a16="http://schemas.microsoft.com/office/drawing/2014/main" id="{5BD6351C-4C51-7620-535D-A1509067D71F}"/>
              </a:ext>
            </a:extLst>
          </p:cNvPr>
          <p:cNvSpPr/>
          <p:nvPr/>
        </p:nvSpPr>
        <p:spPr>
          <a:xfrm>
            <a:off x="6880415" y="3811044"/>
            <a:ext cx="1651962" cy="739299"/>
          </a:xfrm>
          <a:prstGeom prst="round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solidFill>
                  <a:srgbClr val="000000"/>
                </a:solidFill>
                <a:latin typeface="Aptos"/>
                <a:cs typeface="Arial"/>
              </a:rPr>
              <a:t>Platforms</a:t>
            </a:r>
            <a:endParaRPr lang="en-US" dirty="0">
              <a:solidFill>
                <a:srgbClr val="000000"/>
              </a:solidFill>
              <a:latin typeface="Aptos"/>
            </a:endParaRPr>
          </a:p>
        </p:txBody>
      </p:sp>
      <p:sp>
        <p:nvSpPr>
          <p:cNvPr id="9" name="TextBox 4">
            <a:extLst>
              <a:ext uri="{FF2B5EF4-FFF2-40B4-BE49-F238E27FC236}">
                <a16:creationId xmlns:a16="http://schemas.microsoft.com/office/drawing/2014/main" id="{255A9158-6188-FAF1-F828-790C9D974463}"/>
              </a:ext>
            </a:extLst>
          </p:cNvPr>
          <p:cNvSpPr txBox="1"/>
          <p:nvPr/>
        </p:nvSpPr>
        <p:spPr>
          <a:xfrm>
            <a:off x="2536364" y="2051512"/>
            <a:ext cx="1891117" cy="954107"/>
          </a:xfrm>
          <a:prstGeom prst="rect">
            <a:avLst/>
          </a:prstGeom>
          <a:noFill/>
        </p:spPr>
        <p:txBody>
          <a:bodyPr wrap="square" lIns="91440" tIns="45720" rIns="91440" bIns="4572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sz="1100">
                <a:solidFill>
                  <a:srgbClr val="000000"/>
                </a:solidFill>
              </a:defRPr>
            </a:pPr>
            <a:r>
              <a:rPr sz="1400" b="1" i="1">
                <a:latin typeface="Aptos"/>
              </a:rPr>
              <a:t>“Top-Down”</a:t>
            </a:r>
            <a:r>
              <a:rPr lang="en-US" sz="1400" b="1" i="1">
                <a:latin typeface="Aptos"/>
              </a:rPr>
              <a:t> alignment</a:t>
            </a:r>
            <a:r>
              <a:rPr sz="1400" b="1" i="1" dirty="0">
                <a:latin typeface="Aptos"/>
              </a:rPr>
              <a:t> with business priorities</a:t>
            </a:r>
          </a:p>
        </p:txBody>
      </p:sp>
      <p:sp>
        <p:nvSpPr>
          <p:cNvPr id="11" name="TextBox 10">
            <a:extLst>
              <a:ext uri="{FF2B5EF4-FFF2-40B4-BE49-F238E27FC236}">
                <a16:creationId xmlns:a16="http://schemas.microsoft.com/office/drawing/2014/main" id="{AC95D64D-7279-BE64-8D22-26536187969B}"/>
              </a:ext>
            </a:extLst>
          </p:cNvPr>
          <p:cNvSpPr txBox="1"/>
          <p:nvPr/>
        </p:nvSpPr>
        <p:spPr>
          <a:xfrm>
            <a:off x="843107" y="3747654"/>
            <a:ext cx="2200564"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b="1" i="1" dirty="0">
                <a:latin typeface="Aptos"/>
              </a:rPr>
              <a:t>Managing the people, process, policies &amp; culture around data</a:t>
            </a:r>
            <a:r>
              <a:rPr lang="en-US" sz="1400" b="1" i="1" dirty="0">
                <a:latin typeface="Aptos"/>
                <a:cs typeface="Arial"/>
              </a:rPr>
              <a:t>​</a:t>
            </a:r>
            <a:endParaRPr lang="en-US" sz="1400" b="1" i="1" dirty="0">
              <a:latin typeface="Aptos"/>
            </a:endParaRPr>
          </a:p>
        </p:txBody>
      </p:sp>
      <p:sp>
        <p:nvSpPr>
          <p:cNvPr id="12" name="Rectangle 11">
            <a:extLst>
              <a:ext uri="{FF2B5EF4-FFF2-40B4-BE49-F238E27FC236}">
                <a16:creationId xmlns:a16="http://schemas.microsoft.com/office/drawing/2014/main" id="{28D0FF9C-C166-BB8A-99D8-66DB07ACC114}"/>
              </a:ext>
            </a:extLst>
          </p:cNvPr>
          <p:cNvSpPr/>
          <p:nvPr/>
        </p:nvSpPr>
        <p:spPr>
          <a:xfrm>
            <a:off x="1974273" y="4804938"/>
            <a:ext cx="8076357" cy="126166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US" b="1" dirty="0">
                <a:latin typeface="Aptos"/>
                <a:cs typeface="Arial"/>
              </a:rPr>
              <a:t>Data Management</a:t>
            </a:r>
            <a:endParaRPr lang="en-US" b="1" dirty="0">
              <a:latin typeface="Aptos"/>
            </a:endParaRPr>
          </a:p>
        </p:txBody>
      </p:sp>
      <p:sp>
        <p:nvSpPr>
          <p:cNvPr id="13" name="Rectangle: Rounded Corners 12">
            <a:extLst>
              <a:ext uri="{FF2B5EF4-FFF2-40B4-BE49-F238E27FC236}">
                <a16:creationId xmlns:a16="http://schemas.microsoft.com/office/drawing/2014/main" id="{4FE937DF-D558-007C-CB1C-7B2FBAE0BD34}"/>
              </a:ext>
            </a:extLst>
          </p:cNvPr>
          <p:cNvSpPr/>
          <p:nvPr/>
        </p:nvSpPr>
        <p:spPr>
          <a:xfrm>
            <a:off x="2108679" y="5173407"/>
            <a:ext cx="1156662" cy="739298"/>
          </a:xfrm>
          <a:prstGeom prst="round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solidFill>
                  <a:srgbClr val="000000"/>
                </a:solidFill>
                <a:latin typeface="Aptos"/>
                <a:cs typeface="Arial"/>
              </a:rPr>
              <a:t>MDM</a:t>
            </a:r>
            <a:endParaRPr lang="en-US" dirty="0">
              <a:latin typeface="Aptos"/>
            </a:endParaRPr>
          </a:p>
        </p:txBody>
      </p:sp>
      <p:sp>
        <p:nvSpPr>
          <p:cNvPr id="14" name="Rectangle: Rounded Corners 13">
            <a:extLst>
              <a:ext uri="{FF2B5EF4-FFF2-40B4-BE49-F238E27FC236}">
                <a16:creationId xmlns:a16="http://schemas.microsoft.com/office/drawing/2014/main" id="{F4F57082-F32B-04FF-721C-DD11C4722CA5}"/>
              </a:ext>
            </a:extLst>
          </p:cNvPr>
          <p:cNvSpPr/>
          <p:nvPr/>
        </p:nvSpPr>
        <p:spPr>
          <a:xfrm>
            <a:off x="3390224" y="5173407"/>
            <a:ext cx="1156662" cy="739298"/>
          </a:xfrm>
          <a:prstGeom prst="round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solidFill>
                  <a:srgbClr val="000000"/>
                </a:solidFill>
                <a:latin typeface="Aptos"/>
                <a:cs typeface="Arial"/>
              </a:rPr>
              <a:t>DWH</a:t>
            </a:r>
            <a:endParaRPr lang="en-US" dirty="0">
              <a:latin typeface="Aptos"/>
            </a:endParaRPr>
          </a:p>
        </p:txBody>
      </p:sp>
      <p:sp>
        <p:nvSpPr>
          <p:cNvPr id="15" name="Rectangle: Rounded Corners 14">
            <a:extLst>
              <a:ext uri="{FF2B5EF4-FFF2-40B4-BE49-F238E27FC236}">
                <a16:creationId xmlns:a16="http://schemas.microsoft.com/office/drawing/2014/main" id="{42172CE8-6B52-91C0-565A-32F4A157CB0E}"/>
              </a:ext>
            </a:extLst>
          </p:cNvPr>
          <p:cNvSpPr/>
          <p:nvPr/>
        </p:nvSpPr>
        <p:spPr>
          <a:xfrm>
            <a:off x="4729496" y="5173407"/>
            <a:ext cx="1156662" cy="739298"/>
          </a:xfrm>
          <a:prstGeom prst="round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solidFill>
                  <a:srgbClr val="000000"/>
                </a:solidFill>
                <a:latin typeface="Aptos"/>
                <a:cs typeface="Arial"/>
              </a:rPr>
              <a:t>DQ</a:t>
            </a:r>
            <a:endParaRPr lang="en-US" dirty="0">
              <a:latin typeface="Aptos"/>
            </a:endParaRPr>
          </a:p>
        </p:txBody>
      </p:sp>
      <p:sp>
        <p:nvSpPr>
          <p:cNvPr id="17" name="Rectangle: Rounded Corners 16">
            <a:extLst>
              <a:ext uri="{FF2B5EF4-FFF2-40B4-BE49-F238E27FC236}">
                <a16:creationId xmlns:a16="http://schemas.microsoft.com/office/drawing/2014/main" id="{79E2A7FF-C0CE-83CD-8618-078B0CEE64A4}"/>
              </a:ext>
            </a:extLst>
          </p:cNvPr>
          <p:cNvSpPr/>
          <p:nvPr/>
        </p:nvSpPr>
        <p:spPr>
          <a:xfrm>
            <a:off x="6034132" y="5173407"/>
            <a:ext cx="1156662" cy="739298"/>
          </a:xfrm>
          <a:prstGeom prst="round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solidFill>
                  <a:srgbClr val="000000"/>
                </a:solidFill>
                <a:latin typeface="Aptos"/>
                <a:cs typeface="Arial"/>
              </a:rPr>
              <a:t>BI&amp;A</a:t>
            </a:r>
            <a:endParaRPr lang="en-US" dirty="0">
              <a:latin typeface="Aptos"/>
            </a:endParaRPr>
          </a:p>
        </p:txBody>
      </p:sp>
      <p:sp>
        <p:nvSpPr>
          <p:cNvPr id="18" name="Rectangle: Rounded Corners 17">
            <a:extLst>
              <a:ext uri="{FF2B5EF4-FFF2-40B4-BE49-F238E27FC236}">
                <a16:creationId xmlns:a16="http://schemas.microsoft.com/office/drawing/2014/main" id="{F5BADF78-8E6B-42E8-EEF8-5D39AE0DFBA1}"/>
              </a:ext>
            </a:extLst>
          </p:cNvPr>
          <p:cNvSpPr/>
          <p:nvPr/>
        </p:nvSpPr>
        <p:spPr>
          <a:xfrm>
            <a:off x="7373405" y="5173407"/>
            <a:ext cx="1156662" cy="739298"/>
          </a:xfrm>
          <a:prstGeom prst="round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solidFill>
                  <a:srgbClr val="000000"/>
                </a:solidFill>
                <a:latin typeface="Aptos"/>
                <a:cs typeface="Arial"/>
              </a:rPr>
              <a:t>Data Sec</a:t>
            </a:r>
            <a:endParaRPr lang="en-US" dirty="0">
              <a:latin typeface="Aptos"/>
            </a:endParaRPr>
          </a:p>
        </p:txBody>
      </p:sp>
      <p:sp>
        <p:nvSpPr>
          <p:cNvPr id="19" name="Rectangle: Rounded Corners 18">
            <a:extLst>
              <a:ext uri="{FF2B5EF4-FFF2-40B4-BE49-F238E27FC236}">
                <a16:creationId xmlns:a16="http://schemas.microsoft.com/office/drawing/2014/main" id="{54ABCBF5-0DE8-882B-BEA5-FEFCF78170B3}"/>
              </a:ext>
            </a:extLst>
          </p:cNvPr>
          <p:cNvSpPr/>
          <p:nvPr/>
        </p:nvSpPr>
        <p:spPr>
          <a:xfrm>
            <a:off x="8735768" y="5173407"/>
            <a:ext cx="1156662" cy="739298"/>
          </a:xfrm>
          <a:prstGeom prst="round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400" dirty="0">
                <a:solidFill>
                  <a:srgbClr val="000000"/>
                </a:solidFill>
                <a:latin typeface="Aptos"/>
                <a:cs typeface="Arial"/>
              </a:rPr>
              <a:t>Data Arch and Modeling</a:t>
            </a:r>
          </a:p>
        </p:txBody>
      </p:sp>
      <p:sp>
        <p:nvSpPr>
          <p:cNvPr id="21" name="TextBox 20">
            <a:extLst>
              <a:ext uri="{FF2B5EF4-FFF2-40B4-BE49-F238E27FC236}">
                <a16:creationId xmlns:a16="http://schemas.microsoft.com/office/drawing/2014/main" id="{87C035BD-0D91-AD3E-983A-6093EF75B444}"/>
              </a:ext>
            </a:extLst>
          </p:cNvPr>
          <p:cNvSpPr txBox="1"/>
          <p:nvPr/>
        </p:nvSpPr>
        <p:spPr>
          <a:xfrm>
            <a:off x="185016" y="5063836"/>
            <a:ext cx="1784928"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b="1" i="1" dirty="0">
                <a:latin typeface="Aptos"/>
              </a:rPr>
              <a:t>Leveraging &amp; managing data for strategic advantage</a:t>
            </a:r>
            <a:r>
              <a:rPr lang="en-US" sz="1400" b="1" i="1" dirty="0">
                <a:latin typeface="Aptos"/>
                <a:cs typeface="Arial"/>
              </a:rPr>
              <a:t>​</a:t>
            </a:r>
            <a:endParaRPr lang="en-US" sz="1400" b="1" i="1" dirty="0">
              <a:latin typeface="Aptos"/>
            </a:endParaRPr>
          </a:p>
        </p:txBody>
      </p:sp>
    </p:spTree>
    <p:extLst>
      <p:ext uri="{BB962C8B-B14F-4D97-AF65-F5344CB8AC3E}">
        <p14:creationId xmlns:p14="http://schemas.microsoft.com/office/powerpoint/2010/main" val="23641666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678A6D-3FF1-1DF1-67D0-D01F3CC558A2}"/>
            </a:ext>
          </a:extLst>
        </p:cNvPr>
        <p:cNvGrpSpPr/>
        <p:nvPr/>
      </p:nvGrpSpPr>
      <p:grpSpPr>
        <a:xfrm>
          <a:off x="0" y="0"/>
          <a:ext cx="0" cy="0"/>
          <a:chOff x="0" y="0"/>
          <a:chExt cx="0" cy="0"/>
        </a:xfrm>
      </p:grpSpPr>
      <p:sp>
        <p:nvSpPr>
          <p:cNvPr id="45" name="Rectangle 44">
            <a:extLst>
              <a:ext uri="{FF2B5EF4-FFF2-40B4-BE49-F238E27FC236}">
                <a16:creationId xmlns:a16="http://schemas.microsoft.com/office/drawing/2014/main" id="{03A216D6-1600-7F33-6446-8E2227181C62}"/>
              </a:ext>
            </a:extLst>
          </p:cNvPr>
          <p:cNvSpPr/>
          <p:nvPr/>
        </p:nvSpPr>
        <p:spPr>
          <a:xfrm>
            <a:off x="316714" y="73758"/>
            <a:ext cx="12287370" cy="7590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defRPr/>
            </a:pPr>
            <a:endParaRPr lang="en-AU" sz="2000" b="1" dirty="0">
              <a:solidFill>
                <a:srgbClr val="7030A0"/>
              </a:solidFill>
              <a:latin typeface="Aptos"/>
              <a:cs typeface="Arial"/>
            </a:endParaRPr>
          </a:p>
        </p:txBody>
      </p:sp>
      <p:sp>
        <p:nvSpPr>
          <p:cNvPr id="46" name="Rectangle 45">
            <a:extLst>
              <a:ext uri="{FF2B5EF4-FFF2-40B4-BE49-F238E27FC236}">
                <a16:creationId xmlns:a16="http://schemas.microsoft.com/office/drawing/2014/main" id="{4E4F74E4-79F7-D385-6E9C-DACDBCD888E4}"/>
              </a:ext>
            </a:extLst>
          </p:cNvPr>
          <p:cNvSpPr/>
          <p:nvPr/>
        </p:nvSpPr>
        <p:spPr>
          <a:xfrm>
            <a:off x="446553" y="671511"/>
            <a:ext cx="11555039" cy="8426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sz="1600" i="1" dirty="0">
                <a:solidFill>
                  <a:schemeClr val="tx1"/>
                </a:solidFill>
                <a:latin typeface="Aptos"/>
              </a:rPr>
              <a:t>To understand what the future state and target operating model should be, data leads would need to work with all </a:t>
            </a:r>
            <a:r>
              <a:rPr lang="en-US" sz="1600" i="1" dirty="0" err="1">
                <a:solidFill>
                  <a:schemeClr val="tx1"/>
                </a:solidFill>
                <a:latin typeface="Aptos"/>
              </a:rPr>
              <a:t>CxO</a:t>
            </a:r>
            <a:r>
              <a:rPr lang="en-US" sz="1600" i="1" dirty="0">
                <a:solidFill>
                  <a:schemeClr val="tx1"/>
                </a:solidFill>
                <a:latin typeface="Aptos"/>
              </a:rPr>
              <a:t> members to understand their objectives, </a:t>
            </a:r>
            <a:r>
              <a:rPr lang="en-US" sz="1600" i="1" dirty="0" err="1">
                <a:solidFill>
                  <a:schemeClr val="tx1"/>
                </a:solidFill>
                <a:latin typeface="Aptos"/>
              </a:rPr>
              <a:t>organisational</a:t>
            </a:r>
            <a:r>
              <a:rPr lang="en-US" sz="1600" i="1" dirty="0">
                <a:solidFill>
                  <a:schemeClr val="tx1"/>
                </a:solidFill>
                <a:latin typeface="Aptos"/>
              </a:rPr>
              <a:t> goals, pain points and challenges. This cannot be a one off session but would need to be periodic as goals can shift therefore the strategy will need to be slightly dynamic to flow as the business might adapt.</a:t>
            </a:r>
          </a:p>
        </p:txBody>
      </p:sp>
      <p:sp>
        <p:nvSpPr>
          <p:cNvPr id="88" name="Rectangle: Rounded Corners 87">
            <a:extLst>
              <a:ext uri="{FF2B5EF4-FFF2-40B4-BE49-F238E27FC236}">
                <a16:creationId xmlns:a16="http://schemas.microsoft.com/office/drawing/2014/main" id="{141D0EC5-91FA-7FFE-D512-634EDE4F638E}"/>
              </a:ext>
            </a:extLst>
          </p:cNvPr>
          <p:cNvSpPr/>
          <p:nvPr/>
        </p:nvSpPr>
        <p:spPr>
          <a:xfrm>
            <a:off x="654791" y="1716286"/>
            <a:ext cx="10821853" cy="517517"/>
          </a:xfrm>
          <a:prstGeom prst="roundRect">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cs typeface="Arial"/>
              </a:rPr>
              <a:t>Phase 1: </a:t>
            </a:r>
            <a:r>
              <a:rPr lang="en-US" b="1" dirty="0">
                <a:ea typeface="+mn-lt"/>
                <a:cs typeface="+mn-lt"/>
              </a:rPr>
              <a:t>Strategic Context &amp; Executive Alignment</a:t>
            </a:r>
            <a:endParaRPr lang="en-US" b="1" dirty="0">
              <a:cs typeface="Arial"/>
            </a:endParaRPr>
          </a:p>
        </p:txBody>
      </p:sp>
      <p:sp>
        <p:nvSpPr>
          <p:cNvPr id="91" name="TextBox 90">
            <a:extLst>
              <a:ext uri="{FF2B5EF4-FFF2-40B4-BE49-F238E27FC236}">
                <a16:creationId xmlns:a16="http://schemas.microsoft.com/office/drawing/2014/main" id="{C5D2C6C5-47A9-32D0-CA4A-12D530D049A0}"/>
              </a:ext>
            </a:extLst>
          </p:cNvPr>
          <p:cNvSpPr txBox="1"/>
          <p:nvPr/>
        </p:nvSpPr>
        <p:spPr>
          <a:xfrm>
            <a:off x="654347" y="2246114"/>
            <a:ext cx="10820297" cy="452431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b="1" dirty="0">
                <a:latin typeface="Aptos"/>
              </a:rPr>
              <a:t>1.1 Stakeholder Identification &amp; Mapping</a:t>
            </a:r>
            <a:endParaRPr lang="en-US" sz="1400" b="1">
              <a:latin typeface="Aptos"/>
              <a:cs typeface="Arial"/>
            </a:endParaRPr>
          </a:p>
          <a:p>
            <a:pPr marL="285750" indent="-285750">
              <a:buFont typeface="Arial"/>
              <a:buChar char="•"/>
            </a:pPr>
            <a:r>
              <a:rPr lang="en-US" sz="1400" b="1" dirty="0">
                <a:latin typeface="Aptos"/>
                <a:ea typeface="+mn-lt"/>
                <a:cs typeface="+mn-lt"/>
              </a:rPr>
              <a:t>Map interests</a:t>
            </a:r>
            <a:r>
              <a:rPr lang="en-US" sz="1400" dirty="0">
                <a:latin typeface="Aptos"/>
                <a:ea typeface="+mn-lt"/>
                <a:cs typeface="+mn-lt"/>
              </a:rPr>
              <a:t>: Understand how each executive uses or values data (e.g., the CFO may care about reporting agility; CMO may care about customer 360°).</a:t>
            </a:r>
            <a:endParaRPr lang="en-US" sz="1400" dirty="0">
              <a:latin typeface="Aptos"/>
              <a:cs typeface="Arial"/>
            </a:endParaRPr>
          </a:p>
          <a:p>
            <a:r>
              <a:rPr lang="en-US" sz="1400" b="1" dirty="0">
                <a:latin typeface="Aptos"/>
                <a:cs typeface="Arial"/>
              </a:rPr>
              <a:t>1.2 Interview and Questionnaire – </a:t>
            </a:r>
            <a:r>
              <a:rPr lang="en-US" sz="1100" i="1" dirty="0">
                <a:latin typeface="Aptos"/>
                <a:cs typeface="Arial"/>
              </a:rPr>
              <a:t>detailed questions within appendix</a:t>
            </a:r>
            <a:r>
              <a:rPr lang="en-US" sz="1400" b="1" dirty="0">
                <a:latin typeface="Aptos"/>
                <a:cs typeface="Arial"/>
              </a:rPr>
              <a:t>:</a:t>
            </a:r>
            <a:endParaRPr lang="en-US" sz="1400" b="1" dirty="0">
              <a:latin typeface="Aptos"/>
              <a:ea typeface="+mn-lt"/>
              <a:cs typeface="+mn-lt"/>
            </a:endParaRPr>
          </a:p>
          <a:p>
            <a:pPr marL="285750" indent="-285750">
              <a:buFont typeface="Arial"/>
              <a:buChar char="•"/>
            </a:pPr>
            <a:r>
              <a:rPr lang="en-US" sz="1400" dirty="0">
                <a:latin typeface="Aptos"/>
                <a:ea typeface="+mn-lt"/>
                <a:cs typeface="+mn-lt"/>
              </a:rPr>
              <a:t>A structured set of high-level questions designed to surface executive level priorities, data challenges and alignment opportunities to shape the future state data vision.</a:t>
            </a:r>
          </a:p>
          <a:p>
            <a:pPr marL="742950" lvl="1" indent="-285750">
              <a:buFont typeface="Courier New"/>
              <a:buChar char="o"/>
            </a:pPr>
            <a:r>
              <a:rPr lang="en-US" sz="1200" b="1" dirty="0">
                <a:latin typeface="Aptos"/>
                <a:ea typeface="+mn-lt"/>
                <a:cs typeface="+mn-lt"/>
              </a:rPr>
              <a:t>What are your top 3 business priorities over the next 2–3 years?</a:t>
            </a:r>
            <a:br>
              <a:rPr lang="en-US" sz="1200" b="1" dirty="0">
                <a:latin typeface="Aptos"/>
                <a:ea typeface="+mn-lt"/>
                <a:cs typeface="+mn-lt"/>
              </a:rPr>
            </a:br>
            <a:r>
              <a:rPr lang="en-US" sz="1200" b="1" dirty="0">
                <a:latin typeface="Aptos"/>
                <a:ea typeface="+mn-lt"/>
                <a:cs typeface="+mn-lt"/>
              </a:rPr>
              <a:t> </a:t>
            </a:r>
            <a:r>
              <a:rPr lang="en-US" sz="1200" i="1" dirty="0">
                <a:latin typeface="Aptos"/>
                <a:ea typeface="+mn-lt"/>
                <a:cs typeface="+mn-lt"/>
              </a:rPr>
              <a:t>(Helps align the data strategy to core enterprise outcomes)</a:t>
            </a:r>
            <a:endParaRPr lang="en-US" sz="1200">
              <a:latin typeface="Aptos"/>
              <a:ea typeface="+mn-lt"/>
              <a:cs typeface="+mn-lt"/>
            </a:endParaRPr>
          </a:p>
          <a:p>
            <a:pPr marL="742950" lvl="1" indent="-285750">
              <a:buFont typeface="Courier New"/>
              <a:buChar char="o"/>
            </a:pPr>
            <a:r>
              <a:rPr lang="en-US" sz="1200" b="1" dirty="0">
                <a:latin typeface="Aptos"/>
                <a:ea typeface="+mn-lt"/>
                <a:cs typeface="+mn-lt"/>
              </a:rPr>
              <a:t>Where do you see data helping or hindering your ability to execute on these priorities?</a:t>
            </a:r>
            <a:br>
              <a:rPr lang="en-US" sz="1200" b="1" dirty="0">
                <a:latin typeface="Aptos"/>
                <a:ea typeface="+mn-lt"/>
                <a:cs typeface="+mn-lt"/>
              </a:rPr>
            </a:br>
            <a:r>
              <a:rPr lang="en-US" sz="1200" i="1" dirty="0">
                <a:latin typeface="Aptos"/>
                <a:ea typeface="+mn-lt"/>
                <a:cs typeface="+mn-lt"/>
              </a:rPr>
              <a:t> (Uncovers strategic friction points or underused opportunities</a:t>
            </a:r>
            <a:r>
              <a:rPr lang="en-US" sz="1200" b="1" dirty="0">
                <a:latin typeface="Aptos"/>
                <a:ea typeface="+mn-lt"/>
                <a:cs typeface="+mn-lt"/>
              </a:rPr>
              <a:t>)</a:t>
            </a:r>
            <a:endParaRPr lang="en-US" sz="1200">
              <a:latin typeface="Aptos"/>
              <a:ea typeface="+mn-lt"/>
              <a:cs typeface="+mn-lt"/>
            </a:endParaRPr>
          </a:p>
          <a:p>
            <a:pPr marL="742950" lvl="1" indent="-285750">
              <a:buFont typeface="Courier New"/>
              <a:buChar char="o"/>
            </a:pPr>
            <a:r>
              <a:rPr lang="en-US" sz="1200" b="1" dirty="0">
                <a:latin typeface="Aptos"/>
                <a:ea typeface="+mn-lt"/>
                <a:cs typeface="+mn-lt"/>
              </a:rPr>
              <a:t>What decisions do you or your teams struggle to make due to lack of timely or trusted data?</a:t>
            </a:r>
            <a:br>
              <a:rPr lang="en-US" sz="1200" b="1" dirty="0">
                <a:latin typeface="Aptos"/>
                <a:ea typeface="+mn-lt"/>
                <a:cs typeface="+mn-lt"/>
              </a:rPr>
            </a:br>
            <a:r>
              <a:rPr lang="en-US" sz="1200" i="1" dirty="0">
                <a:latin typeface="Aptos"/>
                <a:ea typeface="+mn-lt"/>
                <a:cs typeface="+mn-lt"/>
              </a:rPr>
              <a:t> (Reveals decision latency, data trust issues, and bottlenecks)</a:t>
            </a:r>
          </a:p>
          <a:p>
            <a:pPr marL="742950" lvl="1" indent="-285750">
              <a:buFont typeface="Courier New"/>
              <a:buChar char="o"/>
            </a:pPr>
            <a:r>
              <a:rPr lang="en-US" sz="1200" b="1" dirty="0">
                <a:latin typeface="Aptos"/>
                <a:ea typeface="+mn-lt"/>
                <a:cs typeface="+mn-lt"/>
              </a:rPr>
              <a:t>What are your expectations of a future-fit data environment in this </a:t>
            </a:r>
            <a:r>
              <a:rPr lang="en-US" sz="1200" b="1" err="1">
                <a:latin typeface="Aptos"/>
                <a:ea typeface="+mn-lt"/>
                <a:cs typeface="+mn-lt"/>
              </a:rPr>
              <a:t>organisation</a:t>
            </a:r>
            <a:r>
              <a:rPr lang="en-US" sz="1200" b="1" dirty="0">
                <a:latin typeface="Aptos"/>
                <a:ea typeface="+mn-lt"/>
                <a:cs typeface="+mn-lt"/>
              </a:rPr>
              <a:t>?</a:t>
            </a:r>
            <a:br>
              <a:rPr lang="en-US" sz="1200" b="1" dirty="0">
                <a:latin typeface="Aptos"/>
                <a:ea typeface="+mn-lt"/>
                <a:cs typeface="+mn-lt"/>
              </a:rPr>
            </a:br>
            <a:r>
              <a:rPr lang="en-US" sz="1200" b="1" dirty="0">
                <a:latin typeface="Aptos"/>
                <a:ea typeface="+mn-lt"/>
                <a:cs typeface="+mn-lt"/>
              </a:rPr>
              <a:t> </a:t>
            </a:r>
            <a:r>
              <a:rPr lang="en-US" sz="1200" i="1" dirty="0">
                <a:latin typeface="Aptos"/>
                <a:ea typeface="+mn-lt"/>
                <a:cs typeface="+mn-lt"/>
              </a:rPr>
              <a:t>(Helps define aspirational outcomes in their language)</a:t>
            </a:r>
            <a:endParaRPr lang="en-US" sz="1200">
              <a:latin typeface="Aptos"/>
              <a:ea typeface="+mn-lt"/>
              <a:cs typeface="+mn-lt"/>
            </a:endParaRPr>
          </a:p>
          <a:p>
            <a:pPr marL="742950" lvl="1" indent="-285750">
              <a:buFont typeface="Courier New"/>
              <a:buChar char="o"/>
            </a:pPr>
            <a:r>
              <a:rPr lang="en-US" sz="1200" b="1" dirty="0">
                <a:latin typeface="Aptos"/>
                <a:ea typeface="+mn-lt"/>
                <a:cs typeface="+mn-lt"/>
              </a:rPr>
              <a:t>Where do you think we are duplicating effort or lacking consistency in how we manage or use data?</a:t>
            </a:r>
            <a:br>
              <a:rPr lang="en-US" sz="1200" b="1" dirty="0">
                <a:latin typeface="Aptos"/>
                <a:ea typeface="+mn-lt"/>
                <a:cs typeface="+mn-lt"/>
              </a:rPr>
            </a:br>
            <a:r>
              <a:rPr lang="en-US" sz="1200" i="1" dirty="0">
                <a:latin typeface="Aptos"/>
                <a:ea typeface="+mn-lt"/>
                <a:cs typeface="+mn-lt"/>
              </a:rPr>
              <a:t> (Identifies fragmentation, shadow systems, and inefficiencies)</a:t>
            </a:r>
          </a:p>
          <a:p>
            <a:pPr marL="742950" lvl="1" indent="-285750">
              <a:buFont typeface="Courier New"/>
              <a:buChar char="o"/>
            </a:pPr>
            <a:r>
              <a:rPr lang="en-US" sz="1200" b="1" dirty="0">
                <a:latin typeface="Aptos"/>
                <a:ea typeface="+mn-lt"/>
                <a:cs typeface="+mn-lt"/>
              </a:rPr>
              <a:t>What does ‘value from data’ look like to you in your area?</a:t>
            </a:r>
            <a:br>
              <a:rPr lang="en-US" sz="1200" b="1" dirty="0">
                <a:latin typeface="Aptos"/>
                <a:ea typeface="+mn-lt"/>
                <a:cs typeface="+mn-lt"/>
              </a:rPr>
            </a:br>
            <a:r>
              <a:rPr lang="en-US" sz="1200" i="1" dirty="0">
                <a:latin typeface="Aptos"/>
                <a:ea typeface="+mn-lt"/>
                <a:cs typeface="+mn-lt"/>
              </a:rPr>
              <a:t> (Clarifies whether value means customer outcomes, automation, growth, risk mitigation, etc.)</a:t>
            </a:r>
          </a:p>
          <a:p>
            <a:pPr marL="742950" lvl="1" indent="-285750">
              <a:buFont typeface="Courier New"/>
              <a:buChar char="o"/>
            </a:pPr>
            <a:r>
              <a:rPr lang="en-US" sz="1200" b="1" dirty="0">
                <a:latin typeface="Aptos"/>
                <a:ea typeface="+mn-lt"/>
                <a:cs typeface="+mn-lt"/>
              </a:rPr>
              <a:t>How would you describe the data culture and data literacy in your part of the </a:t>
            </a:r>
            <a:r>
              <a:rPr lang="en-US" sz="1200" b="1" err="1">
                <a:latin typeface="Aptos"/>
                <a:ea typeface="+mn-lt"/>
                <a:cs typeface="+mn-lt"/>
              </a:rPr>
              <a:t>organisation</a:t>
            </a:r>
            <a:r>
              <a:rPr lang="en-US" sz="1200" b="1" dirty="0">
                <a:latin typeface="Aptos"/>
                <a:ea typeface="+mn-lt"/>
                <a:cs typeface="+mn-lt"/>
              </a:rPr>
              <a:t>?</a:t>
            </a:r>
            <a:br>
              <a:rPr lang="en-US" sz="1200" b="1" dirty="0">
                <a:latin typeface="Aptos"/>
                <a:ea typeface="+mn-lt"/>
                <a:cs typeface="+mn-lt"/>
              </a:rPr>
            </a:br>
            <a:r>
              <a:rPr lang="en-US" sz="1200" i="1" dirty="0">
                <a:latin typeface="Aptos"/>
                <a:ea typeface="+mn-lt"/>
                <a:cs typeface="+mn-lt"/>
              </a:rPr>
              <a:t> (Assesses change readiness and potential barriers)</a:t>
            </a:r>
          </a:p>
          <a:p>
            <a:pPr marL="742950" lvl="1" indent="-285750">
              <a:buFont typeface="Courier New"/>
              <a:buChar char="o"/>
            </a:pPr>
            <a:r>
              <a:rPr lang="en-US" sz="1200" b="1" dirty="0">
                <a:latin typeface="Aptos"/>
                <a:ea typeface="+mn-lt"/>
                <a:cs typeface="+mn-lt"/>
              </a:rPr>
              <a:t>If we fixed one data-related issue in the next 12 months, what would have the most impact on your area?</a:t>
            </a:r>
            <a:endParaRPr lang="en-US" sz="1200" b="1" i="1">
              <a:latin typeface="Aptos"/>
              <a:ea typeface="+mn-lt"/>
              <a:cs typeface="+mn-lt"/>
            </a:endParaRPr>
          </a:p>
          <a:p>
            <a:pPr lvl="1"/>
            <a:r>
              <a:rPr lang="en-US" sz="1200" i="1" dirty="0">
                <a:latin typeface="Aptos"/>
                <a:ea typeface="+mn-lt"/>
                <a:cs typeface="+mn-lt"/>
              </a:rPr>
              <a:t>  (</a:t>
            </a:r>
            <a:r>
              <a:rPr lang="en-US" sz="1200" i="1" dirty="0" err="1">
                <a:latin typeface="Aptos"/>
                <a:ea typeface="+mn-lt"/>
                <a:cs typeface="+mn-lt"/>
              </a:rPr>
              <a:t>Prioritises</a:t>
            </a:r>
            <a:r>
              <a:rPr lang="en-US" sz="1200" i="1" dirty="0">
                <a:latin typeface="Aptos"/>
                <a:ea typeface="+mn-lt"/>
                <a:cs typeface="+mn-lt"/>
              </a:rPr>
              <a:t> highest-impact interventions)</a:t>
            </a:r>
          </a:p>
          <a:p>
            <a:pPr lvl="1"/>
            <a:endParaRPr lang="en-US" sz="1200" i="1" dirty="0">
              <a:latin typeface="Aptos"/>
              <a:cs typeface="Arial"/>
            </a:endParaRPr>
          </a:p>
        </p:txBody>
      </p:sp>
      <p:sp>
        <p:nvSpPr>
          <p:cNvPr id="4" name="TextBox 3">
            <a:extLst>
              <a:ext uri="{FF2B5EF4-FFF2-40B4-BE49-F238E27FC236}">
                <a16:creationId xmlns:a16="http://schemas.microsoft.com/office/drawing/2014/main" id="{08AD7ABE-7AD7-DD95-9501-43DA16DCE94D}"/>
              </a:ext>
            </a:extLst>
          </p:cNvPr>
          <p:cNvSpPr txBox="1"/>
          <p:nvPr/>
        </p:nvSpPr>
        <p:spPr>
          <a:xfrm>
            <a:off x="447675" y="266700"/>
            <a:ext cx="1026795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dirty="0">
                <a:solidFill>
                  <a:srgbClr val="7030A0"/>
                </a:solidFill>
                <a:latin typeface="Aptos"/>
              </a:rPr>
              <a:t>Aligning with Executive Priorities and Strategic Context</a:t>
            </a:r>
            <a:endParaRPr lang="en-US" sz="2000" b="1">
              <a:solidFill>
                <a:srgbClr val="7030A0"/>
              </a:solidFill>
              <a:latin typeface="Aptos"/>
              <a:cs typeface="Arial"/>
            </a:endParaRPr>
          </a:p>
        </p:txBody>
      </p:sp>
    </p:spTree>
    <p:extLst>
      <p:ext uri="{BB962C8B-B14F-4D97-AF65-F5344CB8AC3E}">
        <p14:creationId xmlns:p14="http://schemas.microsoft.com/office/powerpoint/2010/main" val="29544505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6A4F85-D7CE-C75C-88A8-90C047679F5B}"/>
            </a:ext>
          </a:extLst>
        </p:cNvPr>
        <p:cNvGrpSpPr/>
        <p:nvPr/>
      </p:nvGrpSpPr>
      <p:grpSpPr>
        <a:xfrm>
          <a:off x="0" y="0"/>
          <a:ext cx="0" cy="0"/>
          <a:chOff x="0" y="0"/>
          <a:chExt cx="0" cy="0"/>
        </a:xfrm>
      </p:grpSpPr>
      <p:sp>
        <p:nvSpPr>
          <p:cNvPr id="45" name="Rectangle 44">
            <a:extLst>
              <a:ext uri="{FF2B5EF4-FFF2-40B4-BE49-F238E27FC236}">
                <a16:creationId xmlns:a16="http://schemas.microsoft.com/office/drawing/2014/main" id="{F8F2FF9B-9122-AE74-E896-88193C42780F}"/>
              </a:ext>
            </a:extLst>
          </p:cNvPr>
          <p:cNvSpPr/>
          <p:nvPr/>
        </p:nvSpPr>
        <p:spPr>
          <a:xfrm>
            <a:off x="316714" y="73758"/>
            <a:ext cx="12287370" cy="7590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defRPr/>
            </a:pPr>
            <a:r>
              <a:rPr lang="en-AU" sz="2000" b="1" dirty="0">
                <a:solidFill>
                  <a:srgbClr val="7030A0"/>
                </a:solidFill>
                <a:ea typeface="+mn-lt"/>
                <a:cs typeface="+mn-lt"/>
              </a:rPr>
              <a:t>Assessing Current Maturity to Identify Gaps and Opportunities</a:t>
            </a:r>
            <a:endParaRPr lang="en-US" dirty="0"/>
          </a:p>
        </p:txBody>
      </p:sp>
      <p:sp>
        <p:nvSpPr>
          <p:cNvPr id="46" name="Rectangle 45">
            <a:extLst>
              <a:ext uri="{FF2B5EF4-FFF2-40B4-BE49-F238E27FC236}">
                <a16:creationId xmlns:a16="http://schemas.microsoft.com/office/drawing/2014/main" id="{0DD794F5-E435-6534-E4C5-72F12234C7CB}"/>
              </a:ext>
            </a:extLst>
          </p:cNvPr>
          <p:cNvSpPr/>
          <p:nvPr/>
        </p:nvSpPr>
        <p:spPr>
          <a:xfrm>
            <a:off x="313203" y="747711"/>
            <a:ext cx="11564564" cy="8426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sz="1600" i="1" dirty="0">
                <a:solidFill>
                  <a:schemeClr val="tx1"/>
                </a:solidFill>
                <a:latin typeface="Aptos"/>
              </a:rPr>
              <a:t>Next we need to understand how data is currently managed and used across the </a:t>
            </a:r>
            <a:r>
              <a:rPr lang="en-US" sz="1600" i="1" dirty="0" err="1">
                <a:solidFill>
                  <a:schemeClr val="tx1"/>
                </a:solidFill>
                <a:latin typeface="Aptos"/>
              </a:rPr>
              <a:t>organisation</a:t>
            </a:r>
            <a:r>
              <a:rPr lang="en-US" sz="1600" i="1" dirty="0">
                <a:solidFill>
                  <a:schemeClr val="tx1"/>
                </a:solidFill>
                <a:latin typeface="Aptos"/>
              </a:rPr>
              <a:t>. This includes looking at things like data quality, systems, governance, and how confident people are using data. By using a structured framework, we can identify what’s working well and where the biggest gaps are. This helps us focus our future efforts on the areas that will make the most impact.</a:t>
            </a:r>
            <a:endParaRPr lang="en-US" dirty="0">
              <a:solidFill>
                <a:schemeClr val="tx1"/>
              </a:solidFill>
            </a:endParaRPr>
          </a:p>
        </p:txBody>
      </p:sp>
      <p:sp>
        <p:nvSpPr>
          <p:cNvPr id="88" name="Rectangle: Rounded Corners 87">
            <a:extLst>
              <a:ext uri="{FF2B5EF4-FFF2-40B4-BE49-F238E27FC236}">
                <a16:creationId xmlns:a16="http://schemas.microsoft.com/office/drawing/2014/main" id="{0D1F5ECC-A6B6-808B-FEA2-04CD2E6FD152}"/>
              </a:ext>
            </a:extLst>
          </p:cNvPr>
          <p:cNvSpPr/>
          <p:nvPr/>
        </p:nvSpPr>
        <p:spPr>
          <a:xfrm>
            <a:off x="654791" y="1716286"/>
            <a:ext cx="10440853" cy="460367"/>
          </a:xfrm>
          <a:prstGeom prst="round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dirty="0">
                <a:cs typeface="Arial"/>
              </a:rPr>
              <a:t>Phase 2: </a:t>
            </a:r>
            <a:r>
              <a:rPr lang="en-US" b="1" dirty="0">
                <a:ea typeface="+mn-lt"/>
                <a:cs typeface="+mn-lt"/>
              </a:rPr>
              <a:t>Data Maturity &amp; Capability Assessment</a:t>
            </a:r>
            <a:endParaRPr lang="en-US" dirty="0">
              <a:solidFill>
                <a:srgbClr val="000000"/>
              </a:solidFill>
              <a:ea typeface="+mn-lt"/>
              <a:cs typeface="+mn-lt"/>
            </a:endParaRPr>
          </a:p>
        </p:txBody>
      </p:sp>
      <p:sp>
        <p:nvSpPr>
          <p:cNvPr id="2" name="Rectangle: Rounded Corners 1">
            <a:extLst>
              <a:ext uri="{FF2B5EF4-FFF2-40B4-BE49-F238E27FC236}">
                <a16:creationId xmlns:a16="http://schemas.microsoft.com/office/drawing/2014/main" id="{3E5246FC-5BCA-5983-6655-AADD59BB723F}"/>
              </a:ext>
            </a:extLst>
          </p:cNvPr>
          <p:cNvSpPr/>
          <p:nvPr/>
        </p:nvSpPr>
        <p:spPr>
          <a:xfrm>
            <a:off x="788848" y="2320484"/>
            <a:ext cx="2965008" cy="630043"/>
          </a:xfrm>
          <a:prstGeom prst="round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600" b="1" dirty="0"/>
              <a:t>2.1 Use a Maturity Framework</a:t>
            </a:r>
            <a:endParaRPr lang="en-US" sz="1600" b="1" dirty="0">
              <a:cs typeface="Arial"/>
            </a:endParaRPr>
          </a:p>
        </p:txBody>
      </p:sp>
      <p:sp>
        <p:nvSpPr>
          <p:cNvPr id="3" name="Rectangle: Rounded Corners 2">
            <a:extLst>
              <a:ext uri="{FF2B5EF4-FFF2-40B4-BE49-F238E27FC236}">
                <a16:creationId xmlns:a16="http://schemas.microsoft.com/office/drawing/2014/main" id="{DE5FA86A-AC4F-A295-6E93-FF10EAD8E8E6}"/>
              </a:ext>
            </a:extLst>
          </p:cNvPr>
          <p:cNvSpPr/>
          <p:nvPr/>
        </p:nvSpPr>
        <p:spPr>
          <a:xfrm>
            <a:off x="4389298" y="2320484"/>
            <a:ext cx="2965008" cy="630043"/>
          </a:xfrm>
          <a:prstGeom prst="round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600" b="1" dirty="0"/>
              <a:t>2.2 Facilitated Workshops by Function</a:t>
            </a:r>
            <a:endParaRPr lang="en-US" sz="1600" b="1" dirty="0">
              <a:cs typeface="Arial"/>
            </a:endParaRPr>
          </a:p>
        </p:txBody>
      </p:sp>
      <p:sp>
        <p:nvSpPr>
          <p:cNvPr id="4" name="Rectangle: Rounded Corners 3">
            <a:extLst>
              <a:ext uri="{FF2B5EF4-FFF2-40B4-BE49-F238E27FC236}">
                <a16:creationId xmlns:a16="http://schemas.microsoft.com/office/drawing/2014/main" id="{740F4B04-6D17-2AFB-1799-B5000068D517}"/>
              </a:ext>
            </a:extLst>
          </p:cNvPr>
          <p:cNvSpPr/>
          <p:nvPr/>
        </p:nvSpPr>
        <p:spPr>
          <a:xfrm>
            <a:off x="7970698" y="2301434"/>
            <a:ext cx="2965008" cy="630043"/>
          </a:xfrm>
          <a:prstGeom prst="round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600" b="1" dirty="0"/>
              <a:t>2.3 Data Asset &amp; Platform Mapping</a:t>
            </a:r>
            <a:endParaRPr lang="en-US" sz="1600" b="1" dirty="0">
              <a:cs typeface="Arial"/>
            </a:endParaRPr>
          </a:p>
        </p:txBody>
      </p:sp>
      <p:sp>
        <p:nvSpPr>
          <p:cNvPr id="7" name="Rectangle: Rounded Corners 6">
            <a:extLst>
              <a:ext uri="{FF2B5EF4-FFF2-40B4-BE49-F238E27FC236}">
                <a16:creationId xmlns:a16="http://schemas.microsoft.com/office/drawing/2014/main" id="{C1645028-E24D-BFD6-7FFA-FB4CE63DE7F0}"/>
              </a:ext>
            </a:extLst>
          </p:cNvPr>
          <p:cNvSpPr/>
          <p:nvPr/>
        </p:nvSpPr>
        <p:spPr>
          <a:xfrm>
            <a:off x="787512" y="2919480"/>
            <a:ext cx="2964897" cy="3787634"/>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285750" indent="-285750">
              <a:buFont typeface="Arial" panose="020B0604020202020204" pitchFamily="34" charset="0"/>
              <a:buChar char="•"/>
            </a:pPr>
            <a:r>
              <a:rPr lang="en-US" sz="1400" dirty="0">
                <a:solidFill>
                  <a:srgbClr val="000000"/>
                </a:solidFill>
                <a:latin typeface="Aptos"/>
                <a:cs typeface="Arial"/>
              </a:rPr>
              <a:t>Apply a framework like DAMA-DMBOK  for Data Gov, Management and Risk and Control assessment</a:t>
            </a:r>
          </a:p>
          <a:p>
            <a:pPr marL="285750" indent="-285750">
              <a:buFont typeface="Arial" panose="020B0604020202020204" pitchFamily="34" charset="0"/>
              <a:buChar char="•"/>
            </a:pPr>
            <a:r>
              <a:rPr lang="en-US" sz="1400" dirty="0">
                <a:solidFill>
                  <a:srgbClr val="000000"/>
                </a:solidFill>
                <a:latin typeface="Aptos"/>
                <a:cs typeface="Arial"/>
              </a:rPr>
              <a:t>Assess overall data maturity against an established and industry </a:t>
            </a:r>
            <a:r>
              <a:rPr lang="en-US" sz="1400" dirty="0" err="1">
                <a:solidFill>
                  <a:srgbClr val="000000"/>
                </a:solidFill>
                <a:latin typeface="Aptos"/>
                <a:cs typeface="Arial"/>
              </a:rPr>
              <a:t>recognised</a:t>
            </a:r>
            <a:r>
              <a:rPr lang="en-US" sz="1400" dirty="0">
                <a:solidFill>
                  <a:srgbClr val="000000"/>
                </a:solidFill>
                <a:latin typeface="Aptos"/>
                <a:cs typeface="Arial"/>
              </a:rPr>
              <a:t> maturity model like Gartner EIM </a:t>
            </a:r>
          </a:p>
          <a:p>
            <a:pPr marL="285750" indent="-285750">
              <a:buFont typeface="Arial" panose="020B0604020202020204" pitchFamily="34" charset="0"/>
              <a:buChar char="•"/>
            </a:pPr>
            <a:r>
              <a:rPr lang="en-US" sz="1400" dirty="0">
                <a:solidFill>
                  <a:srgbClr val="000000"/>
                </a:solidFill>
                <a:latin typeface="Aptos"/>
                <a:cs typeface="Arial"/>
              </a:rPr>
              <a:t>Evaluate across:</a:t>
            </a:r>
          </a:p>
          <a:p>
            <a:pPr marL="742950" lvl="1" indent="-285750">
              <a:buFont typeface="Arial"/>
              <a:buChar char="•"/>
            </a:pPr>
            <a:r>
              <a:rPr lang="en-US" sz="1400" dirty="0">
                <a:solidFill>
                  <a:srgbClr val="000000"/>
                </a:solidFill>
                <a:latin typeface="Aptos"/>
                <a:ea typeface="+mn-lt"/>
                <a:cs typeface="+mn-lt"/>
              </a:rPr>
              <a:t>Data governance</a:t>
            </a:r>
            <a:endParaRPr lang="en-US" sz="1400" dirty="0">
              <a:solidFill>
                <a:srgbClr val="000000"/>
              </a:solidFill>
              <a:latin typeface="Aptos"/>
              <a:cs typeface="Arial"/>
            </a:endParaRPr>
          </a:p>
          <a:p>
            <a:pPr marL="742950" lvl="1" indent="-285750">
              <a:buFont typeface="Arial"/>
              <a:buChar char="•"/>
            </a:pPr>
            <a:r>
              <a:rPr lang="en-US" sz="1400" dirty="0">
                <a:solidFill>
                  <a:srgbClr val="000000"/>
                </a:solidFill>
                <a:latin typeface="Aptos"/>
                <a:ea typeface="+mn-lt"/>
                <a:cs typeface="+mn-lt"/>
              </a:rPr>
              <a:t>Data Management</a:t>
            </a:r>
            <a:endParaRPr lang="en-US" sz="1400" dirty="0">
              <a:solidFill>
                <a:srgbClr val="000000"/>
              </a:solidFill>
              <a:latin typeface="Aptos"/>
              <a:cs typeface="Arial"/>
            </a:endParaRPr>
          </a:p>
          <a:p>
            <a:pPr marL="742950" lvl="1" indent="-285750">
              <a:buFont typeface="Arial"/>
              <a:buChar char="•"/>
            </a:pPr>
            <a:r>
              <a:rPr lang="en-US" sz="1400" dirty="0">
                <a:solidFill>
                  <a:srgbClr val="000000"/>
                </a:solidFill>
                <a:latin typeface="Aptos"/>
                <a:ea typeface="+mn-lt"/>
                <a:cs typeface="+mn-lt"/>
              </a:rPr>
              <a:t>Architecture/infrastructure</a:t>
            </a:r>
            <a:endParaRPr lang="en-US" dirty="0">
              <a:latin typeface="Aptos"/>
              <a:cs typeface="Arial"/>
            </a:endParaRPr>
          </a:p>
          <a:p>
            <a:pPr marL="742950" lvl="1" indent="-285750">
              <a:buFont typeface="Arial"/>
              <a:buChar char="•"/>
            </a:pPr>
            <a:r>
              <a:rPr lang="en-US" sz="1400">
                <a:solidFill>
                  <a:srgbClr val="000000"/>
                </a:solidFill>
                <a:latin typeface="Aptos"/>
                <a:ea typeface="+mn-lt"/>
                <a:cs typeface="+mn-lt"/>
              </a:rPr>
              <a:t>AI/ML maturity</a:t>
            </a:r>
            <a:endParaRPr lang="en-US">
              <a:latin typeface="Aptos"/>
              <a:cs typeface="Arial"/>
            </a:endParaRPr>
          </a:p>
          <a:p>
            <a:pPr marL="742950" lvl="1" indent="-285750">
              <a:buFont typeface="Arial"/>
              <a:buChar char="•"/>
            </a:pPr>
            <a:r>
              <a:rPr lang="en-US" sz="1400" dirty="0">
                <a:solidFill>
                  <a:srgbClr val="000000"/>
                </a:solidFill>
                <a:latin typeface="Aptos"/>
                <a:ea typeface="+mn-lt"/>
                <a:cs typeface="+mn-lt"/>
              </a:rPr>
              <a:t>Data literacy</a:t>
            </a:r>
            <a:endParaRPr lang="en-US">
              <a:latin typeface="Aptos"/>
              <a:cs typeface="Arial"/>
            </a:endParaRPr>
          </a:p>
        </p:txBody>
      </p:sp>
      <p:sp>
        <p:nvSpPr>
          <p:cNvPr id="10" name="Rectangle: Rounded Corners 9">
            <a:extLst>
              <a:ext uri="{FF2B5EF4-FFF2-40B4-BE49-F238E27FC236}">
                <a16:creationId xmlns:a16="http://schemas.microsoft.com/office/drawing/2014/main" id="{CD120098-BB8A-22E1-90B7-5439CF260A9E}"/>
              </a:ext>
            </a:extLst>
          </p:cNvPr>
          <p:cNvSpPr/>
          <p:nvPr/>
        </p:nvSpPr>
        <p:spPr>
          <a:xfrm>
            <a:off x="4464162" y="2919480"/>
            <a:ext cx="2964897" cy="3787634"/>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t"/>
          <a:lstStyle/>
          <a:p>
            <a:pPr marL="285750" indent="-285750">
              <a:buFont typeface="Arial"/>
              <a:buChar char="•"/>
            </a:pPr>
            <a:r>
              <a:rPr lang="en-US" sz="1400" dirty="0">
                <a:solidFill>
                  <a:srgbClr val="000000"/>
                </a:solidFill>
                <a:latin typeface="Aptos"/>
                <a:ea typeface="+mn-lt"/>
                <a:cs typeface="+mn-lt"/>
              </a:rPr>
              <a:t>Run workshops with business and technical leaders (Ops, Finance, Marketing, Risk, Data, IT) to capture:</a:t>
            </a:r>
            <a:endParaRPr lang="en-US" dirty="0">
              <a:latin typeface="Aptos"/>
            </a:endParaRPr>
          </a:p>
          <a:p>
            <a:pPr marL="742950" lvl="1" indent="-285750">
              <a:buFont typeface="Courier New"/>
              <a:buChar char="o"/>
            </a:pPr>
            <a:r>
              <a:rPr lang="en-US" sz="1400" dirty="0">
                <a:solidFill>
                  <a:srgbClr val="000000"/>
                </a:solidFill>
                <a:latin typeface="Aptos"/>
                <a:ea typeface="+mn-lt"/>
                <a:cs typeface="+mn-lt"/>
              </a:rPr>
              <a:t>Current pain points</a:t>
            </a:r>
          </a:p>
          <a:p>
            <a:pPr marL="742950" lvl="1" indent="-285750">
              <a:buFont typeface="Courier New"/>
              <a:buChar char="o"/>
            </a:pPr>
            <a:r>
              <a:rPr lang="en-US" sz="1400" dirty="0">
                <a:solidFill>
                  <a:srgbClr val="000000"/>
                </a:solidFill>
                <a:latin typeface="Aptos"/>
                <a:ea typeface="+mn-lt"/>
                <a:cs typeface="+mn-lt"/>
              </a:rPr>
              <a:t>Aspirations for data capabilities</a:t>
            </a:r>
          </a:p>
          <a:p>
            <a:pPr marL="742950" lvl="1" indent="-285750">
              <a:buFont typeface="Courier New"/>
              <a:buChar char="o"/>
            </a:pPr>
            <a:r>
              <a:rPr lang="en-US" sz="1400" dirty="0">
                <a:solidFill>
                  <a:srgbClr val="000000"/>
                </a:solidFill>
                <a:latin typeface="Aptos"/>
                <a:ea typeface="+mn-lt"/>
                <a:cs typeface="+mn-lt"/>
              </a:rPr>
              <a:t>Current-state scorecards</a:t>
            </a:r>
          </a:p>
          <a:p>
            <a:pPr marL="742950" lvl="1" indent="-285750">
              <a:buFont typeface="Courier New"/>
              <a:buChar char="o"/>
            </a:pPr>
            <a:r>
              <a:rPr lang="en-US" sz="1400" dirty="0">
                <a:solidFill>
                  <a:srgbClr val="000000"/>
                </a:solidFill>
                <a:latin typeface="Aptos"/>
                <a:ea typeface="+mn-lt"/>
                <a:cs typeface="+mn-lt"/>
              </a:rPr>
              <a:t>Shadow systems</a:t>
            </a:r>
          </a:p>
          <a:p>
            <a:pPr marL="285750" indent="-285750">
              <a:buFont typeface="Arial"/>
              <a:buChar char="•"/>
            </a:pPr>
            <a:r>
              <a:rPr lang="en-US" sz="1400" dirty="0">
                <a:solidFill>
                  <a:srgbClr val="000000"/>
                </a:solidFill>
                <a:latin typeface="Aptos"/>
                <a:cs typeface="Arial"/>
              </a:rPr>
              <a:t>Leverage EX data to understand pain points from front line teams, business reps, internal customers.</a:t>
            </a:r>
          </a:p>
          <a:p>
            <a:endParaRPr lang="en-US" sz="1400" dirty="0">
              <a:solidFill>
                <a:srgbClr val="000000"/>
              </a:solidFill>
              <a:latin typeface="Aptos"/>
              <a:cs typeface="Arial"/>
            </a:endParaRPr>
          </a:p>
        </p:txBody>
      </p:sp>
      <p:sp>
        <p:nvSpPr>
          <p:cNvPr id="11" name="Rectangle: Rounded Corners 10">
            <a:extLst>
              <a:ext uri="{FF2B5EF4-FFF2-40B4-BE49-F238E27FC236}">
                <a16:creationId xmlns:a16="http://schemas.microsoft.com/office/drawing/2014/main" id="{91EA1570-089C-107C-3C0C-1C753295DA53}"/>
              </a:ext>
            </a:extLst>
          </p:cNvPr>
          <p:cNvSpPr/>
          <p:nvPr/>
        </p:nvSpPr>
        <p:spPr>
          <a:xfrm>
            <a:off x="7969362" y="2900430"/>
            <a:ext cx="2964897" cy="3787634"/>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t"/>
          <a:lstStyle/>
          <a:p>
            <a:pPr marL="228600" indent="-228600">
              <a:buFont typeface=""/>
              <a:buChar char="•"/>
            </a:pPr>
            <a:r>
              <a:rPr lang="en-US" sz="1400" dirty="0">
                <a:solidFill>
                  <a:schemeClr val="tx1"/>
                </a:solidFill>
                <a:latin typeface="Aptos"/>
              </a:rPr>
              <a:t>Create an inventory the systems generating, consuming or storing critical data i.e. Core Data Assets</a:t>
            </a:r>
            <a:endParaRPr lang="en-US" sz="1400" dirty="0">
              <a:solidFill>
                <a:schemeClr val="tx1"/>
              </a:solidFill>
              <a:latin typeface="Aptos"/>
              <a:cs typeface="Arial"/>
            </a:endParaRPr>
          </a:p>
          <a:p>
            <a:pPr marL="228600" indent="-228600">
              <a:buFont typeface=""/>
              <a:buChar char="•"/>
            </a:pPr>
            <a:r>
              <a:rPr lang="en-US" sz="1400" dirty="0">
                <a:solidFill>
                  <a:schemeClr val="tx1"/>
                </a:solidFill>
                <a:latin typeface="Aptos"/>
                <a:cs typeface="Arial"/>
              </a:rPr>
              <a:t>Assess current AI models, their costs and value</a:t>
            </a:r>
          </a:p>
          <a:p>
            <a:pPr marL="228600" indent="-228600">
              <a:buFont typeface=""/>
              <a:buChar char="•"/>
            </a:pPr>
            <a:r>
              <a:rPr lang="en-US" sz="1400" dirty="0">
                <a:solidFill>
                  <a:schemeClr val="tx1"/>
                </a:solidFill>
                <a:latin typeface="Aptos"/>
              </a:rPr>
              <a:t>Complete high level architecture and data mode, if it does not exist</a:t>
            </a:r>
            <a:endParaRPr lang="en-US" sz="1400" dirty="0" err="1">
              <a:solidFill>
                <a:schemeClr val="tx1"/>
              </a:solidFill>
              <a:latin typeface="Aptos"/>
              <a:cs typeface="Arial"/>
            </a:endParaRPr>
          </a:p>
          <a:p>
            <a:pPr marL="228600" indent="-228600">
              <a:buFont typeface=""/>
              <a:buChar char="•"/>
            </a:pPr>
            <a:r>
              <a:rPr lang="en-US" dirty="0">
                <a:latin typeface="Aptos"/>
              </a:rPr>
              <a:t>Map lineage and duplication hotspots</a:t>
            </a:r>
            <a:endParaRPr lang="en-US" sz="1100">
              <a:solidFill>
                <a:srgbClr val="000000"/>
              </a:solidFill>
              <a:latin typeface="Aptos"/>
              <a:cs typeface="Arial"/>
            </a:endParaRPr>
          </a:p>
        </p:txBody>
      </p:sp>
    </p:spTree>
    <p:extLst>
      <p:ext uri="{BB962C8B-B14F-4D97-AF65-F5344CB8AC3E}">
        <p14:creationId xmlns:p14="http://schemas.microsoft.com/office/powerpoint/2010/main" val="8916738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63A25F-8104-F9A4-A358-EE6EE9554419}"/>
            </a:ext>
          </a:extLst>
        </p:cNvPr>
        <p:cNvGrpSpPr/>
        <p:nvPr/>
      </p:nvGrpSpPr>
      <p:grpSpPr>
        <a:xfrm>
          <a:off x="0" y="0"/>
          <a:ext cx="0" cy="0"/>
          <a:chOff x="0" y="0"/>
          <a:chExt cx="0" cy="0"/>
        </a:xfrm>
      </p:grpSpPr>
      <p:sp>
        <p:nvSpPr>
          <p:cNvPr id="45" name="Rectangle 44">
            <a:extLst>
              <a:ext uri="{FF2B5EF4-FFF2-40B4-BE49-F238E27FC236}">
                <a16:creationId xmlns:a16="http://schemas.microsoft.com/office/drawing/2014/main" id="{78868F4B-92C2-ECB4-E7AD-72E9B6DA10DB}"/>
              </a:ext>
            </a:extLst>
          </p:cNvPr>
          <p:cNvSpPr/>
          <p:nvPr/>
        </p:nvSpPr>
        <p:spPr>
          <a:xfrm>
            <a:off x="316714" y="73758"/>
            <a:ext cx="12287370" cy="7590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defRPr/>
            </a:pPr>
            <a:r>
              <a:rPr lang="en-AU" sz="2000" b="1" dirty="0">
                <a:solidFill>
                  <a:srgbClr val="7030A0"/>
                </a:solidFill>
                <a:ea typeface="+mn-lt"/>
                <a:cs typeface="+mn-lt"/>
              </a:rPr>
              <a:t>Co-Designing a Clear and Practical Future Vision</a:t>
            </a:r>
            <a:endParaRPr lang="en-US" dirty="0"/>
          </a:p>
        </p:txBody>
      </p:sp>
      <p:sp>
        <p:nvSpPr>
          <p:cNvPr id="46" name="Rectangle 45">
            <a:extLst>
              <a:ext uri="{FF2B5EF4-FFF2-40B4-BE49-F238E27FC236}">
                <a16:creationId xmlns:a16="http://schemas.microsoft.com/office/drawing/2014/main" id="{1A4554EE-FD2A-E1F9-E7B6-CBFCF952B46A}"/>
              </a:ext>
            </a:extLst>
          </p:cNvPr>
          <p:cNvSpPr/>
          <p:nvPr/>
        </p:nvSpPr>
        <p:spPr>
          <a:xfrm>
            <a:off x="313203" y="747711"/>
            <a:ext cx="11564564" cy="8426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sz="1600" i="1" dirty="0">
                <a:solidFill>
                  <a:schemeClr val="tx1"/>
                </a:solidFill>
                <a:latin typeface="Aptos"/>
                <a:ea typeface="+mn-lt"/>
                <a:cs typeface="+mn-lt"/>
              </a:rPr>
              <a:t>This phase is about working with business and technical teams to shape what our future data environment should look like. We explore what capabilities we need such as better data access, trusted reporting, and automation and how they support </a:t>
            </a:r>
            <a:r>
              <a:rPr lang="en-US" sz="1600" i="1" dirty="0" err="1">
                <a:solidFill>
                  <a:schemeClr val="tx1"/>
                </a:solidFill>
                <a:latin typeface="Aptos"/>
                <a:ea typeface="+mn-lt"/>
                <a:cs typeface="+mn-lt"/>
              </a:rPr>
              <a:t>organisational</a:t>
            </a:r>
            <a:r>
              <a:rPr lang="en-US" sz="1600" i="1" dirty="0">
                <a:solidFill>
                  <a:schemeClr val="tx1"/>
                </a:solidFill>
                <a:latin typeface="Aptos"/>
                <a:ea typeface="+mn-lt"/>
                <a:cs typeface="+mn-lt"/>
              </a:rPr>
              <a:t> goals. Everyone contributes to defining what ‘great’ looks like, so we are bringing everyone on the journey. After all, data is everyone's responsibility.</a:t>
            </a:r>
            <a:endParaRPr lang="en-US" sz="1600" i="1" dirty="0">
              <a:solidFill>
                <a:schemeClr val="tx1"/>
              </a:solidFill>
              <a:latin typeface="Aptos"/>
              <a:cs typeface="Arial"/>
            </a:endParaRPr>
          </a:p>
        </p:txBody>
      </p:sp>
      <p:sp>
        <p:nvSpPr>
          <p:cNvPr id="88" name="Rectangle: Rounded Corners 87">
            <a:extLst>
              <a:ext uri="{FF2B5EF4-FFF2-40B4-BE49-F238E27FC236}">
                <a16:creationId xmlns:a16="http://schemas.microsoft.com/office/drawing/2014/main" id="{4CECD333-EE54-149F-1031-1F9FCF0A8F65}"/>
              </a:ext>
            </a:extLst>
          </p:cNvPr>
          <p:cNvSpPr/>
          <p:nvPr/>
        </p:nvSpPr>
        <p:spPr>
          <a:xfrm>
            <a:off x="654791" y="1716286"/>
            <a:ext cx="10440853" cy="460367"/>
          </a:xfrm>
          <a:prstGeom prst="roundRect">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dirty="0">
                <a:latin typeface="Aptos"/>
                <a:cs typeface="Arial"/>
              </a:rPr>
              <a:t>Phase 2: </a:t>
            </a:r>
            <a:r>
              <a:rPr lang="en-US" b="1" dirty="0">
                <a:latin typeface="Aptos"/>
                <a:ea typeface="+mn-lt"/>
                <a:cs typeface="+mn-lt"/>
              </a:rPr>
              <a:t>Data Maturity &amp; Capability Assessment</a:t>
            </a:r>
            <a:endParaRPr lang="en-US" dirty="0">
              <a:solidFill>
                <a:srgbClr val="000000"/>
              </a:solidFill>
              <a:latin typeface="Aptos"/>
              <a:ea typeface="+mn-lt"/>
              <a:cs typeface="+mn-lt"/>
            </a:endParaRPr>
          </a:p>
        </p:txBody>
      </p:sp>
      <p:sp>
        <p:nvSpPr>
          <p:cNvPr id="2" name="Rectangle: Rounded Corners 1">
            <a:extLst>
              <a:ext uri="{FF2B5EF4-FFF2-40B4-BE49-F238E27FC236}">
                <a16:creationId xmlns:a16="http://schemas.microsoft.com/office/drawing/2014/main" id="{565F96A6-7F15-FC1C-AB7E-16BA029C027B}"/>
              </a:ext>
            </a:extLst>
          </p:cNvPr>
          <p:cNvSpPr/>
          <p:nvPr/>
        </p:nvSpPr>
        <p:spPr>
          <a:xfrm>
            <a:off x="655498" y="2501459"/>
            <a:ext cx="1879158" cy="1582543"/>
          </a:xfrm>
          <a:prstGeom prst="flowChartConnector">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600" b="1" dirty="0">
                <a:latin typeface="Aptos"/>
              </a:rPr>
              <a:t>3.1 Develop a Future-State Blueprint</a:t>
            </a:r>
            <a:endParaRPr lang="en-US" dirty="0">
              <a:latin typeface="Aptos"/>
            </a:endParaRPr>
          </a:p>
        </p:txBody>
      </p:sp>
      <p:sp>
        <p:nvSpPr>
          <p:cNvPr id="7" name="Rectangle: Rounded Corners 6">
            <a:extLst>
              <a:ext uri="{FF2B5EF4-FFF2-40B4-BE49-F238E27FC236}">
                <a16:creationId xmlns:a16="http://schemas.microsoft.com/office/drawing/2014/main" id="{56FAC62C-2F85-328F-E9AA-D16253E5D67E}"/>
              </a:ext>
            </a:extLst>
          </p:cNvPr>
          <p:cNvSpPr/>
          <p:nvPr/>
        </p:nvSpPr>
        <p:spPr>
          <a:xfrm>
            <a:off x="2530587" y="2183515"/>
            <a:ext cx="8565597" cy="2542399"/>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285750" indent="-285750">
              <a:buFont typeface="Arial" panose="020B0604020202020204" pitchFamily="34" charset="0"/>
              <a:buChar char="•"/>
            </a:pPr>
            <a:r>
              <a:rPr lang="en-US" sz="1400" dirty="0">
                <a:solidFill>
                  <a:srgbClr val="000000"/>
                </a:solidFill>
                <a:latin typeface="Aptos"/>
                <a:ea typeface="+mn-lt"/>
                <a:cs typeface="+mn-lt"/>
              </a:rPr>
              <a:t>Define the future state operating model, platform, and capabilities </a:t>
            </a:r>
            <a:r>
              <a:rPr lang="en-US" sz="1400" i="1" dirty="0">
                <a:solidFill>
                  <a:srgbClr val="000000"/>
                </a:solidFill>
                <a:latin typeface="Aptos"/>
                <a:ea typeface="+mn-lt"/>
                <a:cs typeface="+mn-lt"/>
              </a:rPr>
              <a:t>with</a:t>
            </a:r>
            <a:r>
              <a:rPr lang="en-US" sz="1400" dirty="0">
                <a:solidFill>
                  <a:srgbClr val="000000"/>
                </a:solidFill>
                <a:latin typeface="Aptos"/>
                <a:ea typeface="+mn-lt"/>
                <a:cs typeface="+mn-lt"/>
              </a:rPr>
              <a:t> the business.</a:t>
            </a:r>
          </a:p>
          <a:p>
            <a:pPr marL="285750" indent="-285750">
              <a:buFont typeface="Arial"/>
              <a:buChar char="•"/>
            </a:pPr>
            <a:r>
              <a:rPr lang="en-US" sz="1400" dirty="0">
                <a:solidFill>
                  <a:srgbClr val="000000"/>
                </a:solidFill>
                <a:latin typeface="Aptos"/>
                <a:ea typeface="+mn-lt"/>
                <a:cs typeface="+mn-lt"/>
              </a:rPr>
              <a:t>Use the lens of:</a:t>
            </a:r>
            <a:endParaRPr lang="en-US" sz="1400" dirty="0">
              <a:solidFill>
                <a:srgbClr val="000000"/>
              </a:solidFill>
              <a:latin typeface="Aptos"/>
              <a:cs typeface="Arial"/>
            </a:endParaRPr>
          </a:p>
          <a:p>
            <a:pPr marL="742950" lvl="1" indent="-285750">
              <a:buFont typeface="Courier New"/>
              <a:buChar char="o"/>
            </a:pPr>
            <a:r>
              <a:rPr lang="en-US" sz="1400" i="1" dirty="0">
                <a:solidFill>
                  <a:srgbClr val="000000"/>
                </a:solidFill>
                <a:latin typeface="Aptos"/>
                <a:ea typeface="+mn-lt"/>
                <a:cs typeface="+mn-lt"/>
              </a:rPr>
              <a:t>Customer:</a:t>
            </a:r>
            <a:r>
              <a:rPr lang="en-US" sz="1400" dirty="0">
                <a:solidFill>
                  <a:srgbClr val="000000"/>
                </a:solidFill>
                <a:latin typeface="Aptos"/>
                <a:ea typeface="+mn-lt"/>
                <a:cs typeface="+mn-lt"/>
              </a:rPr>
              <a:t> 360° view, consented </a:t>
            </a:r>
            <a:r>
              <a:rPr lang="en-US" sz="1400" dirty="0" err="1">
                <a:solidFill>
                  <a:srgbClr val="000000"/>
                </a:solidFill>
                <a:latin typeface="Aptos"/>
                <a:ea typeface="+mn-lt"/>
                <a:cs typeface="+mn-lt"/>
              </a:rPr>
              <a:t>personalisation</a:t>
            </a:r>
            <a:r>
              <a:rPr lang="en-US" sz="1400" dirty="0">
                <a:solidFill>
                  <a:srgbClr val="000000"/>
                </a:solidFill>
                <a:latin typeface="Aptos"/>
                <a:ea typeface="+mn-lt"/>
                <a:cs typeface="+mn-lt"/>
              </a:rPr>
              <a:t>, low churn</a:t>
            </a:r>
            <a:endParaRPr lang="en-US" dirty="0">
              <a:latin typeface="Aptos"/>
              <a:cs typeface="Arial"/>
            </a:endParaRPr>
          </a:p>
          <a:p>
            <a:pPr marL="742950" lvl="1" indent="-285750">
              <a:buFont typeface="Courier New"/>
              <a:buChar char="o"/>
            </a:pPr>
            <a:r>
              <a:rPr lang="en-US" sz="1400" i="1" dirty="0">
                <a:solidFill>
                  <a:srgbClr val="000000"/>
                </a:solidFill>
                <a:latin typeface="Aptos"/>
                <a:ea typeface="+mn-lt"/>
                <a:cs typeface="+mn-lt"/>
              </a:rPr>
              <a:t>Risk</a:t>
            </a:r>
            <a:r>
              <a:rPr lang="en-US" sz="1400" dirty="0">
                <a:solidFill>
                  <a:srgbClr val="000000"/>
                </a:solidFill>
                <a:latin typeface="Aptos"/>
                <a:ea typeface="+mn-lt"/>
                <a:cs typeface="+mn-lt"/>
              </a:rPr>
              <a:t>: Trust, lineage, governed AI, compliant with CPS 230/234</a:t>
            </a:r>
            <a:endParaRPr lang="en-US" dirty="0">
              <a:latin typeface="Aptos"/>
              <a:cs typeface="Arial"/>
            </a:endParaRPr>
          </a:p>
          <a:p>
            <a:pPr marL="742950" lvl="1" indent="-285750">
              <a:buFont typeface="Courier New"/>
              <a:buChar char="o"/>
            </a:pPr>
            <a:r>
              <a:rPr lang="en-US" sz="1400" i="1" dirty="0">
                <a:solidFill>
                  <a:srgbClr val="000000"/>
                </a:solidFill>
                <a:latin typeface="Aptos"/>
                <a:ea typeface="+mn-lt"/>
                <a:cs typeface="+mn-lt"/>
              </a:rPr>
              <a:t>Finance:</a:t>
            </a:r>
            <a:r>
              <a:rPr lang="en-US" sz="1400" dirty="0">
                <a:solidFill>
                  <a:srgbClr val="000000"/>
                </a:solidFill>
                <a:latin typeface="Aptos"/>
                <a:ea typeface="+mn-lt"/>
                <a:cs typeface="+mn-lt"/>
              </a:rPr>
              <a:t> Real-time forecasting, clean master data</a:t>
            </a:r>
            <a:endParaRPr lang="en-US" dirty="0">
              <a:latin typeface="Aptos"/>
              <a:cs typeface="Arial"/>
            </a:endParaRPr>
          </a:p>
          <a:p>
            <a:pPr marL="742950" lvl="1" indent="-285750">
              <a:buFont typeface="Courier New"/>
              <a:buChar char="o"/>
            </a:pPr>
            <a:r>
              <a:rPr lang="en-US" sz="1400" i="1" dirty="0">
                <a:solidFill>
                  <a:srgbClr val="000000"/>
                </a:solidFill>
                <a:latin typeface="Aptos"/>
                <a:ea typeface="+mn-lt"/>
                <a:cs typeface="+mn-lt"/>
              </a:rPr>
              <a:t>Operations</a:t>
            </a:r>
            <a:r>
              <a:rPr lang="en-US" sz="1400" dirty="0">
                <a:solidFill>
                  <a:srgbClr val="000000"/>
                </a:solidFill>
                <a:latin typeface="Aptos"/>
                <a:ea typeface="+mn-lt"/>
                <a:cs typeface="+mn-lt"/>
              </a:rPr>
              <a:t>: Workflow automation, real-time data feeds</a:t>
            </a:r>
            <a:endParaRPr lang="en-US" dirty="0">
              <a:latin typeface="Aptos"/>
              <a:cs typeface="Arial"/>
            </a:endParaRPr>
          </a:p>
          <a:p>
            <a:pPr marL="742950" lvl="1" indent="-285750">
              <a:buFont typeface="Courier New"/>
              <a:buChar char="o"/>
            </a:pPr>
            <a:r>
              <a:rPr lang="en-US" sz="1400" i="1" dirty="0">
                <a:solidFill>
                  <a:srgbClr val="000000"/>
                </a:solidFill>
                <a:latin typeface="Aptos"/>
                <a:ea typeface="+mn-lt"/>
                <a:cs typeface="+mn-lt"/>
              </a:rPr>
              <a:t>Technology</a:t>
            </a:r>
            <a:r>
              <a:rPr lang="en-US" sz="1400" dirty="0">
                <a:solidFill>
                  <a:srgbClr val="000000"/>
                </a:solidFill>
                <a:latin typeface="Aptos"/>
                <a:ea typeface="+mn-lt"/>
                <a:cs typeface="+mn-lt"/>
              </a:rPr>
              <a:t>: Scalable, modular architecture</a:t>
            </a:r>
            <a:endParaRPr lang="en-US" dirty="0">
              <a:latin typeface="Aptos"/>
              <a:cs typeface="Arial"/>
            </a:endParaRPr>
          </a:p>
          <a:p>
            <a:pPr marL="285750" indent="-285750">
              <a:buFont typeface="Arial"/>
              <a:buChar char="•"/>
            </a:pPr>
            <a:r>
              <a:rPr lang="en-US" sz="1400" b="1" dirty="0">
                <a:solidFill>
                  <a:srgbClr val="000000"/>
                </a:solidFill>
                <a:latin typeface="Aptos"/>
                <a:ea typeface="+mn-lt"/>
                <a:cs typeface="+mn-lt"/>
              </a:rPr>
              <a:t>Artifacts to produce:</a:t>
            </a:r>
            <a:endParaRPr lang="en-US" b="1" dirty="0">
              <a:latin typeface="Aptos"/>
              <a:cs typeface="Arial"/>
            </a:endParaRPr>
          </a:p>
          <a:p>
            <a:pPr marL="742950" lvl="1" indent="-285750">
              <a:buFont typeface="Courier New"/>
              <a:buChar char="o"/>
            </a:pPr>
            <a:r>
              <a:rPr lang="en-US" sz="1400" dirty="0">
                <a:solidFill>
                  <a:srgbClr val="000000"/>
                </a:solidFill>
                <a:latin typeface="Aptos"/>
                <a:ea typeface="+mn-lt"/>
                <a:cs typeface="+mn-lt"/>
              </a:rPr>
              <a:t>Future-state architecture map (data platforms, data models, APIs, AI/ML stack)</a:t>
            </a:r>
            <a:endParaRPr lang="en-US" dirty="0">
              <a:latin typeface="Aptos"/>
              <a:cs typeface="Arial"/>
            </a:endParaRPr>
          </a:p>
          <a:p>
            <a:pPr marL="742950" lvl="1" indent="-285750">
              <a:buFont typeface="Courier New"/>
              <a:buChar char="o"/>
            </a:pPr>
            <a:r>
              <a:rPr lang="en-US" sz="1400" dirty="0">
                <a:solidFill>
                  <a:srgbClr val="000000"/>
                </a:solidFill>
                <a:latin typeface="Aptos"/>
                <a:ea typeface="+mn-lt"/>
                <a:cs typeface="+mn-lt"/>
              </a:rPr>
              <a:t>Future-state governance model (ownership, roles, forums, CDE ownership)</a:t>
            </a:r>
            <a:endParaRPr lang="en-US" dirty="0">
              <a:latin typeface="Aptos"/>
              <a:cs typeface="Arial"/>
            </a:endParaRPr>
          </a:p>
          <a:p>
            <a:pPr marL="742950" lvl="1" indent="-285750">
              <a:buFont typeface="Courier New"/>
              <a:buChar char="o"/>
            </a:pPr>
            <a:r>
              <a:rPr lang="en-US" sz="1400" dirty="0">
                <a:solidFill>
                  <a:srgbClr val="000000"/>
                </a:solidFill>
                <a:latin typeface="Aptos"/>
                <a:ea typeface="+mn-lt"/>
                <a:cs typeface="+mn-lt"/>
              </a:rPr>
              <a:t>Future-state team model (data product teams, federated stewards)</a:t>
            </a:r>
            <a:endParaRPr lang="en-US" dirty="0">
              <a:latin typeface="Aptos"/>
              <a:cs typeface="Arial"/>
            </a:endParaRPr>
          </a:p>
          <a:p>
            <a:pPr marL="285750" indent="-285750">
              <a:buFont typeface="Arial" panose="020B0604020202020204" pitchFamily="34" charset="0"/>
              <a:buChar char="•"/>
            </a:pPr>
            <a:endParaRPr lang="en-US" sz="1400" dirty="0">
              <a:solidFill>
                <a:srgbClr val="000000"/>
              </a:solidFill>
              <a:latin typeface="Aptos"/>
              <a:cs typeface="Arial"/>
            </a:endParaRPr>
          </a:p>
        </p:txBody>
      </p:sp>
      <p:sp>
        <p:nvSpPr>
          <p:cNvPr id="6" name="Rectangle: Rounded Corners 1">
            <a:extLst>
              <a:ext uri="{FF2B5EF4-FFF2-40B4-BE49-F238E27FC236}">
                <a16:creationId xmlns:a16="http://schemas.microsoft.com/office/drawing/2014/main" id="{1709BD01-CB63-496F-D952-319CB3CB8FE6}"/>
              </a:ext>
            </a:extLst>
          </p:cNvPr>
          <p:cNvSpPr/>
          <p:nvPr/>
        </p:nvSpPr>
        <p:spPr>
          <a:xfrm>
            <a:off x="579298" y="4901759"/>
            <a:ext cx="1879158" cy="1582543"/>
          </a:xfrm>
          <a:prstGeom prst="flowChartConnector">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600" b="1" dirty="0">
                <a:latin typeface="Aptos"/>
              </a:rPr>
              <a:t>3.2 </a:t>
            </a:r>
            <a:r>
              <a:rPr lang="en-US" sz="1400" b="1" err="1">
                <a:latin typeface="Aptos"/>
              </a:rPr>
              <a:t>Prioritisation</a:t>
            </a:r>
            <a:r>
              <a:rPr lang="en-US" sz="1600" b="1" dirty="0">
                <a:latin typeface="Aptos"/>
              </a:rPr>
              <a:t> &amp; Feasibility Workshops</a:t>
            </a:r>
            <a:endParaRPr lang="en-US" dirty="0">
              <a:latin typeface="Aptos"/>
            </a:endParaRPr>
          </a:p>
        </p:txBody>
      </p:sp>
      <p:sp>
        <p:nvSpPr>
          <p:cNvPr id="8" name="Rectangle: Rounded Corners 7">
            <a:extLst>
              <a:ext uri="{FF2B5EF4-FFF2-40B4-BE49-F238E27FC236}">
                <a16:creationId xmlns:a16="http://schemas.microsoft.com/office/drawing/2014/main" id="{629AF1EF-385C-BB0F-54E1-B1D6B2DBB7BA}"/>
              </a:ext>
            </a:extLst>
          </p:cNvPr>
          <p:cNvSpPr/>
          <p:nvPr/>
        </p:nvSpPr>
        <p:spPr>
          <a:xfrm>
            <a:off x="2454387" y="4898140"/>
            <a:ext cx="8565597" cy="2542399"/>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285750" indent="-285750">
              <a:buFont typeface="Arial" panose="020B0604020202020204" pitchFamily="34" charset="0"/>
              <a:buChar char="•"/>
            </a:pPr>
            <a:r>
              <a:rPr lang="en-US" sz="1400" dirty="0">
                <a:solidFill>
                  <a:srgbClr val="000000"/>
                </a:solidFill>
                <a:latin typeface="Aptos"/>
                <a:ea typeface="+mn-lt"/>
                <a:cs typeface="+mn-lt"/>
              </a:rPr>
              <a:t>Identify the business opportunities through interview, questionnaire and discussions with </a:t>
            </a:r>
            <a:r>
              <a:rPr lang="en-US" sz="1400" dirty="0" err="1">
                <a:solidFill>
                  <a:srgbClr val="000000"/>
                </a:solidFill>
                <a:latin typeface="Aptos"/>
                <a:ea typeface="+mn-lt"/>
                <a:cs typeface="+mn-lt"/>
              </a:rPr>
              <a:t>CxO</a:t>
            </a:r>
            <a:r>
              <a:rPr lang="en-US" sz="1400" dirty="0">
                <a:solidFill>
                  <a:srgbClr val="000000"/>
                </a:solidFill>
                <a:latin typeface="Aptos"/>
                <a:ea typeface="+mn-lt"/>
                <a:cs typeface="+mn-lt"/>
              </a:rPr>
              <a:t> and senior leaders</a:t>
            </a:r>
          </a:p>
          <a:p>
            <a:pPr marL="285750" indent="-285750">
              <a:buFont typeface="Arial" panose="020B0604020202020204" pitchFamily="34" charset="0"/>
              <a:buChar char="•"/>
            </a:pPr>
            <a:r>
              <a:rPr lang="en-US" sz="1400" dirty="0">
                <a:solidFill>
                  <a:srgbClr val="000000"/>
                </a:solidFill>
                <a:latin typeface="Aptos"/>
                <a:ea typeface="+mn-lt"/>
                <a:cs typeface="+mn-lt"/>
              </a:rPr>
              <a:t>Map each of the opportunities against '</a:t>
            </a:r>
            <a:r>
              <a:rPr lang="en-US" sz="1400" i="1" dirty="0">
                <a:solidFill>
                  <a:srgbClr val="000000"/>
                </a:solidFill>
                <a:latin typeface="Aptos"/>
                <a:ea typeface="+mn-lt"/>
                <a:cs typeface="+mn-lt"/>
              </a:rPr>
              <a:t>Strategic importance vs. Execution feasibility' </a:t>
            </a:r>
            <a:r>
              <a:rPr lang="en-US" sz="1400" dirty="0">
                <a:solidFill>
                  <a:srgbClr val="000000"/>
                </a:solidFill>
                <a:latin typeface="Aptos"/>
                <a:ea typeface="+mn-lt"/>
                <a:cs typeface="+mn-lt"/>
              </a:rPr>
              <a:t>or </a:t>
            </a:r>
            <a:r>
              <a:rPr lang="en-US" sz="1400" i="1" dirty="0">
                <a:solidFill>
                  <a:srgbClr val="000000"/>
                </a:solidFill>
                <a:latin typeface="Aptos"/>
                <a:ea typeface="+mn-lt"/>
                <a:cs typeface="+mn-lt"/>
              </a:rPr>
              <a:t>'Business Value vs Technical Feasibility'</a:t>
            </a:r>
            <a:endParaRPr lang="en-US" i="1" dirty="0">
              <a:solidFill>
                <a:srgbClr val="FFFFFF"/>
              </a:solidFill>
              <a:latin typeface="Aptos"/>
              <a:ea typeface="+mn-lt"/>
              <a:cs typeface="+mn-lt"/>
            </a:endParaRPr>
          </a:p>
          <a:p>
            <a:pPr marL="285750" indent="-285750">
              <a:buFont typeface="Arial" panose="020B0604020202020204" pitchFamily="34" charset="0"/>
              <a:buChar char="•"/>
            </a:pPr>
            <a:r>
              <a:rPr lang="en-US" sz="1400" dirty="0">
                <a:solidFill>
                  <a:srgbClr val="000000"/>
                </a:solidFill>
                <a:latin typeface="Aptos"/>
                <a:ea typeface="+mn-lt"/>
                <a:cs typeface="+mn-lt"/>
              </a:rPr>
              <a:t>Leverage tools like PICK model to understand </a:t>
            </a:r>
            <a:r>
              <a:rPr lang="en-US" sz="1400" dirty="0" err="1">
                <a:solidFill>
                  <a:srgbClr val="000000"/>
                </a:solidFill>
                <a:latin typeface="Aptos"/>
                <a:ea typeface="+mn-lt"/>
                <a:cs typeface="+mn-lt"/>
              </a:rPr>
              <a:t>prioritisation</a:t>
            </a:r>
            <a:endParaRPr lang="en-US" sz="1400">
              <a:solidFill>
                <a:srgbClr val="000000"/>
              </a:solidFill>
              <a:latin typeface="Aptos"/>
              <a:ea typeface="+mn-lt"/>
              <a:cs typeface="+mn-lt"/>
            </a:endParaRPr>
          </a:p>
          <a:p>
            <a:pPr marL="285750" indent="-285750">
              <a:buFont typeface="Arial" panose="020B0604020202020204" pitchFamily="34" charset="0"/>
              <a:buChar char="•"/>
            </a:pPr>
            <a:r>
              <a:rPr lang="en-US" sz="1400" dirty="0">
                <a:solidFill>
                  <a:srgbClr val="000000"/>
                </a:solidFill>
                <a:latin typeface="Aptos"/>
                <a:ea typeface="+mn-lt"/>
                <a:cs typeface="+mn-lt"/>
              </a:rPr>
              <a:t>Split opportunities in low hanging fruit vs business case submission</a:t>
            </a:r>
          </a:p>
          <a:p>
            <a:pPr marL="285750" indent="-285750">
              <a:buFont typeface="Arial,Sans-Serif" panose="020B0604020202020204" pitchFamily="34" charset="0"/>
              <a:buChar char="•"/>
            </a:pPr>
            <a:r>
              <a:rPr lang="en-US" sz="1400" dirty="0">
                <a:solidFill>
                  <a:srgbClr val="000000"/>
                </a:solidFill>
                <a:latin typeface="Aptos"/>
                <a:ea typeface="+mn-lt"/>
                <a:cs typeface="+mn-lt"/>
              </a:rPr>
              <a:t>Create a staged model: </a:t>
            </a:r>
            <a:r>
              <a:rPr lang="en-US" sz="1400" i="1" dirty="0">
                <a:solidFill>
                  <a:srgbClr val="000000"/>
                </a:solidFill>
                <a:latin typeface="Aptos"/>
                <a:ea typeface="+mn-lt"/>
                <a:cs typeface="+mn-lt"/>
              </a:rPr>
              <a:t>Foundational → Scalable → Transformative</a:t>
            </a:r>
            <a:endParaRPr lang="en-US" sz="1400">
              <a:solidFill>
                <a:srgbClr val="000000"/>
              </a:solidFill>
              <a:latin typeface="Aptos"/>
              <a:ea typeface="+mn-lt"/>
              <a:cs typeface="+mn-lt"/>
            </a:endParaRPr>
          </a:p>
          <a:p>
            <a:pPr marL="285750" indent="-285750">
              <a:buFont typeface="Arial" panose="020B0604020202020204" pitchFamily="34" charset="0"/>
              <a:buChar char="•"/>
            </a:pPr>
            <a:endParaRPr lang="en-US" sz="1400" dirty="0">
              <a:solidFill>
                <a:srgbClr val="000000"/>
              </a:solidFill>
              <a:latin typeface="Aptos"/>
              <a:ea typeface="+mn-lt"/>
              <a:cs typeface="+mn-lt"/>
            </a:endParaRPr>
          </a:p>
        </p:txBody>
      </p:sp>
    </p:spTree>
    <p:extLst>
      <p:ext uri="{BB962C8B-B14F-4D97-AF65-F5344CB8AC3E}">
        <p14:creationId xmlns:p14="http://schemas.microsoft.com/office/powerpoint/2010/main" val="7724859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B79EBD-E858-951F-55FF-508D9FC35C88}"/>
            </a:ext>
          </a:extLst>
        </p:cNvPr>
        <p:cNvGrpSpPr/>
        <p:nvPr/>
      </p:nvGrpSpPr>
      <p:grpSpPr>
        <a:xfrm>
          <a:off x="0" y="0"/>
          <a:ext cx="0" cy="0"/>
          <a:chOff x="0" y="0"/>
          <a:chExt cx="0" cy="0"/>
        </a:xfrm>
      </p:grpSpPr>
      <p:sp>
        <p:nvSpPr>
          <p:cNvPr id="45" name="Rectangle 44">
            <a:extLst>
              <a:ext uri="{FF2B5EF4-FFF2-40B4-BE49-F238E27FC236}">
                <a16:creationId xmlns:a16="http://schemas.microsoft.com/office/drawing/2014/main" id="{62D9F017-1DF8-1A4A-30A5-09E583ED5E2F}"/>
              </a:ext>
            </a:extLst>
          </p:cNvPr>
          <p:cNvSpPr/>
          <p:nvPr/>
        </p:nvSpPr>
        <p:spPr>
          <a:xfrm>
            <a:off x="316714" y="73758"/>
            <a:ext cx="12287370" cy="7590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defRPr/>
            </a:pPr>
            <a:r>
              <a:rPr lang="en-AU" sz="2000" b="1" dirty="0">
                <a:solidFill>
                  <a:srgbClr val="7030A0"/>
                </a:solidFill>
                <a:latin typeface="Aptos"/>
                <a:ea typeface="+mn-lt"/>
                <a:cs typeface="+mn-lt"/>
              </a:rPr>
              <a:t>Building a Roadmap That Turns Vision Into Action</a:t>
            </a:r>
            <a:endParaRPr lang="en-US" dirty="0">
              <a:latin typeface="Aptos"/>
            </a:endParaRPr>
          </a:p>
        </p:txBody>
      </p:sp>
      <p:sp>
        <p:nvSpPr>
          <p:cNvPr id="46" name="Rectangle 45">
            <a:extLst>
              <a:ext uri="{FF2B5EF4-FFF2-40B4-BE49-F238E27FC236}">
                <a16:creationId xmlns:a16="http://schemas.microsoft.com/office/drawing/2014/main" id="{66AF763D-6EBD-C42A-311F-C723958CB3BC}"/>
              </a:ext>
            </a:extLst>
          </p:cNvPr>
          <p:cNvSpPr/>
          <p:nvPr/>
        </p:nvSpPr>
        <p:spPr>
          <a:xfrm>
            <a:off x="313203" y="747711"/>
            <a:ext cx="10859714" cy="8426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sz="1600" i="1" dirty="0">
                <a:solidFill>
                  <a:schemeClr val="tx1"/>
                </a:solidFill>
                <a:latin typeface="Aptos"/>
              </a:rPr>
              <a:t>Once we’ve agreed on the future vision, we create a phased roadmap to bring it to life. This includes </a:t>
            </a:r>
            <a:r>
              <a:rPr lang="en-US" sz="1600" i="1" dirty="0" err="1">
                <a:solidFill>
                  <a:schemeClr val="tx1"/>
                </a:solidFill>
                <a:latin typeface="Aptos"/>
              </a:rPr>
              <a:t>prioritising</a:t>
            </a:r>
            <a:r>
              <a:rPr lang="en-US" sz="1600" i="1" dirty="0">
                <a:solidFill>
                  <a:schemeClr val="tx1"/>
                </a:solidFill>
                <a:latin typeface="Aptos"/>
              </a:rPr>
              <a:t> initiatives, estimating time and cost, and showing how each part delivers value. We also define who will lead and own key pieces of work. The goal is to move forward with a plan that is realistic, resourced, and clearly aligned to business outcomes.</a:t>
            </a:r>
            <a:endParaRPr lang="en-US" dirty="0">
              <a:solidFill>
                <a:schemeClr val="tx1"/>
              </a:solidFill>
              <a:latin typeface="Aptos"/>
            </a:endParaRPr>
          </a:p>
        </p:txBody>
      </p:sp>
      <p:sp>
        <p:nvSpPr>
          <p:cNvPr id="88" name="Rectangle: Rounded Corners 87">
            <a:extLst>
              <a:ext uri="{FF2B5EF4-FFF2-40B4-BE49-F238E27FC236}">
                <a16:creationId xmlns:a16="http://schemas.microsoft.com/office/drawing/2014/main" id="{176191C7-7610-138C-D326-B151B53AD51C}"/>
              </a:ext>
            </a:extLst>
          </p:cNvPr>
          <p:cNvSpPr/>
          <p:nvPr/>
        </p:nvSpPr>
        <p:spPr>
          <a:xfrm>
            <a:off x="645266" y="1592461"/>
            <a:ext cx="10440853" cy="460367"/>
          </a:xfrm>
          <a:prstGeom prst="roundRect">
            <a:avLst/>
          </a:prstGeom>
          <a:solidFill>
            <a:schemeClr val="accent4">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dirty="0">
                <a:latin typeface="Aptos"/>
                <a:ea typeface="+mn-lt"/>
                <a:cs typeface="+mn-lt"/>
              </a:rPr>
              <a:t>Phase 4: Roadmap &amp; Business Case Development</a:t>
            </a:r>
            <a:endParaRPr lang="en-US" b="1" dirty="0">
              <a:latin typeface="Aptos"/>
              <a:cs typeface="Arial"/>
            </a:endParaRPr>
          </a:p>
        </p:txBody>
      </p:sp>
      <p:graphicFrame>
        <p:nvGraphicFramePr>
          <p:cNvPr id="5" name="Diagram 4">
            <a:extLst>
              <a:ext uri="{FF2B5EF4-FFF2-40B4-BE49-F238E27FC236}">
                <a16:creationId xmlns:a16="http://schemas.microsoft.com/office/drawing/2014/main" id="{2BDA82E0-4C89-8A96-FB4D-FCA01909A39E}"/>
              </a:ext>
            </a:extLst>
          </p:cNvPr>
          <p:cNvGraphicFramePr/>
          <p:nvPr/>
        </p:nvGraphicFramePr>
        <p:xfrm>
          <a:off x="647700" y="2305050"/>
          <a:ext cx="10525125" cy="45434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9876891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ptos" panose="020B00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1_SA Theme Light">
  <a:themeElements>
    <a:clrScheme name="Custom 10">
      <a:dk1>
        <a:srgbClr val="000000"/>
      </a:dk1>
      <a:lt1>
        <a:srgbClr val="FFFFFF"/>
      </a:lt1>
      <a:dk2>
        <a:srgbClr val="000000"/>
      </a:dk2>
      <a:lt2>
        <a:srgbClr val="F8F8F8"/>
      </a:lt2>
      <a:accent1>
        <a:srgbClr val="FFC000"/>
      </a:accent1>
      <a:accent2>
        <a:srgbClr val="FFFF00"/>
      </a:accent2>
      <a:accent3>
        <a:srgbClr val="92D050"/>
      </a:accent3>
      <a:accent4>
        <a:srgbClr val="00B050"/>
      </a:accent4>
      <a:accent5>
        <a:srgbClr val="00B0F0"/>
      </a:accent5>
      <a:accent6>
        <a:srgbClr val="262626"/>
      </a:accent6>
      <a:hlink>
        <a:srgbClr val="FFFFFF"/>
      </a:hlink>
      <a:folHlink>
        <a:srgbClr val="FFFFFF"/>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ln w="25400">
          <a:solidFill>
            <a:schemeClr val="bg1">
              <a:lumMod val="75000"/>
            </a:schemeClr>
          </a:solidFill>
          <a:headEnd type="triangle"/>
          <a:tailEnd type="none"/>
        </a:ln>
      </a:spPr>
      <a:bodyPr/>
      <a:lstStyle/>
      <a:style>
        <a:lnRef idx="1">
          <a:schemeClr val="accent1"/>
        </a:lnRef>
        <a:fillRef idx="0">
          <a:schemeClr val="accent1"/>
        </a:fillRef>
        <a:effectRef idx="0">
          <a:schemeClr val="accent1"/>
        </a:effectRef>
        <a:fontRef idx="minor">
          <a:schemeClr val="tx1"/>
        </a:fontRef>
      </a:style>
    </a:lnDef>
    <a:txDef>
      <a:spPr/>
      <a:bodyPr>
        <a:noAutofit/>
      </a:bodyPr>
      <a:lstStyle>
        <a:defPPr>
          <a:defRPr dirty="0" smtClean="0"/>
        </a:defPPr>
      </a:lstStyle>
    </a:txDef>
  </a:objectDefaults>
  <a:extraClrSchemeLst/>
  <a:extLst>
    <a:ext uri="{05A4C25C-085E-4340-85A3-A5531E510DB2}">
      <thm15:themeFamily xmlns:thm15="http://schemas.microsoft.com/office/thememl/2012/main" name="SA 16-9 blue template.potx [Read-Only]" id="{54BEE8DE-632D-496F-826B-8BC23C91BF30}" vid="{9F621D95-0176-42E1-87F7-097EBD6381A3}"/>
    </a:ext>
  </a:extLst>
</a:theme>
</file>

<file path=ppt/theme/theme3.xml><?xml version="1.0" encoding="utf-8"?>
<a:theme xmlns:a="http://schemas.openxmlformats.org/drawingml/2006/main" name="Mantel Group (2023) – Presentation Base Template">
  <a:themeElements>
    <a:clrScheme name="Simple Light">
      <a:dk1>
        <a:srgbClr val="050505"/>
      </a:dk1>
      <a:lt1>
        <a:srgbClr val="FFFFFF"/>
      </a:lt1>
      <a:dk2>
        <a:srgbClr val="515A5D"/>
      </a:dk2>
      <a:lt2>
        <a:srgbClr val="DBDBDB"/>
      </a:lt2>
      <a:accent1>
        <a:srgbClr val="1E5E82"/>
      </a:accent1>
      <a:accent2>
        <a:srgbClr val="D86E89"/>
      </a:accent2>
      <a:accent3>
        <a:srgbClr val="81CCEA"/>
      </a:accent3>
      <a:accent4>
        <a:srgbClr val="FCF8F2"/>
      </a:accent4>
      <a:accent5>
        <a:srgbClr val="FFFFFF"/>
      </a:accent5>
      <a:accent6>
        <a:srgbClr val="FFFFFF"/>
      </a:accent6>
      <a:hlink>
        <a:srgbClr val="D86E8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office theme</Template>
  <TotalTime>0</TotalTime>
  <Words>0</Words>
  <Application>Microsoft Office PowerPoint</Application>
  <PresentationFormat>Widescreen</PresentationFormat>
  <Paragraphs>0</Paragraphs>
  <Slides>10</Slides>
  <Notes>0</Notes>
  <HiddenSlides>0</HiddenSlides>
  <MMClips>0</MMClips>
  <ScaleCrop>false</ScaleCrop>
  <HeadingPairs>
    <vt:vector size="4" baseType="variant">
      <vt:variant>
        <vt:lpstr>Theme</vt:lpstr>
      </vt:variant>
      <vt:variant>
        <vt:i4>3</vt:i4>
      </vt:variant>
      <vt:variant>
        <vt:lpstr>Slide Titles</vt:lpstr>
      </vt:variant>
      <vt:variant>
        <vt:i4>10</vt:i4>
      </vt:variant>
    </vt:vector>
  </HeadingPairs>
  <TitlesOfParts>
    <vt:vector size="13" baseType="lpstr">
      <vt:lpstr>office theme</vt:lpstr>
      <vt:lpstr>1_SA Theme Light</vt:lpstr>
      <vt:lpstr>Mantel Group (2023) – Presentation Base Template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32</cp:revision>
  <dcterms:created xsi:type="dcterms:W3CDTF">2025-07-23T21:27:11Z</dcterms:created>
  <dcterms:modified xsi:type="dcterms:W3CDTF">2025-07-25T20:30:09Z</dcterms:modified>
</cp:coreProperties>
</file>